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  <p:sldMasterId id="2147483657" r:id="rId2"/>
    <p:sldMasterId id="2147483680" r:id="rId3"/>
    <p:sldMasterId id="2147483760" r:id="rId4"/>
    <p:sldMasterId id="2147484009" r:id="rId5"/>
    <p:sldMasterId id="2147484064" r:id="rId6"/>
    <p:sldMasterId id="2147484077" r:id="rId7"/>
    <p:sldMasterId id="2147484093" r:id="rId8"/>
    <p:sldMasterId id="2147484113" r:id="rId9"/>
    <p:sldMasterId id="2147484118" r:id="rId10"/>
    <p:sldMasterId id="2147484166" r:id="rId11"/>
    <p:sldMasterId id="2147484275" r:id="rId12"/>
  </p:sldMasterIdLst>
  <p:notesMasterIdLst>
    <p:notesMasterId r:id="rId113"/>
  </p:notesMasterIdLst>
  <p:handoutMasterIdLst>
    <p:handoutMasterId r:id="rId114"/>
  </p:handoutMasterIdLst>
  <p:sldIdLst>
    <p:sldId id="1476" r:id="rId13"/>
    <p:sldId id="1799" r:id="rId14"/>
    <p:sldId id="1731" r:id="rId15"/>
    <p:sldId id="2019" r:id="rId16"/>
    <p:sldId id="2001" r:id="rId17"/>
    <p:sldId id="2002" r:id="rId18"/>
    <p:sldId id="2004" r:id="rId19"/>
    <p:sldId id="2007" r:id="rId20"/>
    <p:sldId id="2008" r:id="rId21"/>
    <p:sldId id="2009" r:id="rId22"/>
    <p:sldId id="1883" r:id="rId23"/>
    <p:sldId id="2029" r:id="rId24"/>
    <p:sldId id="2020" r:id="rId25"/>
    <p:sldId id="2026" r:id="rId26"/>
    <p:sldId id="1884" r:id="rId27"/>
    <p:sldId id="1885" r:id="rId28"/>
    <p:sldId id="2094" r:id="rId29"/>
    <p:sldId id="2031" r:id="rId30"/>
    <p:sldId id="2014" r:id="rId31"/>
    <p:sldId id="2032" r:id="rId32"/>
    <p:sldId id="2037" r:id="rId33"/>
    <p:sldId id="2015" r:id="rId34"/>
    <p:sldId id="2033" r:id="rId35"/>
    <p:sldId id="2036" r:id="rId36"/>
    <p:sldId id="2118" r:id="rId37"/>
    <p:sldId id="1957" r:id="rId38"/>
    <p:sldId id="2100" r:id="rId39"/>
    <p:sldId id="2095" r:id="rId40"/>
    <p:sldId id="2096" r:id="rId41"/>
    <p:sldId id="1914" r:id="rId42"/>
    <p:sldId id="2072" r:id="rId43"/>
    <p:sldId id="2040" r:id="rId44"/>
    <p:sldId id="2041" r:id="rId45"/>
    <p:sldId id="2042" r:id="rId46"/>
    <p:sldId id="2043" r:id="rId47"/>
    <p:sldId id="2044" r:id="rId48"/>
    <p:sldId id="2046" r:id="rId49"/>
    <p:sldId id="2047" r:id="rId50"/>
    <p:sldId id="2048" r:id="rId51"/>
    <p:sldId id="2049" r:id="rId52"/>
    <p:sldId id="2050" r:id="rId53"/>
    <p:sldId id="2051" r:id="rId54"/>
    <p:sldId id="2053" r:id="rId55"/>
    <p:sldId id="2054" r:id="rId56"/>
    <p:sldId id="2055" r:id="rId57"/>
    <p:sldId id="2099" r:id="rId58"/>
    <p:sldId id="2056" r:id="rId59"/>
    <p:sldId id="2057" r:id="rId60"/>
    <p:sldId id="2058" r:id="rId61"/>
    <p:sldId id="2059" r:id="rId62"/>
    <p:sldId id="2060" r:id="rId63"/>
    <p:sldId id="2061" r:id="rId64"/>
    <p:sldId id="2062" r:id="rId65"/>
    <p:sldId id="2063" r:id="rId66"/>
    <p:sldId id="2064" r:id="rId67"/>
    <p:sldId id="2065" r:id="rId68"/>
    <p:sldId id="2066" r:id="rId69"/>
    <p:sldId id="2069" r:id="rId70"/>
    <p:sldId id="2070" r:id="rId71"/>
    <p:sldId id="2071" r:id="rId72"/>
    <p:sldId id="2101" r:id="rId73"/>
    <p:sldId id="1929" r:id="rId74"/>
    <p:sldId id="1930" r:id="rId75"/>
    <p:sldId id="1931" r:id="rId76"/>
    <p:sldId id="1932" r:id="rId77"/>
    <p:sldId id="1933" r:id="rId78"/>
    <p:sldId id="1934" r:id="rId79"/>
    <p:sldId id="1935" r:id="rId80"/>
    <p:sldId id="1936" r:id="rId81"/>
    <p:sldId id="1937" r:id="rId82"/>
    <p:sldId id="1938" r:id="rId83"/>
    <p:sldId id="1939" r:id="rId84"/>
    <p:sldId id="1940" r:id="rId85"/>
    <p:sldId id="1941" r:id="rId86"/>
    <p:sldId id="1942" r:id="rId87"/>
    <p:sldId id="1943" r:id="rId88"/>
    <p:sldId id="1944" r:id="rId89"/>
    <p:sldId id="1945" r:id="rId90"/>
    <p:sldId id="1946" r:id="rId91"/>
    <p:sldId id="1947" r:id="rId92"/>
    <p:sldId id="1948" r:id="rId93"/>
    <p:sldId id="1949" r:id="rId94"/>
    <p:sldId id="1950" r:id="rId95"/>
    <p:sldId id="1881" r:id="rId96"/>
    <p:sldId id="1870" r:id="rId97"/>
    <p:sldId id="1871" r:id="rId98"/>
    <p:sldId id="1872" r:id="rId99"/>
    <p:sldId id="1849" r:id="rId100"/>
    <p:sldId id="2074" r:id="rId101"/>
    <p:sldId id="2110" r:id="rId102"/>
    <p:sldId id="2111" r:id="rId103"/>
    <p:sldId id="2112" r:id="rId104"/>
    <p:sldId id="2113" r:id="rId105"/>
    <p:sldId id="2114" r:id="rId106"/>
    <p:sldId id="2115" r:id="rId107"/>
    <p:sldId id="2116" r:id="rId108"/>
    <p:sldId id="2117" r:id="rId109"/>
    <p:sldId id="2075" r:id="rId110"/>
    <p:sldId id="2076" r:id="rId111"/>
    <p:sldId id="2077" r:id="rId112"/>
  </p:sldIdLst>
  <p:sldSz cx="9906000" cy="6858000" type="A4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u="sng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u="sng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u="sng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u="sng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u="sng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400" u="sng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400" u="sng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400" u="sng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400" u="sng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7A74CC0-4475-445A-9682-1E74F6BA8B7C}">
          <p14:sldIdLst>
            <p14:sldId id="1476"/>
            <p14:sldId id="1799"/>
            <p14:sldId id="1731"/>
            <p14:sldId id="2019"/>
            <p14:sldId id="2001"/>
            <p14:sldId id="2002"/>
            <p14:sldId id="2004"/>
            <p14:sldId id="2007"/>
            <p14:sldId id="2008"/>
            <p14:sldId id="2009"/>
            <p14:sldId id="1883"/>
            <p14:sldId id="2029"/>
            <p14:sldId id="2020"/>
            <p14:sldId id="2026"/>
            <p14:sldId id="1884"/>
            <p14:sldId id="1885"/>
            <p14:sldId id="2094"/>
            <p14:sldId id="2031"/>
            <p14:sldId id="2014"/>
            <p14:sldId id="2032"/>
            <p14:sldId id="2037"/>
            <p14:sldId id="2015"/>
            <p14:sldId id="2033"/>
            <p14:sldId id="2036"/>
            <p14:sldId id="2118"/>
            <p14:sldId id="1957"/>
            <p14:sldId id="2100"/>
            <p14:sldId id="2095"/>
            <p14:sldId id="2096"/>
            <p14:sldId id="1914"/>
            <p14:sldId id="2072"/>
            <p14:sldId id="2040"/>
            <p14:sldId id="2041"/>
            <p14:sldId id="2042"/>
            <p14:sldId id="2043"/>
            <p14:sldId id="2044"/>
            <p14:sldId id="2046"/>
            <p14:sldId id="2047"/>
            <p14:sldId id="2048"/>
            <p14:sldId id="2049"/>
            <p14:sldId id="2050"/>
            <p14:sldId id="2051"/>
            <p14:sldId id="2053"/>
            <p14:sldId id="2054"/>
            <p14:sldId id="2055"/>
            <p14:sldId id="2099"/>
            <p14:sldId id="2056"/>
            <p14:sldId id="2057"/>
            <p14:sldId id="2058"/>
            <p14:sldId id="2059"/>
            <p14:sldId id="2060"/>
            <p14:sldId id="2061"/>
            <p14:sldId id="2062"/>
            <p14:sldId id="2063"/>
            <p14:sldId id="2064"/>
            <p14:sldId id="2065"/>
            <p14:sldId id="2066"/>
            <p14:sldId id="2069"/>
            <p14:sldId id="2070"/>
            <p14:sldId id="2071"/>
            <p14:sldId id="2101"/>
            <p14:sldId id="1929"/>
            <p14:sldId id="1930"/>
            <p14:sldId id="1931"/>
            <p14:sldId id="1932"/>
            <p14:sldId id="1933"/>
            <p14:sldId id="1934"/>
            <p14:sldId id="1935"/>
            <p14:sldId id="1936"/>
            <p14:sldId id="1937"/>
            <p14:sldId id="1938"/>
            <p14:sldId id="1939"/>
            <p14:sldId id="1940"/>
            <p14:sldId id="1941"/>
            <p14:sldId id="1942"/>
            <p14:sldId id="1943"/>
            <p14:sldId id="1944"/>
            <p14:sldId id="1945"/>
            <p14:sldId id="1946"/>
            <p14:sldId id="1947"/>
            <p14:sldId id="1948"/>
            <p14:sldId id="1949"/>
            <p14:sldId id="1950"/>
            <p14:sldId id="1881"/>
            <p14:sldId id="1870"/>
            <p14:sldId id="1871"/>
            <p14:sldId id="1872"/>
            <p14:sldId id="1849"/>
            <p14:sldId id="2074"/>
            <p14:sldId id="2110"/>
            <p14:sldId id="2111"/>
            <p14:sldId id="2112"/>
            <p14:sldId id="2113"/>
            <p14:sldId id="2114"/>
            <p14:sldId id="2115"/>
            <p14:sldId id="2116"/>
            <p14:sldId id="2117"/>
            <p14:sldId id="2075"/>
            <p14:sldId id="2076"/>
            <p14:sldId id="207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5">
          <p15:clr>
            <a:srgbClr val="A4A3A4"/>
          </p15:clr>
        </p15:guide>
        <p15:guide id="2" pos="2237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3B70D"/>
    <a:srgbClr val="CC0000"/>
    <a:srgbClr val="FF0000"/>
    <a:srgbClr val="558ED5"/>
    <a:srgbClr val="FFCC00"/>
    <a:srgbClr val="00CC9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89377" autoAdjust="0"/>
  </p:normalViewPr>
  <p:slideViewPr>
    <p:cSldViewPr snapToGrid="0">
      <p:cViewPr>
        <p:scale>
          <a:sx n="75" d="100"/>
          <a:sy n="75" d="100"/>
        </p:scale>
        <p:origin x="-2688" y="-69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213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26364"/>
    </p:cViewPr>
  </p:sorterViewPr>
  <p:notesViewPr>
    <p:cSldViewPr snapToGrid="0">
      <p:cViewPr varScale="1">
        <p:scale>
          <a:sx n="43" d="100"/>
          <a:sy n="43" d="100"/>
        </p:scale>
        <p:origin x="-1733" y="-58"/>
      </p:cViewPr>
      <p:guideLst>
        <p:guide orient="horz" pos="3221"/>
        <p:guide orient="horz" pos="3128"/>
        <p:guide pos="2234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theme" Target="theme/theme1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slide" Target="slides/slide75.xml"/><Relationship Id="rId102" Type="http://schemas.openxmlformats.org/officeDocument/2006/relationships/slide" Target="slides/slide90.xml"/><Relationship Id="rId110" Type="http://schemas.openxmlformats.org/officeDocument/2006/relationships/slide" Target="slides/slide98.xml"/><Relationship Id="rId11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1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11" Type="http://schemas.openxmlformats.org/officeDocument/2006/relationships/slide" Target="slides/slide9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14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image" Target="../media/image263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6.png"/><Relationship Id="rId1" Type="http://schemas.openxmlformats.org/officeDocument/2006/relationships/image" Target="../media/image267.png"/><Relationship Id="rId5" Type="http://schemas.openxmlformats.org/officeDocument/2006/relationships/image" Target="../media/image264.png"/><Relationship Id="rId4" Type="http://schemas.openxmlformats.org/officeDocument/2006/relationships/image" Target="../media/image2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DFF110-93DC-406D-910A-894627883B94}" type="doc">
      <dgm:prSet loTypeId="urn:microsoft.com/office/officeart/2005/8/layout/matrix3" loCatId="matrix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26BB0CC1-83CD-460A-9544-5477129FAF18}">
      <dgm:prSet phldrT="[文字]"/>
      <dgm:spPr/>
      <dgm:t>
        <a:bodyPr/>
        <a:lstStyle/>
        <a:p>
          <a:r>
            <a:rPr lang="zh-TW" altLang="en-US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流域</a:t>
          </a:r>
          <a:endParaRPr lang="en-US" altLang="zh-TW" dirty="0" smtClean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治理</a:t>
          </a:r>
          <a:endParaRPr lang="zh-TW" altLang="en-US" dirty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EA7B31-14DF-4F36-A09A-9A834A25589D}" type="parTrans" cxnId="{2097B07E-7454-4DFB-A4BD-7266E22C1EC1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5CA4E8C2-9843-47FB-84D6-1C1E58518541}" type="sibTrans" cxnId="{2097B07E-7454-4DFB-A4BD-7266E22C1EC1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60D255CE-7C47-40EA-9CD3-E261A7AC10EA}">
      <dgm:prSet phldrT="[文字]"/>
      <dgm:spPr/>
      <dgm:t>
        <a:bodyPr/>
        <a:lstStyle/>
        <a:p>
          <a:r>
            <a:rPr lang="zh-TW" altLang="en-US" b="1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綜合</a:t>
          </a:r>
          <a:endParaRPr lang="en-US" altLang="zh-TW" b="1" dirty="0" smtClean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b="1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治水</a:t>
          </a:r>
          <a:endParaRPr lang="zh-TW" altLang="en-US" b="1" dirty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FADE498-4FD9-435A-9109-CE5E12415B87}" type="parTrans" cxnId="{5D37CC0D-2C6D-4F60-B9A8-38BBE33BA2B9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D782A0DC-20A0-42B5-8C9D-5FBCFA59D7DA}" type="sibTrans" cxnId="{5D37CC0D-2C6D-4F60-B9A8-38BBE33BA2B9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A0BA268A-61C6-4E3F-ABF0-A43D86022207}">
      <dgm:prSet phldrT="[文字]"/>
      <dgm:spPr/>
      <dgm:t>
        <a:bodyPr/>
        <a:lstStyle/>
        <a:p>
          <a:r>
            <a:rPr lang="zh-TW" altLang="en-US" b="1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立體</a:t>
          </a:r>
          <a:endParaRPr lang="en-US" altLang="zh-TW" b="1" dirty="0" smtClean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b="1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防洪</a:t>
          </a:r>
          <a:endParaRPr lang="zh-TW" altLang="en-US" b="1" dirty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E800FD-31ED-479B-B283-1B33BFCC86EE}" type="parTrans" cxnId="{213CD9AC-45AF-4E3B-8586-AA3BAA27CF06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E46C5686-5B5C-4F2A-9BCF-86C88D23CD7B}" type="sibTrans" cxnId="{213CD9AC-45AF-4E3B-8586-AA3BAA27CF06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C80F3CFA-0B87-455F-B38F-C4F712E78F90}">
      <dgm:prSet phldrT="[文字]"/>
      <dgm:spPr/>
      <dgm:t>
        <a:bodyPr/>
        <a:lstStyle/>
        <a:p>
          <a:r>
            <a:rPr lang="zh-TW" altLang="en-US" b="1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國土</a:t>
          </a:r>
          <a:endParaRPr lang="en-US" altLang="zh-TW" b="1" dirty="0" smtClean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b="1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規劃</a:t>
          </a:r>
          <a:endParaRPr lang="zh-TW" altLang="en-US" b="1" dirty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E20821-5063-4427-A307-A3EC5E153D66}" type="parTrans" cxnId="{C61BF2E0-629D-4937-9688-DE14B1C0594D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8B0D5E01-0E55-400F-A59B-F239B0B61F5E}" type="sibTrans" cxnId="{C61BF2E0-629D-4937-9688-DE14B1C0594D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0D5484CC-42FC-44BB-B304-0A74F36B4361}" type="pres">
      <dgm:prSet presAssocID="{7BDFF110-93DC-406D-910A-894627883B9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FD61F7E-BF2C-41F5-AE45-10A3D165845B}" type="pres">
      <dgm:prSet presAssocID="{7BDFF110-93DC-406D-910A-894627883B94}" presName="diamond" presStyleLbl="bgShp" presStyleIdx="0" presStyleCnt="1"/>
      <dgm:spPr/>
      <dgm:t>
        <a:bodyPr/>
        <a:lstStyle/>
        <a:p>
          <a:endParaRPr lang="zh-TW" altLang="en-US"/>
        </a:p>
      </dgm:t>
    </dgm:pt>
    <dgm:pt modelId="{AB84291E-AE8C-4B60-80AB-51048C2E6E0E}" type="pres">
      <dgm:prSet presAssocID="{7BDFF110-93DC-406D-910A-894627883B94}" presName="quad1" presStyleLbl="node1" presStyleIdx="0" presStyleCnt="4" custLinFactX="9621" custLinFactY="9509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8ABD8C-8D22-4D3D-952D-ABE39E8ACBBA}" type="pres">
      <dgm:prSet presAssocID="{7BDFF110-93DC-406D-910A-894627883B94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15A022-6F2A-48F2-96CF-1EA20758CA4E}" type="pres">
      <dgm:prSet presAssocID="{7BDFF110-93DC-406D-910A-894627883B94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4F80AB-DFAC-4D70-89E8-F6F1DD948AA9}" type="pres">
      <dgm:prSet presAssocID="{7BDFF110-93DC-406D-910A-894627883B94}" presName="quad4" presStyleLbl="node1" presStyleIdx="3" presStyleCnt="4" custLinFactX="-11328" custLinFactY="-7329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518884B-533F-4BBD-AB51-5B3BDC6773B8}" type="presOf" srcId="{A0BA268A-61C6-4E3F-ABF0-A43D86022207}" destId="{8D15A022-6F2A-48F2-96CF-1EA20758CA4E}" srcOrd="0" destOrd="0" presId="urn:microsoft.com/office/officeart/2005/8/layout/matrix3"/>
    <dgm:cxn modelId="{213CD9AC-45AF-4E3B-8586-AA3BAA27CF06}" srcId="{7BDFF110-93DC-406D-910A-894627883B94}" destId="{A0BA268A-61C6-4E3F-ABF0-A43D86022207}" srcOrd="2" destOrd="0" parTransId="{2FE800FD-31ED-479B-B283-1B33BFCC86EE}" sibTransId="{E46C5686-5B5C-4F2A-9BCF-86C88D23CD7B}"/>
    <dgm:cxn modelId="{F6413112-AF24-412A-A208-04425DF0C7BE}" type="presOf" srcId="{7BDFF110-93DC-406D-910A-894627883B94}" destId="{0D5484CC-42FC-44BB-B304-0A74F36B4361}" srcOrd="0" destOrd="0" presId="urn:microsoft.com/office/officeart/2005/8/layout/matrix3"/>
    <dgm:cxn modelId="{8053752A-B20C-4967-860F-46F354515040}" type="presOf" srcId="{26BB0CC1-83CD-460A-9544-5477129FAF18}" destId="{AB84291E-AE8C-4B60-80AB-51048C2E6E0E}" srcOrd="0" destOrd="0" presId="urn:microsoft.com/office/officeart/2005/8/layout/matrix3"/>
    <dgm:cxn modelId="{C61BF2E0-629D-4937-9688-DE14B1C0594D}" srcId="{7BDFF110-93DC-406D-910A-894627883B94}" destId="{C80F3CFA-0B87-455F-B38F-C4F712E78F90}" srcOrd="3" destOrd="0" parTransId="{87E20821-5063-4427-A307-A3EC5E153D66}" sibTransId="{8B0D5E01-0E55-400F-A59B-F239B0B61F5E}"/>
    <dgm:cxn modelId="{5D37CC0D-2C6D-4F60-B9A8-38BBE33BA2B9}" srcId="{7BDFF110-93DC-406D-910A-894627883B94}" destId="{60D255CE-7C47-40EA-9CD3-E261A7AC10EA}" srcOrd="1" destOrd="0" parTransId="{3FADE498-4FD9-435A-9109-CE5E12415B87}" sibTransId="{D782A0DC-20A0-42B5-8C9D-5FBCFA59D7DA}"/>
    <dgm:cxn modelId="{590C8B48-5C3B-43A1-8DBC-F8BD353A0322}" type="presOf" srcId="{C80F3CFA-0B87-455F-B38F-C4F712E78F90}" destId="{A04F80AB-DFAC-4D70-89E8-F6F1DD948AA9}" srcOrd="0" destOrd="0" presId="urn:microsoft.com/office/officeart/2005/8/layout/matrix3"/>
    <dgm:cxn modelId="{2097B07E-7454-4DFB-A4BD-7266E22C1EC1}" srcId="{7BDFF110-93DC-406D-910A-894627883B94}" destId="{26BB0CC1-83CD-460A-9544-5477129FAF18}" srcOrd="0" destOrd="0" parTransId="{3DEA7B31-14DF-4F36-A09A-9A834A25589D}" sibTransId="{5CA4E8C2-9843-47FB-84D6-1C1E58518541}"/>
    <dgm:cxn modelId="{E77BB01B-720E-4F47-B119-633BFB333051}" type="presOf" srcId="{60D255CE-7C47-40EA-9CD3-E261A7AC10EA}" destId="{758ABD8C-8D22-4D3D-952D-ABE39E8ACBBA}" srcOrd="0" destOrd="0" presId="urn:microsoft.com/office/officeart/2005/8/layout/matrix3"/>
    <dgm:cxn modelId="{658DBDDA-7534-4E8C-8E16-EF9126167AD5}" type="presParOf" srcId="{0D5484CC-42FC-44BB-B304-0A74F36B4361}" destId="{9FD61F7E-BF2C-41F5-AE45-10A3D165845B}" srcOrd="0" destOrd="0" presId="urn:microsoft.com/office/officeart/2005/8/layout/matrix3"/>
    <dgm:cxn modelId="{64E62EFF-533E-4046-95F1-F15456BCED88}" type="presParOf" srcId="{0D5484CC-42FC-44BB-B304-0A74F36B4361}" destId="{AB84291E-AE8C-4B60-80AB-51048C2E6E0E}" srcOrd="1" destOrd="0" presId="urn:microsoft.com/office/officeart/2005/8/layout/matrix3"/>
    <dgm:cxn modelId="{FF0BB574-0FA9-467F-83F0-79CA123279A0}" type="presParOf" srcId="{0D5484CC-42FC-44BB-B304-0A74F36B4361}" destId="{758ABD8C-8D22-4D3D-952D-ABE39E8ACBBA}" srcOrd="2" destOrd="0" presId="urn:microsoft.com/office/officeart/2005/8/layout/matrix3"/>
    <dgm:cxn modelId="{5A390AA7-5FC5-4E06-8717-6BBEAC76C97A}" type="presParOf" srcId="{0D5484CC-42FC-44BB-B304-0A74F36B4361}" destId="{8D15A022-6F2A-48F2-96CF-1EA20758CA4E}" srcOrd="3" destOrd="0" presId="urn:microsoft.com/office/officeart/2005/8/layout/matrix3"/>
    <dgm:cxn modelId="{4440CEF5-DE2E-48DB-934A-950F53E3C682}" type="presParOf" srcId="{0D5484CC-42FC-44BB-B304-0A74F36B4361}" destId="{A04F80AB-DFAC-4D70-89E8-F6F1DD948AA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698BD6-29C1-4E09-B1D9-B7C012B64B68}" type="doc">
      <dgm:prSet loTypeId="urn:microsoft.com/office/officeart/2005/8/layout/venn3" loCatId="relationship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5AEE466F-5879-441A-B3B8-16E1B49ABAD6}">
      <dgm:prSet phldrT="[文字]" custT="1"/>
      <dgm:spPr/>
      <dgm:t>
        <a:bodyPr lIns="0" rIns="0"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農田排水改善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B9BC298-6514-40F2-B3B4-EA333B583754}" type="parTrans" cxnId="{243AE995-AC6D-4C0C-8AC9-44CA258B2FC8}">
      <dgm:prSet/>
      <dgm:spPr/>
      <dgm:t>
        <a:bodyPr/>
        <a:lstStyle/>
        <a:p>
          <a:endParaRPr lang="zh-TW" altLang="en-US"/>
        </a:p>
      </dgm:t>
    </dgm:pt>
    <dgm:pt modelId="{0FB1FA96-B6F2-4445-81F8-074FBFBFA7E1}" type="sibTrans" cxnId="{243AE995-AC6D-4C0C-8AC9-44CA258B2FC8}">
      <dgm:prSet/>
      <dgm:spPr/>
      <dgm:t>
        <a:bodyPr/>
        <a:lstStyle/>
        <a:p>
          <a:endParaRPr lang="zh-TW" altLang="en-US"/>
        </a:p>
      </dgm:t>
    </dgm:pt>
    <dgm:pt modelId="{BC2DD384-1D61-4F86-99AE-D7323168B266}">
      <dgm:prSet custT="1"/>
      <dgm:spPr>
        <a:solidFill>
          <a:schemeClr val="bg2">
            <a:lumMod val="50000"/>
            <a:alpha val="50000"/>
          </a:schemeClr>
        </a:solidFill>
      </dgm:spPr>
      <dgm:t>
        <a:bodyPr lIns="0" rIns="0"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治山防洪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55812A-00AE-4DB2-BC61-6357A0581652}" type="parTrans" cxnId="{CD843435-B304-4738-B744-257061FDE8B0}">
      <dgm:prSet/>
      <dgm:spPr/>
      <dgm:t>
        <a:bodyPr/>
        <a:lstStyle/>
        <a:p>
          <a:endParaRPr lang="zh-TW" altLang="en-US"/>
        </a:p>
      </dgm:t>
    </dgm:pt>
    <dgm:pt modelId="{902E268A-35D0-4427-82FF-DAFBD8404C9F}" type="sibTrans" cxnId="{CD843435-B304-4738-B744-257061FDE8B0}">
      <dgm:prSet/>
      <dgm:spPr/>
      <dgm:t>
        <a:bodyPr/>
        <a:lstStyle/>
        <a:p>
          <a:endParaRPr lang="zh-TW" altLang="en-US"/>
        </a:p>
      </dgm:t>
    </dgm:pt>
    <dgm:pt modelId="{331E4A76-7603-4DBE-A1D3-EDA6CDE9CC73}">
      <dgm:prSet custT="1"/>
      <dgm:spPr>
        <a:solidFill>
          <a:schemeClr val="bg2">
            <a:lumMod val="50000"/>
            <a:alpha val="50000"/>
          </a:schemeClr>
        </a:solidFill>
      </dgm:spPr>
      <dgm:t>
        <a:bodyPr lIns="0" rIns="0"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山坡地水土保持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08365CD-65A8-4E5F-9B39-FF7C7E0505D3}" type="sibTrans" cxnId="{ADF382B5-B297-4CBE-A077-CB65607E9529}">
      <dgm:prSet/>
      <dgm:spPr/>
      <dgm:t>
        <a:bodyPr/>
        <a:lstStyle/>
        <a:p>
          <a:endParaRPr lang="zh-TW" altLang="en-US"/>
        </a:p>
      </dgm:t>
    </dgm:pt>
    <dgm:pt modelId="{B0E4363E-67D8-43AD-9B1B-8A92627E2E64}" type="parTrans" cxnId="{ADF382B5-B297-4CBE-A077-CB65607E9529}">
      <dgm:prSet/>
      <dgm:spPr/>
      <dgm:t>
        <a:bodyPr/>
        <a:lstStyle/>
        <a:p>
          <a:endParaRPr lang="zh-TW" altLang="en-US"/>
        </a:p>
      </dgm:t>
    </dgm:pt>
    <dgm:pt modelId="{EFC7B129-D900-481D-8CB4-D142B1E68C9E}" type="pres">
      <dgm:prSet presAssocID="{A0698BD6-29C1-4E09-B1D9-B7C012B64B6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6D898B3-70DE-4F47-BA2D-DBFCF08C2875}" type="pres">
      <dgm:prSet presAssocID="{5AEE466F-5879-441A-B3B8-16E1B49ABAD6}" presName="Name5" presStyleLbl="vennNode1" presStyleIdx="0" presStyleCnt="3" custLinFactX="100000" custLinFactNeighborX="165130" custLinFactNeighborY="-6513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4B6299-B57B-44DC-90AE-C2EF28D4C7B8}" type="pres">
      <dgm:prSet presAssocID="{0FB1FA96-B6F2-4445-81F8-074FBFBFA7E1}" presName="space" presStyleCnt="0"/>
      <dgm:spPr/>
      <dgm:t>
        <a:bodyPr/>
        <a:lstStyle/>
        <a:p>
          <a:endParaRPr lang="zh-TW" altLang="en-US"/>
        </a:p>
      </dgm:t>
    </dgm:pt>
    <dgm:pt modelId="{157B4A88-6BDB-4E4B-B0B0-B73548598A3D}" type="pres">
      <dgm:prSet presAssocID="{BC2DD384-1D61-4F86-99AE-D7323168B266}" presName="Name5" presStyleLbl="vennNode1" presStyleIdx="1" presStyleCnt="3" custScaleX="106118" custLinFactX="-24973" custLinFactNeighborX="-100000" custLinFactNeighborY="-118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BE21A1-7C2B-4A10-B1AA-C7BE28F390AC}" type="pres">
      <dgm:prSet presAssocID="{902E268A-35D0-4427-82FF-DAFBD8404C9F}" presName="space" presStyleCnt="0"/>
      <dgm:spPr/>
      <dgm:t>
        <a:bodyPr/>
        <a:lstStyle/>
        <a:p>
          <a:endParaRPr lang="zh-TW" altLang="en-US"/>
        </a:p>
      </dgm:t>
    </dgm:pt>
    <dgm:pt modelId="{A9B9703A-CC33-4F88-AC49-829256424E4D}" type="pres">
      <dgm:prSet presAssocID="{331E4A76-7603-4DBE-A1D3-EDA6CDE9CC73}" presName="Name5" presStyleLbl="vennNode1" presStyleIdx="2" presStyleCnt="3" custLinFactX="-10145" custLinFactNeighborX="-100000" custLinFactNeighborY="4281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D843435-B304-4738-B744-257061FDE8B0}" srcId="{A0698BD6-29C1-4E09-B1D9-B7C012B64B68}" destId="{BC2DD384-1D61-4F86-99AE-D7323168B266}" srcOrd="1" destOrd="0" parTransId="{4755812A-00AE-4DB2-BC61-6357A0581652}" sibTransId="{902E268A-35D0-4427-82FF-DAFBD8404C9F}"/>
    <dgm:cxn modelId="{63DA767C-8006-451B-AD14-7CED49C6E2A2}" type="presOf" srcId="{A0698BD6-29C1-4E09-B1D9-B7C012B64B68}" destId="{EFC7B129-D900-481D-8CB4-D142B1E68C9E}" srcOrd="0" destOrd="0" presId="urn:microsoft.com/office/officeart/2005/8/layout/venn3"/>
    <dgm:cxn modelId="{B2ACA7F1-6E3C-4475-83CE-459085459E01}" type="presOf" srcId="{BC2DD384-1D61-4F86-99AE-D7323168B266}" destId="{157B4A88-6BDB-4E4B-B0B0-B73548598A3D}" srcOrd="0" destOrd="0" presId="urn:microsoft.com/office/officeart/2005/8/layout/venn3"/>
    <dgm:cxn modelId="{ADF382B5-B297-4CBE-A077-CB65607E9529}" srcId="{A0698BD6-29C1-4E09-B1D9-B7C012B64B68}" destId="{331E4A76-7603-4DBE-A1D3-EDA6CDE9CC73}" srcOrd="2" destOrd="0" parTransId="{B0E4363E-67D8-43AD-9B1B-8A92627E2E64}" sibTransId="{F08365CD-65A8-4E5F-9B39-FF7C7E0505D3}"/>
    <dgm:cxn modelId="{243AE995-AC6D-4C0C-8AC9-44CA258B2FC8}" srcId="{A0698BD6-29C1-4E09-B1D9-B7C012B64B68}" destId="{5AEE466F-5879-441A-B3B8-16E1B49ABAD6}" srcOrd="0" destOrd="0" parTransId="{6B9BC298-6514-40F2-B3B4-EA333B583754}" sibTransId="{0FB1FA96-B6F2-4445-81F8-074FBFBFA7E1}"/>
    <dgm:cxn modelId="{2AA5D186-9955-4032-A33B-3E0C7DF8C0B3}" type="presOf" srcId="{331E4A76-7603-4DBE-A1D3-EDA6CDE9CC73}" destId="{A9B9703A-CC33-4F88-AC49-829256424E4D}" srcOrd="0" destOrd="0" presId="urn:microsoft.com/office/officeart/2005/8/layout/venn3"/>
    <dgm:cxn modelId="{2638C901-BDC6-4B85-9B7C-FA1F2F013684}" type="presOf" srcId="{5AEE466F-5879-441A-B3B8-16E1B49ABAD6}" destId="{36D898B3-70DE-4F47-BA2D-DBFCF08C2875}" srcOrd="0" destOrd="0" presId="urn:microsoft.com/office/officeart/2005/8/layout/venn3"/>
    <dgm:cxn modelId="{BB7CEE8D-D112-47FB-82EC-FC42A7BDF95F}" type="presParOf" srcId="{EFC7B129-D900-481D-8CB4-D142B1E68C9E}" destId="{36D898B3-70DE-4F47-BA2D-DBFCF08C2875}" srcOrd="0" destOrd="0" presId="urn:microsoft.com/office/officeart/2005/8/layout/venn3"/>
    <dgm:cxn modelId="{59929A70-4E33-4C3C-A09A-2AAB27A9B22F}" type="presParOf" srcId="{EFC7B129-D900-481D-8CB4-D142B1E68C9E}" destId="{6C4B6299-B57B-44DC-90AE-C2EF28D4C7B8}" srcOrd="1" destOrd="0" presId="urn:microsoft.com/office/officeart/2005/8/layout/venn3"/>
    <dgm:cxn modelId="{E69C847D-FE4E-4AF8-90B4-49462F814187}" type="presParOf" srcId="{EFC7B129-D900-481D-8CB4-D142B1E68C9E}" destId="{157B4A88-6BDB-4E4B-B0B0-B73548598A3D}" srcOrd="2" destOrd="0" presId="urn:microsoft.com/office/officeart/2005/8/layout/venn3"/>
    <dgm:cxn modelId="{1531C002-E167-49DB-A219-D51E92FAD599}" type="presParOf" srcId="{EFC7B129-D900-481D-8CB4-D142B1E68C9E}" destId="{46BE21A1-7C2B-4A10-B1AA-C7BE28F390AC}" srcOrd="3" destOrd="0" presId="urn:microsoft.com/office/officeart/2005/8/layout/venn3"/>
    <dgm:cxn modelId="{15B69728-D709-442B-8EFC-48AB08197BA0}" type="presParOf" srcId="{EFC7B129-D900-481D-8CB4-D142B1E68C9E}" destId="{A9B9703A-CC33-4F88-AC49-829256424E4D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698BD6-29C1-4E09-B1D9-B7C012B64B68}" type="doc">
      <dgm:prSet loTypeId="urn:microsoft.com/office/officeart/2005/8/layout/venn3" loCatId="relationship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902D4A54-E42A-4BAB-A799-A2336BA67224}">
      <dgm:prSet custT="1"/>
      <dgm:spPr/>
      <dgm:t>
        <a:bodyPr lIns="0" rIns="0"/>
        <a:lstStyle/>
        <a:p>
          <a:pPr algn="ctr" defTabSz="711200" rtl="0" fontAlgn="base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kumimoji="1" lang="zh-TW" altLang="en-US" sz="1600" b="1" u="none" kern="12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縣市管河川、排水改善</a:t>
          </a:r>
          <a:endParaRPr kumimoji="1" lang="zh-TW" altLang="en-US" sz="1600" b="1" u="none" kern="1200" dirty="0">
            <a:solidFill>
              <a:prstClr val="black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F8D4F5D2-5C37-4F8A-AF83-97E301CF99AD}" type="parTrans" cxnId="{C6E64125-7605-4C4A-92A6-F168CC0966C4}">
      <dgm:prSet/>
      <dgm:spPr/>
      <dgm:t>
        <a:bodyPr/>
        <a:lstStyle/>
        <a:p>
          <a:endParaRPr lang="zh-TW" altLang="en-US"/>
        </a:p>
      </dgm:t>
    </dgm:pt>
    <dgm:pt modelId="{3A576007-C859-4434-89B8-8123A45BD760}" type="sibTrans" cxnId="{C6E64125-7605-4C4A-92A6-F168CC0966C4}">
      <dgm:prSet/>
      <dgm:spPr/>
      <dgm:t>
        <a:bodyPr/>
        <a:lstStyle/>
        <a:p>
          <a:endParaRPr lang="zh-TW" altLang="en-US"/>
        </a:p>
      </dgm:t>
    </dgm:pt>
    <dgm:pt modelId="{BC05A65E-3C27-4E16-8D03-7AC2CBAF7BDE}">
      <dgm:prSet phldrT="[文字]" custT="1"/>
      <dgm:spPr>
        <a:solidFill>
          <a:schemeClr val="bg2">
            <a:lumMod val="50000"/>
            <a:alpha val="50000"/>
          </a:schemeClr>
        </a:solidFill>
      </dgm:spPr>
      <dgm:t>
        <a:bodyPr lIns="0" rIns="0"/>
        <a:lstStyle/>
        <a:p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雨水</a:t>
          </a:r>
          <a:endParaRPr lang="en-US" altLang="zh-TW" sz="16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下水道</a:t>
          </a:r>
        </a:p>
        <a:p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改善</a:t>
          </a:r>
          <a:endParaRPr lang="zh-TW" altLang="en-US" sz="1600" dirty="0">
            <a:latin typeface="微軟正黑體" pitchFamily="34" charset="-120"/>
            <a:ea typeface="微軟正黑體" pitchFamily="34" charset="-120"/>
          </a:endParaRPr>
        </a:p>
      </dgm:t>
    </dgm:pt>
    <dgm:pt modelId="{F46B483A-8CB2-4AD0-9173-BD3F92F18CF3}" type="parTrans" cxnId="{175E7668-96BE-49E7-AE9D-4A9CCCDF0CFA}">
      <dgm:prSet/>
      <dgm:spPr/>
      <dgm:t>
        <a:bodyPr/>
        <a:lstStyle/>
        <a:p>
          <a:endParaRPr lang="zh-TW" altLang="en-US"/>
        </a:p>
      </dgm:t>
    </dgm:pt>
    <dgm:pt modelId="{85BF3D34-6A72-463F-9380-32227935EADC}" type="sibTrans" cxnId="{175E7668-96BE-49E7-AE9D-4A9CCCDF0CFA}">
      <dgm:prSet/>
      <dgm:spPr/>
      <dgm:t>
        <a:bodyPr/>
        <a:lstStyle/>
        <a:p>
          <a:endParaRPr lang="zh-TW" altLang="en-US"/>
        </a:p>
      </dgm:t>
    </dgm:pt>
    <dgm:pt modelId="{76964612-A24D-4A08-A3B0-D25E16C54C89}">
      <dgm:prSet phldrT="[文字]" custT="1"/>
      <dgm:spPr>
        <a:solidFill>
          <a:schemeClr val="bg2">
            <a:lumMod val="50000"/>
            <a:alpha val="50000"/>
          </a:schemeClr>
        </a:solidFill>
      </dgm:spPr>
      <dgm:t>
        <a:bodyPr lIns="0" rIns="0"/>
        <a:lstStyle/>
        <a:p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養殖專區淹水改善</a:t>
          </a:r>
          <a:endParaRPr lang="zh-TW" altLang="en-US" sz="1600" dirty="0">
            <a:latin typeface="微軟正黑體" pitchFamily="34" charset="-120"/>
            <a:ea typeface="微軟正黑體" pitchFamily="34" charset="-120"/>
          </a:endParaRPr>
        </a:p>
      </dgm:t>
    </dgm:pt>
    <dgm:pt modelId="{3339E336-59D8-4EEE-B37E-742C261193E3}" type="parTrans" cxnId="{CCA35833-79BE-41A7-B96B-C40E09E2BDF2}">
      <dgm:prSet/>
      <dgm:spPr/>
      <dgm:t>
        <a:bodyPr/>
        <a:lstStyle/>
        <a:p>
          <a:endParaRPr lang="zh-TW" altLang="en-US"/>
        </a:p>
      </dgm:t>
    </dgm:pt>
    <dgm:pt modelId="{8F27F1C9-3371-4F6D-8ADC-A519249C0E45}" type="sibTrans" cxnId="{CCA35833-79BE-41A7-B96B-C40E09E2BDF2}">
      <dgm:prSet/>
      <dgm:spPr/>
      <dgm:t>
        <a:bodyPr/>
        <a:lstStyle/>
        <a:p>
          <a:endParaRPr lang="zh-TW" altLang="en-US"/>
        </a:p>
      </dgm:t>
    </dgm:pt>
    <dgm:pt modelId="{EFC7B129-D900-481D-8CB4-D142B1E68C9E}" type="pres">
      <dgm:prSet presAssocID="{A0698BD6-29C1-4E09-B1D9-B7C012B64B6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CFCE943-3BDE-40DA-81B6-6E743B4D51E6}" type="pres">
      <dgm:prSet presAssocID="{902D4A54-E42A-4BAB-A799-A2336BA67224}" presName="Name5" presStyleLbl="vennNode1" presStyleIdx="0" presStyleCnt="3" custScaleX="106118" custLinFactX="77510" custLinFactNeighborX="100000" custLinFactNeighborY="-37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59109D-A037-4A38-ACE3-0D6DB64C37BF}" type="pres">
      <dgm:prSet presAssocID="{3A576007-C859-4434-89B8-8123A45BD760}" presName="space" presStyleCnt="0"/>
      <dgm:spPr/>
      <dgm:t>
        <a:bodyPr/>
        <a:lstStyle/>
        <a:p>
          <a:endParaRPr lang="zh-TW" altLang="en-US"/>
        </a:p>
      </dgm:t>
    </dgm:pt>
    <dgm:pt modelId="{67AF2DDA-BC90-4DAA-B023-AB363D28C10F}" type="pres">
      <dgm:prSet presAssocID="{BC05A65E-3C27-4E16-8D03-7AC2CBAF7BDE}" presName="Name5" presStyleLbl="vennNode1" presStyleIdx="1" presStyleCnt="3" custLinFactX="-60114" custLinFactNeighborX="-100000" custLinFactNeighborY="-5907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3AF6EC-483C-4216-A4AC-02E05BBD6FB2}" type="pres">
      <dgm:prSet presAssocID="{85BF3D34-6A72-463F-9380-32227935EADC}" presName="space" presStyleCnt="0"/>
      <dgm:spPr/>
      <dgm:t>
        <a:bodyPr/>
        <a:lstStyle/>
        <a:p>
          <a:endParaRPr lang="zh-TW" altLang="en-US"/>
        </a:p>
      </dgm:t>
    </dgm:pt>
    <dgm:pt modelId="{E57DD223-538D-40ED-B0A6-25B64C200168}" type="pres">
      <dgm:prSet presAssocID="{76964612-A24D-4A08-A3B0-D25E16C54C89}" presName="Name5" presStyleLbl="vennNode1" presStyleIdx="2" presStyleCnt="3" custScaleX="100187" custScaleY="100057" custLinFactX="-121482" custLinFactNeighborX="-200000" custLinFactNeighborY="484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337BEEB-0C99-4C8F-B6E0-689C0A0899CE}" type="presOf" srcId="{A0698BD6-29C1-4E09-B1D9-B7C012B64B68}" destId="{EFC7B129-D900-481D-8CB4-D142B1E68C9E}" srcOrd="0" destOrd="0" presId="urn:microsoft.com/office/officeart/2005/8/layout/venn3"/>
    <dgm:cxn modelId="{E5D371DF-1BBF-4523-8175-70BCA4DF8003}" type="presOf" srcId="{BC05A65E-3C27-4E16-8D03-7AC2CBAF7BDE}" destId="{67AF2DDA-BC90-4DAA-B023-AB363D28C10F}" srcOrd="0" destOrd="0" presId="urn:microsoft.com/office/officeart/2005/8/layout/venn3"/>
    <dgm:cxn modelId="{175E7668-96BE-49E7-AE9D-4A9CCCDF0CFA}" srcId="{A0698BD6-29C1-4E09-B1D9-B7C012B64B68}" destId="{BC05A65E-3C27-4E16-8D03-7AC2CBAF7BDE}" srcOrd="1" destOrd="0" parTransId="{F46B483A-8CB2-4AD0-9173-BD3F92F18CF3}" sibTransId="{85BF3D34-6A72-463F-9380-32227935EADC}"/>
    <dgm:cxn modelId="{A5F7119C-71D2-4061-AC51-F515924B52FF}" type="presOf" srcId="{76964612-A24D-4A08-A3B0-D25E16C54C89}" destId="{E57DD223-538D-40ED-B0A6-25B64C200168}" srcOrd="0" destOrd="0" presId="urn:microsoft.com/office/officeart/2005/8/layout/venn3"/>
    <dgm:cxn modelId="{CCA35833-79BE-41A7-B96B-C40E09E2BDF2}" srcId="{A0698BD6-29C1-4E09-B1D9-B7C012B64B68}" destId="{76964612-A24D-4A08-A3B0-D25E16C54C89}" srcOrd="2" destOrd="0" parTransId="{3339E336-59D8-4EEE-B37E-742C261193E3}" sibTransId="{8F27F1C9-3371-4F6D-8ADC-A519249C0E45}"/>
    <dgm:cxn modelId="{464A57A6-56C0-4ADC-8A0C-C5C7746D61B0}" type="presOf" srcId="{902D4A54-E42A-4BAB-A799-A2336BA67224}" destId="{0CFCE943-3BDE-40DA-81B6-6E743B4D51E6}" srcOrd="0" destOrd="0" presId="urn:microsoft.com/office/officeart/2005/8/layout/venn3"/>
    <dgm:cxn modelId="{C6E64125-7605-4C4A-92A6-F168CC0966C4}" srcId="{A0698BD6-29C1-4E09-B1D9-B7C012B64B68}" destId="{902D4A54-E42A-4BAB-A799-A2336BA67224}" srcOrd="0" destOrd="0" parTransId="{F8D4F5D2-5C37-4F8A-AF83-97E301CF99AD}" sibTransId="{3A576007-C859-4434-89B8-8123A45BD760}"/>
    <dgm:cxn modelId="{5D756A71-934E-4894-B99A-12ED8A3543D0}" type="presParOf" srcId="{EFC7B129-D900-481D-8CB4-D142B1E68C9E}" destId="{0CFCE943-3BDE-40DA-81B6-6E743B4D51E6}" srcOrd="0" destOrd="0" presId="urn:microsoft.com/office/officeart/2005/8/layout/venn3"/>
    <dgm:cxn modelId="{719F9326-4F1B-4A02-B928-321E403BF970}" type="presParOf" srcId="{EFC7B129-D900-481D-8CB4-D142B1E68C9E}" destId="{4B59109D-A037-4A38-ACE3-0D6DB64C37BF}" srcOrd="1" destOrd="0" presId="urn:microsoft.com/office/officeart/2005/8/layout/venn3"/>
    <dgm:cxn modelId="{F8740F32-8ACE-4925-A93E-6432B0E78D93}" type="presParOf" srcId="{EFC7B129-D900-481D-8CB4-D142B1E68C9E}" destId="{67AF2DDA-BC90-4DAA-B023-AB363D28C10F}" srcOrd="2" destOrd="0" presId="urn:microsoft.com/office/officeart/2005/8/layout/venn3"/>
    <dgm:cxn modelId="{8C60072E-CBD4-4D5C-B4A5-976D3F7190FE}" type="presParOf" srcId="{EFC7B129-D900-481D-8CB4-D142B1E68C9E}" destId="{8B3AF6EC-483C-4216-A4AC-02E05BBD6FB2}" srcOrd="3" destOrd="0" presId="urn:microsoft.com/office/officeart/2005/8/layout/venn3"/>
    <dgm:cxn modelId="{4506CE13-F428-4889-B532-604C69679979}" type="presParOf" srcId="{EFC7B129-D900-481D-8CB4-D142B1E68C9E}" destId="{E57DD223-538D-40ED-B0A6-25B64C200168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EEBFD6-3E00-4932-9492-05128EFFC36A}" type="doc">
      <dgm:prSet loTypeId="urn:microsoft.com/office/officeart/2005/8/layout/venn3" loCatId="relationship" qsTypeId="urn:microsoft.com/office/officeart/2005/8/quickstyle/simple1#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E83BEA8D-DF34-4E91-9761-73B1CD90DEB9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持續辦理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C01A1D-960C-43DF-80C0-FFC43010A431}" type="parTrans" cxnId="{AD52A655-1195-46F0-A744-6F18BCF81002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4C2771-39C5-41C5-BEF2-88A59715CB24}" type="sibTrans" cxnId="{AD52A655-1195-46F0-A744-6F18BCF81002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90BC0C3-9095-4B0A-91B1-38951214FD76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創新作為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A3AC5F-5390-499F-9BB4-7E22EEE25995}" type="parTrans" cxnId="{23733F79-1757-40F5-A145-AB513DCA69B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B21F9D-5F46-4663-9065-F91850F91045}" type="sibTrans" cxnId="{23733F79-1757-40F5-A145-AB513DCA69B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D86884-43D5-4E28-BF12-DAFA6BD39AAE}">
      <dgm:prSet phldrT="[文字]"/>
      <dgm:spPr>
        <a:solidFill>
          <a:srgbClr val="FF5050">
            <a:alpha val="49804"/>
          </a:srgbClr>
        </a:solidFill>
      </dgm:spPr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加強管理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240367-6271-45F6-98C4-87C529766AB8}" type="parTrans" cxnId="{B8AC6213-1109-4D66-BA59-DEF024D35C6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92635-260D-4428-B083-366EF058CB72}" type="sibTrans" cxnId="{B8AC6213-1109-4D66-BA59-DEF024D35C6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A1E1B4-EC07-40B4-B9EE-96E46D75E396}" type="pres">
      <dgm:prSet presAssocID="{D7EEBFD6-3E00-4932-9492-05128EFFC3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E82DA3-C0FC-4F25-B8C4-7680C21D56B4}" type="pres">
      <dgm:prSet presAssocID="{E83BEA8D-DF34-4E91-9761-73B1CD90DEB9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7973516-7B2E-4BA1-9C69-9A4DC8E66888}" type="pres">
      <dgm:prSet presAssocID="{324C2771-39C5-41C5-BEF2-88A59715CB24}" presName="space" presStyleCnt="0"/>
      <dgm:spPr/>
      <dgm:t>
        <a:bodyPr/>
        <a:lstStyle/>
        <a:p>
          <a:endParaRPr lang="zh-TW" altLang="en-US"/>
        </a:p>
      </dgm:t>
    </dgm:pt>
    <dgm:pt modelId="{7C07F4B7-C0CF-4958-A414-F8BCA2AEEFF5}" type="pres">
      <dgm:prSet presAssocID="{790BC0C3-9095-4B0A-91B1-38951214FD76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0B6F6B-1EB6-4BC8-82E3-7E315373469F}" type="pres">
      <dgm:prSet presAssocID="{70B21F9D-5F46-4663-9065-F91850F91045}" presName="space" presStyleCnt="0"/>
      <dgm:spPr/>
      <dgm:t>
        <a:bodyPr/>
        <a:lstStyle/>
        <a:p>
          <a:endParaRPr lang="zh-TW" altLang="en-US"/>
        </a:p>
      </dgm:t>
    </dgm:pt>
    <dgm:pt modelId="{EC6BD31F-3327-40E0-8E89-B565BEDC5642}" type="pres">
      <dgm:prSet presAssocID="{05D86884-43D5-4E28-BF12-DAFA6BD39AAE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D52A655-1195-46F0-A744-6F18BCF81002}" srcId="{D7EEBFD6-3E00-4932-9492-05128EFFC36A}" destId="{E83BEA8D-DF34-4E91-9761-73B1CD90DEB9}" srcOrd="0" destOrd="0" parTransId="{60C01A1D-960C-43DF-80C0-FFC43010A431}" sibTransId="{324C2771-39C5-41C5-BEF2-88A59715CB24}"/>
    <dgm:cxn modelId="{EF2A80F4-09E1-4D39-A829-CCE3B3705691}" type="presOf" srcId="{D7EEBFD6-3E00-4932-9492-05128EFFC36A}" destId="{30A1E1B4-EC07-40B4-B9EE-96E46D75E396}" srcOrd="0" destOrd="0" presId="urn:microsoft.com/office/officeart/2005/8/layout/venn3"/>
    <dgm:cxn modelId="{23059841-6680-45E2-83EB-7E7DEC7E7E98}" type="presOf" srcId="{05D86884-43D5-4E28-BF12-DAFA6BD39AAE}" destId="{EC6BD31F-3327-40E0-8E89-B565BEDC5642}" srcOrd="0" destOrd="0" presId="urn:microsoft.com/office/officeart/2005/8/layout/venn3"/>
    <dgm:cxn modelId="{23733F79-1757-40F5-A145-AB513DCA69BE}" srcId="{D7EEBFD6-3E00-4932-9492-05128EFFC36A}" destId="{790BC0C3-9095-4B0A-91B1-38951214FD76}" srcOrd="1" destOrd="0" parTransId="{5AA3AC5F-5390-499F-9BB4-7E22EEE25995}" sibTransId="{70B21F9D-5F46-4663-9065-F91850F91045}"/>
    <dgm:cxn modelId="{5E62261F-C8EF-4B33-A212-6D8424A53407}" type="presOf" srcId="{E83BEA8D-DF34-4E91-9761-73B1CD90DEB9}" destId="{51E82DA3-C0FC-4F25-B8C4-7680C21D56B4}" srcOrd="0" destOrd="0" presId="urn:microsoft.com/office/officeart/2005/8/layout/venn3"/>
    <dgm:cxn modelId="{B8C1C3D1-482E-4C49-A902-0294BD4F6F04}" type="presOf" srcId="{790BC0C3-9095-4B0A-91B1-38951214FD76}" destId="{7C07F4B7-C0CF-4958-A414-F8BCA2AEEFF5}" srcOrd="0" destOrd="0" presId="urn:microsoft.com/office/officeart/2005/8/layout/venn3"/>
    <dgm:cxn modelId="{B8AC6213-1109-4D66-BA59-DEF024D35C6C}" srcId="{D7EEBFD6-3E00-4932-9492-05128EFFC36A}" destId="{05D86884-43D5-4E28-BF12-DAFA6BD39AAE}" srcOrd="2" destOrd="0" parTransId="{9D240367-6271-45F6-98C4-87C529766AB8}" sibTransId="{C6192635-260D-4428-B083-366EF058CB72}"/>
    <dgm:cxn modelId="{1EE30CE6-892B-4F35-8231-906A6E124636}" type="presParOf" srcId="{30A1E1B4-EC07-40B4-B9EE-96E46D75E396}" destId="{51E82DA3-C0FC-4F25-B8C4-7680C21D56B4}" srcOrd="0" destOrd="0" presId="urn:microsoft.com/office/officeart/2005/8/layout/venn3"/>
    <dgm:cxn modelId="{ADAF1D26-1B24-4EB6-B7B1-D952FDF59054}" type="presParOf" srcId="{30A1E1B4-EC07-40B4-B9EE-96E46D75E396}" destId="{A7973516-7B2E-4BA1-9C69-9A4DC8E66888}" srcOrd="1" destOrd="0" presId="urn:microsoft.com/office/officeart/2005/8/layout/venn3"/>
    <dgm:cxn modelId="{431EF01D-BCD1-450F-A330-CC52E6A69675}" type="presParOf" srcId="{30A1E1B4-EC07-40B4-B9EE-96E46D75E396}" destId="{7C07F4B7-C0CF-4958-A414-F8BCA2AEEFF5}" srcOrd="2" destOrd="0" presId="urn:microsoft.com/office/officeart/2005/8/layout/venn3"/>
    <dgm:cxn modelId="{3C78D5CC-7C1F-41C6-BB8D-A576DD3B3CD4}" type="presParOf" srcId="{30A1E1B4-EC07-40B4-B9EE-96E46D75E396}" destId="{7E0B6F6B-1EB6-4BC8-82E3-7E315373469F}" srcOrd="3" destOrd="0" presId="urn:microsoft.com/office/officeart/2005/8/layout/venn3"/>
    <dgm:cxn modelId="{3AEDD128-F4C6-4525-90B1-C89B4519F584}" type="presParOf" srcId="{30A1E1B4-EC07-40B4-B9EE-96E46D75E396}" destId="{EC6BD31F-3327-40E0-8E89-B565BEDC5642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F5DC59-42EF-48EA-8868-6239519DDF9B}" type="doc">
      <dgm:prSet loTypeId="urn:microsoft.com/office/officeart/2005/8/layout/process5" loCatId="process" qsTypeId="urn:microsoft.com/office/officeart/2005/8/quickstyle/simple5" qsCatId="simple" csTypeId="urn:microsoft.com/office/officeart/2005/8/colors/accent1_2" csCatId="accent1" phldr="1"/>
      <dgm:spPr/>
    </dgm:pt>
    <dgm:pt modelId="{CE41E783-40EA-4AB7-B68E-93042B6B4B5A}">
      <dgm:prSet phldrT="[文字]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r>
            <a:rPr lang="zh-TW" altLang="en-US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影響範圍</a:t>
          </a:r>
          <a:endParaRPr lang="zh-TW" altLang="en-US" sz="1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87EFA171-9BD8-4326-88E8-9564A9C3B95D}" type="parTrans" cxnId="{72E39CE1-A85B-4D35-B663-E7842E83ACE3}">
      <dgm:prSet/>
      <dgm:spPr/>
      <dgm:t>
        <a:bodyPr/>
        <a:lstStyle/>
        <a:p>
          <a:endParaRPr lang="zh-TW" altLang="en-US"/>
        </a:p>
      </dgm:t>
    </dgm:pt>
    <dgm:pt modelId="{35B85255-74EA-4DB0-B930-A51777DF6D23}" type="sibTrans" cxnId="{72E39CE1-A85B-4D35-B663-E7842E83ACE3}">
      <dgm:prSet/>
      <dgm:spPr/>
      <dgm:t>
        <a:bodyPr/>
        <a:lstStyle/>
        <a:p>
          <a:endParaRPr lang="zh-TW" altLang="en-US"/>
        </a:p>
      </dgm:t>
    </dgm:pt>
    <dgm:pt modelId="{AC749A2D-9954-4DCA-A446-009398392F5F}">
      <dgm:prSet phldrT="[文字]" custT="1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r>
            <a:rPr lang="zh-TW" altLang="en-US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數值地形呈現</a:t>
          </a:r>
          <a:endParaRPr lang="zh-TW" altLang="en-US" sz="1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099E02D7-DF0F-4A80-9F8D-7034D67BD431}" type="parTrans" cxnId="{61FD6C3D-25F4-4480-80C4-EB82FC8F989A}">
      <dgm:prSet/>
      <dgm:spPr/>
      <dgm:t>
        <a:bodyPr/>
        <a:lstStyle/>
        <a:p>
          <a:endParaRPr lang="zh-TW" altLang="en-US"/>
        </a:p>
      </dgm:t>
    </dgm:pt>
    <dgm:pt modelId="{24BA1A35-24A4-4853-8FFE-4E3A74AC26EF}" type="sibTrans" cxnId="{61FD6C3D-25F4-4480-80C4-EB82FC8F989A}">
      <dgm:prSet/>
      <dgm:spPr/>
      <dgm:t>
        <a:bodyPr/>
        <a:lstStyle/>
        <a:p>
          <a:endParaRPr lang="zh-TW" altLang="en-US"/>
        </a:p>
      </dgm:t>
    </dgm:pt>
    <dgm:pt modelId="{89950A65-3527-44FB-8757-D98FD99F7DE8}">
      <dgm:prSet phldrT="[文字]" custT="1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 altLang="zh-TW" sz="1600" dirty="0" smtClean="0"/>
        </a:p>
        <a:p>
          <a:endParaRPr lang="en-US" altLang="zh-TW" sz="1600" dirty="0" smtClean="0"/>
        </a:p>
        <a:p>
          <a:endParaRPr lang="en-US" altLang="zh-TW" sz="1600" dirty="0" smtClean="0"/>
        </a:p>
        <a:p>
          <a:endParaRPr lang="en-US" altLang="zh-TW" sz="1600" dirty="0" smtClean="0"/>
        </a:p>
        <a:p>
          <a:endParaRPr lang="en-US" altLang="zh-TW" sz="1600" dirty="0" smtClean="0"/>
        </a:p>
        <a:p>
          <a:endParaRPr lang="en-US" altLang="zh-TW" sz="1600" dirty="0" smtClean="0"/>
        </a:p>
        <a:p>
          <a:r>
            <a:rPr lang="zh-TW" altLang="en-US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水深評</a:t>
          </a:r>
          <a:r>
            <a:rPr lang="zh-TW" altLang="en-US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估</a:t>
          </a:r>
          <a:endParaRPr lang="zh-TW" altLang="en-US" sz="16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299A6F29-ACEA-4E59-843A-C4687764FF9A}" type="parTrans" cxnId="{D5AB52C2-EF1C-4BC8-8C90-083BFC79034F}">
      <dgm:prSet/>
      <dgm:spPr/>
      <dgm:t>
        <a:bodyPr/>
        <a:lstStyle/>
        <a:p>
          <a:endParaRPr lang="zh-TW" altLang="en-US"/>
        </a:p>
      </dgm:t>
    </dgm:pt>
    <dgm:pt modelId="{85C04239-97C8-4307-A59B-1BC015F1E284}" type="sibTrans" cxnId="{D5AB52C2-EF1C-4BC8-8C90-083BFC79034F}">
      <dgm:prSet/>
      <dgm:spPr/>
      <dgm:t>
        <a:bodyPr/>
        <a:lstStyle/>
        <a:p>
          <a:endParaRPr lang="zh-TW" altLang="en-US"/>
        </a:p>
      </dgm:t>
    </dgm:pt>
    <dgm:pt modelId="{53BE13FB-6076-4AD5-A1AD-0C279B94BE75}">
      <dgm:prSet phldrT="[文字]" custT="1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r>
            <a:rPr lang="zh-TW" altLang="en-US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網格選定與水位高程分析</a:t>
          </a:r>
          <a:endParaRPr lang="zh-TW" altLang="en-US" sz="1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E1CEFCE4-D462-499C-B7EC-F521AFD132A3}" type="sibTrans" cxnId="{B5B841DB-A0BA-4D94-8228-B219A3348510}">
      <dgm:prSet/>
      <dgm:spPr/>
      <dgm:t>
        <a:bodyPr/>
        <a:lstStyle/>
        <a:p>
          <a:endParaRPr lang="zh-TW" altLang="en-US"/>
        </a:p>
      </dgm:t>
    </dgm:pt>
    <dgm:pt modelId="{B023A21A-5497-44BD-A2CE-A8F54AD47310}" type="parTrans" cxnId="{B5B841DB-A0BA-4D94-8228-B219A3348510}">
      <dgm:prSet/>
      <dgm:spPr/>
      <dgm:t>
        <a:bodyPr/>
        <a:lstStyle/>
        <a:p>
          <a:endParaRPr lang="zh-TW" altLang="en-US"/>
        </a:p>
      </dgm:t>
    </dgm:pt>
    <dgm:pt modelId="{A755B737-BD06-44F1-81CB-5966D322A19E}">
      <dgm:prSet phldrT="[文字]" custT="1"/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endParaRPr lang="en-US" altLang="zh-TW" sz="1300" dirty="0" smtClean="0"/>
        </a:p>
        <a:p>
          <a:r>
            <a:rPr lang="zh-TW" altLang="en-US" sz="1300" dirty="0" smtClean="0">
              <a:latin typeface="微軟正黑體" pitchFamily="34" charset="-120"/>
              <a:ea typeface="微軟正黑體" pitchFamily="34" charset="-120"/>
            </a:rPr>
            <a:t>     </a:t>
          </a:r>
          <a:r>
            <a:rPr lang="zh-TW" altLang="en-US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淹水深度通報</a:t>
          </a:r>
        </a:p>
      </dgm:t>
    </dgm:pt>
    <dgm:pt modelId="{0E48D600-1088-434E-99D3-2FDEF0DEB9A2}" type="sibTrans" cxnId="{5C867A79-AF47-4612-8C00-5183FB92DE09}">
      <dgm:prSet/>
      <dgm:spPr/>
      <dgm:t>
        <a:bodyPr/>
        <a:lstStyle/>
        <a:p>
          <a:endParaRPr lang="zh-TW" altLang="en-US">
            <a:effectLst/>
          </a:endParaRPr>
        </a:p>
      </dgm:t>
    </dgm:pt>
    <dgm:pt modelId="{CCE2B7E7-7ADC-4206-A346-F1C23A6813AC}" type="parTrans" cxnId="{5C867A79-AF47-4612-8C00-5183FB92DE09}">
      <dgm:prSet/>
      <dgm:spPr/>
      <dgm:t>
        <a:bodyPr/>
        <a:lstStyle/>
        <a:p>
          <a:endParaRPr lang="zh-TW" altLang="en-US"/>
        </a:p>
      </dgm:t>
    </dgm:pt>
    <dgm:pt modelId="{DC590DCC-3F78-4D09-8E7E-B20CD7083A55}" type="pres">
      <dgm:prSet presAssocID="{B4F5DC59-42EF-48EA-8868-6239519DDF9B}" presName="diagram" presStyleCnt="0">
        <dgm:presLayoutVars>
          <dgm:dir/>
          <dgm:resizeHandles val="exact"/>
        </dgm:presLayoutVars>
      </dgm:prSet>
      <dgm:spPr/>
    </dgm:pt>
    <dgm:pt modelId="{6DE7EE9D-CF4B-4495-9414-539253D8EA9A}" type="pres">
      <dgm:prSet presAssocID="{A755B737-BD06-44F1-81CB-5966D322A19E}" presName="node" presStyleLbl="node1" presStyleIdx="0" presStyleCnt="5" custScaleX="211400" custScaleY="307147" custLinFactNeighborX="9476" custLinFactNeighborY="-2505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BAEA5B-9A53-494F-BE43-1D49D746A281}" type="pres">
      <dgm:prSet presAssocID="{0E48D600-1088-434E-99D3-2FDEF0DEB9A2}" presName="sibTrans" presStyleLbl="sibTrans2D1" presStyleIdx="0" presStyleCnt="4" custScaleX="119832" custScaleY="101643"/>
      <dgm:spPr/>
      <dgm:t>
        <a:bodyPr/>
        <a:lstStyle/>
        <a:p>
          <a:endParaRPr lang="zh-TW" altLang="en-US"/>
        </a:p>
      </dgm:t>
    </dgm:pt>
    <dgm:pt modelId="{0603ED24-CACE-4CAD-923D-2757389260E8}" type="pres">
      <dgm:prSet presAssocID="{0E48D600-1088-434E-99D3-2FDEF0DEB9A2}" presName="connectorText" presStyleLbl="sibTrans2D1" presStyleIdx="0" presStyleCnt="4"/>
      <dgm:spPr/>
      <dgm:t>
        <a:bodyPr/>
        <a:lstStyle/>
        <a:p>
          <a:endParaRPr lang="zh-TW" altLang="en-US"/>
        </a:p>
      </dgm:t>
    </dgm:pt>
    <dgm:pt modelId="{38CC5AA2-EDB5-4AF9-B7E5-B0BF4237FC0A}" type="pres">
      <dgm:prSet presAssocID="{53BE13FB-6076-4AD5-A1AD-0C279B94BE75}" presName="node" presStyleLbl="node1" presStyleIdx="1" presStyleCnt="5" custScaleX="206636" custScaleY="312105" custLinFactNeighborX="4422" custLinFactNeighborY="-239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F5ACA6-1EE3-4362-B6D4-47901FD870E7}" type="pres">
      <dgm:prSet presAssocID="{E1CEFCE4-D462-499C-B7EC-F521AFD132A3}" presName="sibTrans" presStyleLbl="sibTrans2D1" presStyleIdx="1" presStyleCnt="4" custScaleX="117932" custScaleY="101643"/>
      <dgm:spPr/>
      <dgm:t>
        <a:bodyPr/>
        <a:lstStyle/>
        <a:p>
          <a:endParaRPr lang="zh-TW" altLang="en-US"/>
        </a:p>
      </dgm:t>
    </dgm:pt>
    <dgm:pt modelId="{9EDD8D11-B0E5-4A71-8B54-FF7627D4FB76}" type="pres">
      <dgm:prSet presAssocID="{E1CEFCE4-D462-499C-B7EC-F521AFD132A3}" presName="connectorText" presStyleLbl="sibTrans2D1" presStyleIdx="1" presStyleCnt="4"/>
      <dgm:spPr/>
      <dgm:t>
        <a:bodyPr/>
        <a:lstStyle/>
        <a:p>
          <a:endParaRPr lang="zh-TW" altLang="en-US"/>
        </a:p>
      </dgm:t>
    </dgm:pt>
    <dgm:pt modelId="{0D897FC2-12BC-4E39-B15B-58726CC70563}" type="pres">
      <dgm:prSet presAssocID="{CE41E783-40EA-4AB7-B68E-93042B6B4B5A}" presName="node" presStyleLbl="node1" presStyleIdx="2" presStyleCnt="5" custScaleX="210080" custScaleY="319150" custLinFactNeighborX="267" custLinFactNeighborY="-186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6C04D6-E74F-4DF8-939E-A5F0BCB24BF2}" type="pres">
      <dgm:prSet presAssocID="{35B85255-74EA-4DB0-B930-A51777DF6D23}" presName="sibTrans" presStyleLbl="sibTrans2D1" presStyleIdx="2" presStyleCnt="4" custScaleX="232847" custScaleY="135524" custLinFactX="188249" custLinFactNeighborX="200000" custLinFactNeighborY="53990"/>
      <dgm:spPr/>
      <dgm:t>
        <a:bodyPr/>
        <a:lstStyle/>
        <a:p>
          <a:endParaRPr lang="zh-TW" altLang="en-US"/>
        </a:p>
      </dgm:t>
    </dgm:pt>
    <dgm:pt modelId="{24B25010-5780-455C-A92D-7D07AD72B487}" type="pres">
      <dgm:prSet presAssocID="{35B85255-74EA-4DB0-B930-A51777DF6D23}" presName="connectorText" presStyleLbl="sibTrans2D1" presStyleIdx="2" presStyleCnt="4"/>
      <dgm:spPr/>
      <dgm:t>
        <a:bodyPr/>
        <a:lstStyle/>
        <a:p>
          <a:endParaRPr lang="zh-TW" altLang="en-US"/>
        </a:p>
      </dgm:t>
    </dgm:pt>
    <dgm:pt modelId="{E072F694-0390-4EB9-8249-3B1EDBE9D0B3}" type="pres">
      <dgm:prSet presAssocID="{89950A65-3527-44FB-8757-D98FD99F7DE8}" presName="node" presStyleLbl="node1" presStyleIdx="3" presStyleCnt="5" custScaleX="251505" custScaleY="299184" custLinFactNeighborX="-75922" custLinFactNeighborY="-439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28CD8A-F140-4A7E-9B38-4CF8D36C077A}" type="pres">
      <dgm:prSet presAssocID="{85C04239-97C8-4307-A59B-1BC015F1E284}" presName="sibTrans" presStyleLbl="sibTrans2D1" presStyleIdx="3" presStyleCnt="4" custScaleX="82341" custScaleY="101643"/>
      <dgm:spPr/>
      <dgm:t>
        <a:bodyPr/>
        <a:lstStyle/>
        <a:p>
          <a:endParaRPr lang="zh-TW" altLang="en-US"/>
        </a:p>
      </dgm:t>
    </dgm:pt>
    <dgm:pt modelId="{0A4DE04A-D900-473B-94F4-7271201ADF78}" type="pres">
      <dgm:prSet presAssocID="{85C04239-97C8-4307-A59B-1BC015F1E284}" presName="connectorText" presStyleLbl="sibTrans2D1" presStyleIdx="3" presStyleCnt="4"/>
      <dgm:spPr/>
      <dgm:t>
        <a:bodyPr/>
        <a:lstStyle/>
        <a:p>
          <a:endParaRPr lang="zh-TW" altLang="en-US"/>
        </a:p>
      </dgm:t>
    </dgm:pt>
    <dgm:pt modelId="{24B674A9-4424-43C2-BAD2-76F37D8FBB37}" type="pres">
      <dgm:prSet presAssocID="{AC749A2D-9954-4DCA-A446-009398392F5F}" presName="node" presStyleLbl="node1" presStyleIdx="4" presStyleCnt="5" custScaleX="262387" custScaleY="291809" custLinFactNeighborX="-87264" custLinFactNeighborY="-402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97A49A0-08FE-4F28-B4E1-B62659DC8BCD}" type="presOf" srcId="{0E48D600-1088-434E-99D3-2FDEF0DEB9A2}" destId="{15BAEA5B-9A53-494F-BE43-1D49D746A281}" srcOrd="0" destOrd="0" presId="urn:microsoft.com/office/officeart/2005/8/layout/process5"/>
    <dgm:cxn modelId="{FF7B9180-620A-4F31-926F-D6537DF625DB}" type="presOf" srcId="{35B85255-74EA-4DB0-B930-A51777DF6D23}" destId="{24B25010-5780-455C-A92D-7D07AD72B487}" srcOrd="1" destOrd="0" presId="urn:microsoft.com/office/officeart/2005/8/layout/process5"/>
    <dgm:cxn modelId="{0935B10A-FB09-4B7C-B991-5B5ADBE4F349}" type="presOf" srcId="{E1CEFCE4-D462-499C-B7EC-F521AFD132A3}" destId="{9EDD8D11-B0E5-4A71-8B54-FF7627D4FB76}" srcOrd="1" destOrd="0" presId="urn:microsoft.com/office/officeart/2005/8/layout/process5"/>
    <dgm:cxn modelId="{486443C3-86E1-4627-A5A6-87851E38A3AD}" type="presOf" srcId="{85C04239-97C8-4307-A59B-1BC015F1E284}" destId="{4B28CD8A-F140-4A7E-9B38-4CF8D36C077A}" srcOrd="0" destOrd="0" presId="urn:microsoft.com/office/officeart/2005/8/layout/process5"/>
    <dgm:cxn modelId="{1BE186F3-D13A-4695-9FBB-331AA2BEC7C5}" type="presOf" srcId="{35B85255-74EA-4DB0-B930-A51777DF6D23}" destId="{C96C04D6-E74F-4DF8-939E-A5F0BCB24BF2}" srcOrd="0" destOrd="0" presId="urn:microsoft.com/office/officeart/2005/8/layout/process5"/>
    <dgm:cxn modelId="{8554DA94-F193-47A6-8243-6B54E9E7C30D}" type="presOf" srcId="{85C04239-97C8-4307-A59B-1BC015F1E284}" destId="{0A4DE04A-D900-473B-94F4-7271201ADF78}" srcOrd="1" destOrd="0" presId="urn:microsoft.com/office/officeart/2005/8/layout/process5"/>
    <dgm:cxn modelId="{D72F17B3-743B-4FD7-81BA-2B3E169176E8}" type="presOf" srcId="{A755B737-BD06-44F1-81CB-5966D322A19E}" destId="{6DE7EE9D-CF4B-4495-9414-539253D8EA9A}" srcOrd="0" destOrd="0" presId="urn:microsoft.com/office/officeart/2005/8/layout/process5"/>
    <dgm:cxn modelId="{5C867A79-AF47-4612-8C00-5183FB92DE09}" srcId="{B4F5DC59-42EF-48EA-8868-6239519DDF9B}" destId="{A755B737-BD06-44F1-81CB-5966D322A19E}" srcOrd="0" destOrd="0" parTransId="{CCE2B7E7-7ADC-4206-A346-F1C23A6813AC}" sibTransId="{0E48D600-1088-434E-99D3-2FDEF0DEB9A2}"/>
    <dgm:cxn modelId="{CB25D7A4-5721-4947-858A-2E0E9F1FC53F}" type="presOf" srcId="{AC749A2D-9954-4DCA-A446-009398392F5F}" destId="{24B674A9-4424-43C2-BAD2-76F37D8FBB37}" srcOrd="0" destOrd="0" presId="urn:microsoft.com/office/officeart/2005/8/layout/process5"/>
    <dgm:cxn modelId="{563D68F3-E057-443B-BD05-6B45023D188A}" type="presOf" srcId="{E1CEFCE4-D462-499C-B7EC-F521AFD132A3}" destId="{D1F5ACA6-1EE3-4362-B6D4-47901FD870E7}" srcOrd="0" destOrd="0" presId="urn:microsoft.com/office/officeart/2005/8/layout/process5"/>
    <dgm:cxn modelId="{2EFE5CA0-8C8B-4BA5-86A3-4F7BDB04367D}" type="presOf" srcId="{89950A65-3527-44FB-8757-D98FD99F7DE8}" destId="{E072F694-0390-4EB9-8249-3B1EDBE9D0B3}" srcOrd="0" destOrd="0" presId="urn:microsoft.com/office/officeart/2005/8/layout/process5"/>
    <dgm:cxn modelId="{B5B841DB-A0BA-4D94-8228-B219A3348510}" srcId="{B4F5DC59-42EF-48EA-8868-6239519DDF9B}" destId="{53BE13FB-6076-4AD5-A1AD-0C279B94BE75}" srcOrd="1" destOrd="0" parTransId="{B023A21A-5497-44BD-A2CE-A8F54AD47310}" sibTransId="{E1CEFCE4-D462-499C-B7EC-F521AFD132A3}"/>
    <dgm:cxn modelId="{F7AA949A-50B1-4ABC-8E2A-A2986D5C8E4B}" type="presOf" srcId="{53BE13FB-6076-4AD5-A1AD-0C279B94BE75}" destId="{38CC5AA2-EDB5-4AF9-B7E5-B0BF4237FC0A}" srcOrd="0" destOrd="0" presId="urn:microsoft.com/office/officeart/2005/8/layout/process5"/>
    <dgm:cxn modelId="{6856E8CC-9951-49A8-BE0F-A86BF9E41F74}" type="presOf" srcId="{CE41E783-40EA-4AB7-B68E-93042B6B4B5A}" destId="{0D897FC2-12BC-4E39-B15B-58726CC70563}" srcOrd="0" destOrd="0" presId="urn:microsoft.com/office/officeart/2005/8/layout/process5"/>
    <dgm:cxn modelId="{0EF9BE85-D999-4BDE-BF0E-8502CCE3E0EA}" type="presOf" srcId="{B4F5DC59-42EF-48EA-8868-6239519DDF9B}" destId="{DC590DCC-3F78-4D09-8E7E-B20CD7083A55}" srcOrd="0" destOrd="0" presId="urn:microsoft.com/office/officeart/2005/8/layout/process5"/>
    <dgm:cxn modelId="{F8ABAB58-9147-47FA-97FB-CBC0AF933E1F}" type="presOf" srcId="{0E48D600-1088-434E-99D3-2FDEF0DEB9A2}" destId="{0603ED24-CACE-4CAD-923D-2757389260E8}" srcOrd="1" destOrd="0" presId="urn:microsoft.com/office/officeart/2005/8/layout/process5"/>
    <dgm:cxn modelId="{72E39CE1-A85B-4D35-B663-E7842E83ACE3}" srcId="{B4F5DC59-42EF-48EA-8868-6239519DDF9B}" destId="{CE41E783-40EA-4AB7-B68E-93042B6B4B5A}" srcOrd="2" destOrd="0" parTransId="{87EFA171-9BD8-4326-88E8-9564A9C3B95D}" sibTransId="{35B85255-74EA-4DB0-B930-A51777DF6D23}"/>
    <dgm:cxn modelId="{61FD6C3D-25F4-4480-80C4-EB82FC8F989A}" srcId="{B4F5DC59-42EF-48EA-8868-6239519DDF9B}" destId="{AC749A2D-9954-4DCA-A446-009398392F5F}" srcOrd="4" destOrd="0" parTransId="{099E02D7-DF0F-4A80-9F8D-7034D67BD431}" sibTransId="{24BA1A35-24A4-4853-8FFE-4E3A74AC26EF}"/>
    <dgm:cxn modelId="{D5AB52C2-EF1C-4BC8-8C90-083BFC79034F}" srcId="{B4F5DC59-42EF-48EA-8868-6239519DDF9B}" destId="{89950A65-3527-44FB-8757-D98FD99F7DE8}" srcOrd="3" destOrd="0" parTransId="{299A6F29-ACEA-4E59-843A-C4687764FF9A}" sibTransId="{85C04239-97C8-4307-A59B-1BC015F1E284}"/>
    <dgm:cxn modelId="{8609666E-D29A-48B3-AD80-472E58D03C34}" type="presParOf" srcId="{DC590DCC-3F78-4D09-8E7E-B20CD7083A55}" destId="{6DE7EE9D-CF4B-4495-9414-539253D8EA9A}" srcOrd="0" destOrd="0" presId="urn:microsoft.com/office/officeart/2005/8/layout/process5"/>
    <dgm:cxn modelId="{1C36010C-334F-47EB-8384-D46139F49D23}" type="presParOf" srcId="{DC590DCC-3F78-4D09-8E7E-B20CD7083A55}" destId="{15BAEA5B-9A53-494F-BE43-1D49D746A281}" srcOrd="1" destOrd="0" presId="urn:microsoft.com/office/officeart/2005/8/layout/process5"/>
    <dgm:cxn modelId="{B461BCCA-761E-45FF-AB54-CB503033EEE9}" type="presParOf" srcId="{15BAEA5B-9A53-494F-BE43-1D49D746A281}" destId="{0603ED24-CACE-4CAD-923D-2757389260E8}" srcOrd="0" destOrd="0" presId="urn:microsoft.com/office/officeart/2005/8/layout/process5"/>
    <dgm:cxn modelId="{9A0D58EF-4C54-4672-B033-726600B4BB0C}" type="presParOf" srcId="{DC590DCC-3F78-4D09-8E7E-B20CD7083A55}" destId="{38CC5AA2-EDB5-4AF9-B7E5-B0BF4237FC0A}" srcOrd="2" destOrd="0" presId="urn:microsoft.com/office/officeart/2005/8/layout/process5"/>
    <dgm:cxn modelId="{0547AB56-9E37-4E63-ABAB-0C62D7BC2B9D}" type="presParOf" srcId="{DC590DCC-3F78-4D09-8E7E-B20CD7083A55}" destId="{D1F5ACA6-1EE3-4362-B6D4-47901FD870E7}" srcOrd="3" destOrd="0" presId="urn:microsoft.com/office/officeart/2005/8/layout/process5"/>
    <dgm:cxn modelId="{061E0CA4-97B2-4CDC-9475-15A8D0C679E5}" type="presParOf" srcId="{D1F5ACA6-1EE3-4362-B6D4-47901FD870E7}" destId="{9EDD8D11-B0E5-4A71-8B54-FF7627D4FB76}" srcOrd="0" destOrd="0" presId="urn:microsoft.com/office/officeart/2005/8/layout/process5"/>
    <dgm:cxn modelId="{9CE07840-935D-4F07-83DE-8F9AFCD4424A}" type="presParOf" srcId="{DC590DCC-3F78-4D09-8E7E-B20CD7083A55}" destId="{0D897FC2-12BC-4E39-B15B-58726CC70563}" srcOrd="4" destOrd="0" presId="urn:microsoft.com/office/officeart/2005/8/layout/process5"/>
    <dgm:cxn modelId="{2FD6F4FC-C79C-4E76-A9BD-F3E978B3534E}" type="presParOf" srcId="{DC590DCC-3F78-4D09-8E7E-B20CD7083A55}" destId="{C96C04D6-E74F-4DF8-939E-A5F0BCB24BF2}" srcOrd="5" destOrd="0" presId="urn:microsoft.com/office/officeart/2005/8/layout/process5"/>
    <dgm:cxn modelId="{9859DFFF-FFD7-4425-9D9E-FB270D966A27}" type="presParOf" srcId="{C96C04D6-E74F-4DF8-939E-A5F0BCB24BF2}" destId="{24B25010-5780-455C-A92D-7D07AD72B487}" srcOrd="0" destOrd="0" presId="urn:microsoft.com/office/officeart/2005/8/layout/process5"/>
    <dgm:cxn modelId="{649732AE-ACD9-48FE-A122-04D7FE306898}" type="presParOf" srcId="{DC590DCC-3F78-4D09-8E7E-B20CD7083A55}" destId="{E072F694-0390-4EB9-8249-3B1EDBE9D0B3}" srcOrd="6" destOrd="0" presId="urn:microsoft.com/office/officeart/2005/8/layout/process5"/>
    <dgm:cxn modelId="{4CE797BF-1A21-47C2-9BBF-57C86EBDC75F}" type="presParOf" srcId="{DC590DCC-3F78-4D09-8E7E-B20CD7083A55}" destId="{4B28CD8A-F140-4A7E-9B38-4CF8D36C077A}" srcOrd="7" destOrd="0" presId="urn:microsoft.com/office/officeart/2005/8/layout/process5"/>
    <dgm:cxn modelId="{33A227E8-515B-44CB-9D0B-DD572D7C80F5}" type="presParOf" srcId="{4B28CD8A-F140-4A7E-9B38-4CF8D36C077A}" destId="{0A4DE04A-D900-473B-94F4-7271201ADF78}" srcOrd="0" destOrd="0" presId="urn:microsoft.com/office/officeart/2005/8/layout/process5"/>
    <dgm:cxn modelId="{3ECAC856-BF3D-4E95-A571-9E8731D6E171}" type="presParOf" srcId="{DC590DCC-3F78-4D09-8E7E-B20CD7083A55}" destId="{24B674A9-4424-43C2-BAD2-76F37D8FBB37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61F7E-BF2C-41F5-AE45-10A3D165845B}">
      <dsp:nvSpPr>
        <dsp:cNvPr id="0" name=""/>
        <dsp:cNvSpPr/>
      </dsp:nvSpPr>
      <dsp:spPr>
        <a:xfrm>
          <a:off x="659590" y="0"/>
          <a:ext cx="2643206" cy="2643206"/>
        </a:xfrm>
        <a:prstGeom prst="diamond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B84291E-AE8C-4B60-80AB-51048C2E6E0E}">
      <dsp:nvSpPr>
        <dsp:cNvPr id="0" name=""/>
        <dsp:cNvSpPr/>
      </dsp:nvSpPr>
      <dsp:spPr>
        <a:xfrm>
          <a:off x="2040723" y="1379978"/>
          <a:ext cx="1030850" cy="10308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流域</a:t>
          </a:r>
          <a:endParaRPr lang="en-US" altLang="zh-TW" sz="1600" kern="1200" dirty="0" smtClean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治理</a:t>
          </a:r>
          <a:endParaRPr lang="zh-TW" altLang="en-US" sz="1600" kern="1200" dirty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91045" y="1430300"/>
        <a:ext cx="930206" cy="930206"/>
      </dsp:txXfrm>
    </dsp:sp>
    <dsp:sp modelId="{758ABD8C-8D22-4D3D-952D-ABE39E8ACBBA}">
      <dsp:nvSpPr>
        <dsp:cNvPr id="0" name=""/>
        <dsp:cNvSpPr/>
      </dsp:nvSpPr>
      <dsp:spPr>
        <a:xfrm>
          <a:off x="2020841" y="251104"/>
          <a:ext cx="1030850" cy="10308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綜合</a:t>
          </a:r>
          <a:endParaRPr lang="en-US" altLang="zh-TW" sz="1600" b="1" kern="1200" dirty="0" smtClean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治水</a:t>
          </a:r>
          <a:endParaRPr lang="zh-TW" altLang="en-US" sz="1600" b="1" kern="1200" dirty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71163" y="301426"/>
        <a:ext cx="930206" cy="930206"/>
      </dsp:txXfrm>
    </dsp:sp>
    <dsp:sp modelId="{8D15A022-6F2A-48F2-96CF-1EA20758CA4E}">
      <dsp:nvSpPr>
        <dsp:cNvPr id="0" name=""/>
        <dsp:cNvSpPr/>
      </dsp:nvSpPr>
      <dsp:spPr>
        <a:xfrm>
          <a:off x="910695" y="1361251"/>
          <a:ext cx="1030850" cy="10308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立體</a:t>
          </a:r>
          <a:endParaRPr lang="en-US" altLang="zh-TW" sz="1600" b="1" kern="1200" dirty="0" smtClean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防洪</a:t>
          </a:r>
          <a:endParaRPr lang="zh-TW" altLang="en-US" sz="1600" b="1" kern="1200" dirty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61017" y="1411573"/>
        <a:ext cx="930206" cy="930206"/>
      </dsp:txXfrm>
    </dsp:sp>
    <dsp:sp modelId="{A04F80AB-DFAC-4D70-89E8-F6F1DD948AA9}">
      <dsp:nvSpPr>
        <dsp:cNvPr id="0" name=""/>
        <dsp:cNvSpPr/>
      </dsp:nvSpPr>
      <dsp:spPr>
        <a:xfrm>
          <a:off x="873216" y="254849"/>
          <a:ext cx="1030850" cy="10308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國土</a:t>
          </a:r>
          <a:endParaRPr lang="en-US" altLang="zh-TW" sz="1600" b="1" kern="1200" dirty="0" smtClean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effectLst>
                <a:glow rad="101600">
                  <a:srgbClr val="320000">
                    <a:alpha val="95686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規劃</a:t>
          </a:r>
          <a:endParaRPr lang="zh-TW" altLang="en-US" sz="1600" b="1" kern="1200" dirty="0">
            <a:effectLst>
              <a:glow rad="101600">
                <a:srgbClr val="320000">
                  <a:alpha val="95686"/>
                </a:srgbClr>
              </a:glo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23538" y="305171"/>
        <a:ext cx="930206" cy="930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898B3-70DE-4F47-BA2D-DBFCF08C2875}">
      <dsp:nvSpPr>
        <dsp:cNvPr id="0" name=""/>
        <dsp:cNvSpPr/>
      </dsp:nvSpPr>
      <dsp:spPr>
        <a:xfrm>
          <a:off x="1663497" y="25863"/>
          <a:ext cx="1249557" cy="1249557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農田排水改善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46490" y="208856"/>
        <a:ext cx="883571" cy="883571"/>
      </dsp:txXfrm>
    </dsp:sp>
    <dsp:sp modelId="{157B4A88-6BDB-4E4B-B0B0-B73548598A3D}">
      <dsp:nvSpPr>
        <dsp:cNvPr id="0" name=""/>
        <dsp:cNvSpPr/>
      </dsp:nvSpPr>
      <dsp:spPr>
        <a:xfrm>
          <a:off x="438943" y="692102"/>
          <a:ext cx="1326005" cy="1249557"/>
        </a:xfrm>
        <a:prstGeom prst="ellipse">
          <a:avLst/>
        </a:prstGeom>
        <a:solidFill>
          <a:schemeClr val="bg2">
            <a:lumMod val="5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治山防洪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132" y="875095"/>
        <a:ext cx="937627" cy="883571"/>
      </dsp:txXfrm>
    </dsp:sp>
    <dsp:sp modelId="{A9B9703A-CC33-4F88-AC49-829256424E4D}">
      <dsp:nvSpPr>
        <dsp:cNvPr id="0" name=""/>
        <dsp:cNvSpPr/>
      </dsp:nvSpPr>
      <dsp:spPr>
        <a:xfrm>
          <a:off x="1700322" y="1374673"/>
          <a:ext cx="1249557" cy="1249557"/>
        </a:xfrm>
        <a:prstGeom prst="ellipse">
          <a:avLst/>
        </a:prstGeom>
        <a:solidFill>
          <a:schemeClr val="bg2">
            <a:lumMod val="5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山坡地水土保持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83315" y="1557666"/>
        <a:ext cx="883571" cy="8835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CE943-3BDE-40DA-81B6-6E743B4D51E6}">
      <dsp:nvSpPr>
        <dsp:cNvPr id="0" name=""/>
        <dsp:cNvSpPr/>
      </dsp:nvSpPr>
      <dsp:spPr>
        <a:xfrm>
          <a:off x="1218536" y="793141"/>
          <a:ext cx="1326005" cy="1249557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 rtl="0" fontAlgn="base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kumimoji="1" lang="zh-TW" altLang="en-US" sz="1600" b="1" u="none" kern="12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縣市管河川、排水改善</a:t>
          </a:r>
          <a:endParaRPr kumimoji="1" lang="zh-TW" altLang="en-US" sz="1600" b="1" u="none" kern="1200" dirty="0">
            <a:solidFill>
              <a:prstClr val="black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1412725" y="976134"/>
        <a:ext cx="937627" cy="883571"/>
      </dsp:txXfrm>
    </dsp:sp>
    <dsp:sp modelId="{67AF2DDA-BC90-4DAA-B023-AB363D28C10F}">
      <dsp:nvSpPr>
        <dsp:cNvPr id="0" name=""/>
        <dsp:cNvSpPr/>
      </dsp:nvSpPr>
      <dsp:spPr>
        <a:xfrm>
          <a:off x="75116" y="101486"/>
          <a:ext cx="1249557" cy="1249557"/>
        </a:xfrm>
        <a:prstGeom prst="ellipse">
          <a:avLst/>
        </a:prstGeom>
        <a:solidFill>
          <a:schemeClr val="bg2">
            <a:lumMod val="5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雨水</a:t>
          </a:r>
          <a:endParaRPr lang="en-US" altLang="zh-TW" sz="16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下水道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改善</a:t>
          </a:r>
          <a:endParaRPr lang="zh-TW" altLang="en-US" sz="1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58109" y="284479"/>
        <a:ext cx="883571" cy="883571"/>
      </dsp:txXfrm>
    </dsp:sp>
    <dsp:sp modelId="{E57DD223-538D-40ED-B0A6-25B64C200168}">
      <dsp:nvSpPr>
        <dsp:cNvPr id="0" name=""/>
        <dsp:cNvSpPr/>
      </dsp:nvSpPr>
      <dsp:spPr>
        <a:xfrm>
          <a:off x="58022" y="1444329"/>
          <a:ext cx="1251894" cy="1250269"/>
        </a:xfrm>
        <a:prstGeom prst="ellipse">
          <a:avLst/>
        </a:prstGeom>
        <a:solidFill>
          <a:schemeClr val="bg2">
            <a:lumMod val="5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養殖專區淹水改善</a:t>
          </a:r>
          <a:endParaRPr lang="zh-TW" altLang="en-US" sz="1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41358" y="1627427"/>
        <a:ext cx="885222" cy="884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82DA3-C0FC-4F25-B8C4-7680C21D56B4}">
      <dsp:nvSpPr>
        <dsp:cNvPr id="0" name=""/>
        <dsp:cNvSpPr/>
      </dsp:nvSpPr>
      <dsp:spPr>
        <a:xfrm>
          <a:off x="1542039" y="752"/>
          <a:ext cx="1284379" cy="128437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0684" tIns="26670" rIns="70684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持續辦理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30132" y="188845"/>
        <a:ext cx="908193" cy="908193"/>
      </dsp:txXfrm>
    </dsp:sp>
    <dsp:sp modelId="{7C07F4B7-C0CF-4958-A414-F8BCA2AEEFF5}">
      <dsp:nvSpPr>
        <dsp:cNvPr id="0" name=""/>
        <dsp:cNvSpPr/>
      </dsp:nvSpPr>
      <dsp:spPr>
        <a:xfrm>
          <a:off x="2569543" y="752"/>
          <a:ext cx="1284379" cy="1284379"/>
        </a:xfrm>
        <a:prstGeom prst="ellipse">
          <a:avLst/>
        </a:prstGeom>
        <a:solidFill>
          <a:schemeClr val="accent4">
            <a:alpha val="50000"/>
            <a:hueOff val="4628582"/>
            <a:satOff val="24561"/>
            <a:lumOff val="38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0684" tIns="26670" rIns="70684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創新作為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57636" y="188845"/>
        <a:ext cx="908193" cy="908193"/>
      </dsp:txXfrm>
    </dsp:sp>
    <dsp:sp modelId="{EC6BD31F-3327-40E0-8E89-B565BEDC5642}">
      <dsp:nvSpPr>
        <dsp:cNvPr id="0" name=""/>
        <dsp:cNvSpPr/>
      </dsp:nvSpPr>
      <dsp:spPr>
        <a:xfrm>
          <a:off x="3597047" y="752"/>
          <a:ext cx="1284379" cy="1284379"/>
        </a:xfrm>
        <a:prstGeom prst="ellipse">
          <a:avLst/>
        </a:prstGeom>
        <a:solidFill>
          <a:srgbClr val="FF5050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0684" tIns="26670" rIns="70684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加強管理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85140" y="188845"/>
        <a:ext cx="908193" cy="9081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7EE9D-CF4B-4495-9414-539253D8EA9A}">
      <dsp:nvSpPr>
        <dsp:cNvPr id="0" name=""/>
        <dsp:cNvSpPr/>
      </dsp:nvSpPr>
      <dsp:spPr>
        <a:xfrm>
          <a:off x="135669" y="0"/>
          <a:ext cx="2943621" cy="25661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kern="1200" dirty="0" smtClean="0">
              <a:latin typeface="微軟正黑體" pitchFamily="34" charset="-120"/>
              <a:ea typeface="微軟正黑體" pitchFamily="34" charset="-120"/>
            </a:rPr>
            <a:t>     </a:t>
          </a:r>
          <a:r>
            <a:rPr lang="zh-TW" altLang="en-US" sz="1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淹水深度通報</a:t>
          </a:r>
        </a:p>
      </dsp:txBody>
      <dsp:txXfrm>
        <a:off x="210828" y="75159"/>
        <a:ext cx="2793303" cy="2415787"/>
      </dsp:txXfrm>
    </dsp:sp>
    <dsp:sp modelId="{15BAEA5B-9A53-494F-BE43-1D49D746A281}">
      <dsp:nvSpPr>
        <dsp:cNvPr id="0" name=""/>
        <dsp:cNvSpPr/>
      </dsp:nvSpPr>
      <dsp:spPr>
        <a:xfrm rot="20959">
          <a:off x="3160767" y="1117965"/>
          <a:ext cx="309051" cy="350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kern="1200">
            <a:effectLst/>
          </a:endParaRPr>
        </a:p>
      </dsp:txBody>
      <dsp:txXfrm>
        <a:off x="3160768" y="1187882"/>
        <a:ext cx="216336" cy="210599"/>
      </dsp:txXfrm>
    </dsp:sp>
    <dsp:sp modelId="{38CC5AA2-EDB5-4AF9-B7E5-B0BF4237FC0A}">
      <dsp:nvSpPr>
        <dsp:cNvPr id="0" name=""/>
        <dsp:cNvSpPr/>
      </dsp:nvSpPr>
      <dsp:spPr>
        <a:xfrm>
          <a:off x="3565893" y="0"/>
          <a:ext cx="2877286" cy="26075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網格選定與水位高程分析</a:t>
          </a:r>
          <a:endParaRPr lang="zh-TW" altLang="en-US" sz="1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3642265" y="76372"/>
        <a:ext cx="2724542" cy="2454784"/>
      </dsp:txXfrm>
    </dsp:sp>
    <dsp:sp modelId="{D1F5ACA6-1EE3-4362-B6D4-47901FD870E7}">
      <dsp:nvSpPr>
        <dsp:cNvPr id="0" name=""/>
        <dsp:cNvSpPr/>
      </dsp:nvSpPr>
      <dsp:spPr>
        <a:xfrm rot="29752">
          <a:off x="6529262" y="1142810"/>
          <a:ext cx="311981" cy="350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kern="1200"/>
        </a:p>
      </dsp:txBody>
      <dsp:txXfrm>
        <a:off x="6529264" y="1212605"/>
        <a:ext cx="218387" cy="210599"/>
      </dsp:txXfrm>
    </dsp:sp>
    <dsp:sp modelId="{0D897FC2-12BC-4E39-B15B-58726CC70563}">
      <dsp:nvSpPr>
        <dsp:cNvPr id="0" name=""/>
        <dsp:cNvSpPr/>
      </dsp:nvSpPr>
      <dsp:spPr>
        <a:xfrm>
          <a:off x="6942300" y="0"/>
          <a:ext cx="2925241" cy="26663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影響範圍</a:t>
          </a:r>
          <a:endParaRPr lang="zh-TW" altLang="en-US" sz="1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7020396" y="78096"/>
        <a:ext cx="2769049" cy="2510194"/>
      </dsp:txXfrm>
    </dsp:sp>
    <dsp:sp modelId="{C96C04D6-E74F-4DF8-939E-A5F0BCB24BF2}">
      <dsp:nvSpPr>
        <dsp:cNvPr id="0" name=""/>
        <dsp:cNvSpPr/>
      </dsp:nvSpPr>
      <dsp:spPr>
        <a:xfrm rot="6897249">
          <a:off x="8216241" y="2772404"/>
          <a:ext cx="431012" cy="467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/>
        </a:p>
      </dsp:txBody>
      <dsp:txXfrm rot="-5400000">
        <a:off x="8318623" y="2796934"/>
        <a:ext cx="280799" cy="301708"/>
      </dsp:txXfrm>
    </dsp:sp>
    <dsp:sp modelId="{E072F694-0390-4EB9-8249-3B1EDBE9D0B3}">
      <dsp:nvSpPr>
        <dsp:cNvPr id="0" name=""/>
        <dsp:cNvSpPr/>
      </dsp:nvSpPr>
      <dsp:spPr>
        <a:xfrm>
          <a:off x="5304594" y="2983037"/>
          <a:ext cx="3502060" cy="24995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水深評</a:t>
          </a:r>
          <a:r>
            <a:rPr lang="zh-TW" altLang="en-US" sz="16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估</a:t>
          </a:r>
          <a:endParaRPr lang="zh-TW" altLang="en-US" sz="16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5377804" y="3056247"/>
        <a:ext cx="3355640" cy="2353157"/>
      </dsp:txXfrm>
    </dsp:sp>
    <dsp:sp modelId="{4B28CD8A-F140-4A7E-9B38-4CF8D36C077A}">
      <dsp:nvSpPr>
        <dsp:cNvPr id="0" name=""/>
        <dsp:cNvSpPr/>
      </dsp:nvSpPr>
      <dsp:spPr>
        <a:xfrm rot="10775325">
          <a:off x="4801864" y="4072384"/>
          <a:ext cx="311998" cy="350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kern="1200"/>
        </a:p>
      </dsp:txBody>
      <dsp:txXfrm rot="10800000">
        <a:off x="4895462" y="4142248"/>
        <a:ext cx="218399" cy="210599"/>
      </dsp:txXfrm>
    </dsp:sp>
    <dsp:sp modelId="{24B674A9-4424-43C2-BAD2-76F37D8FBB37}">
      <dsp:nvSpPr>
        <dsp:cNvPr id="0" name=""/>
        <dsp:cNvSpPr/>
      </dsp:nvSpPr>
      <dsp:spPr>
        <a:xfrm>
          <a:off x="936100" y="3044657"/>
          <a:ext cx="3653586" cy="24379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數值地形呈現</a:t>
          </a:r>
          <a:endParaRPr lang="zh-TW" altLang="en-US" sz="1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1007505" y="3116062"/>
        <a:ext cx="3510776" cy="2295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1" tIns="46060" rIns="92121" bIns="46060" numCol="1" anchor="t" anchorCtr="0" compatLnSpc="1">
            <a:prstTxWarp prst="textNoShape">
              <a:avLst/>
            </a:prstTxWarp>
          </a:bodyPr>
          <a:lstStyle>
            <a:lvl1pPr defTabSz="920454">
              <a:defRPr sz="1200" u="none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3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1" tIns="46060" rIns="92121" bIns="46060" numCol="1" anchor="t" anchorCtr="0" compatLnSpc="1">
            <a:prstTxWarp prst="textNoShape">
              <a:avLst/>
            </a:prstTxWarp>
          </a:bodyPr>
          <a:lstStyle>
            <a:lvl1pPr algn="r" defTabSz="920454">
              <a:defRPr sz="1200" u="none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1" tIns="46060" rIns="92121" bIns="46060" numCol="1" anchor="b" anchorCtr="0" compatLnSpc="1">
            <a:prstTxWarp prst="textNoShape">
              <a:avLst/>
            </a:prstTxWarp>
          </a:bodyPr>
          <a:lstStyle>
            <a:lvl1pPr defTabSz="920454">
              <a:defRPr sz="1200" u="none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3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1" tIns="46060" rIns="92121" bIns="46060" numCol="1" anchor="b" anchorCtr="0" compatLnSpc="1">
            <a:prstTxWarp prst="textNoShape">
              <a:avLst/>
            </a:prstTxWarp>
          </a:bodyPr>
          <a:lstStyle>
            <a:lvl1pPr algn="r" defTabSz="920454">
              <a:defRPr sz="1200" u="none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033ACAE-A05D-4B7C-8426-A330F732954A}" type="slidenum">
              <a:rPr lang="en-US" altLang="zh-TW"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‹#›</a:t>
            </a:fld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391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1" tIns="46060" rIns="92121" bIns="46060" numCol="1" anchor="t" anchorCtr="0" compatLnSpc="1">
            <a:prstTxWarp prst="textNoShape">
              <a:avLst/>
            </a:prstTxWarp>
          </a:bodyPr>
          <a:lstStyle>
            <a:lvl1pPr defTabSz="920454">
              <a:defRPr sz="1200" u="none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3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1" tIns="46060" rIns="92121" bIns="46060" numCol="1" anchor="t" anchorCtr="0" compatLnSpc="1">
            <a:prstTxWarp prst="textNoShape">
              <a:avLst/>
            </a:prstTxWarp>
          </a:bodyPr>
          <a:lstStyle>
            <a:lvl1pPr algn="r" defTabSz="920454">
              <a:defRPr sz="1200" u="none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4538"/>
            <a:ext cx="537210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4653"/>
            <a:ext cx="5438748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1" tIns="46060" rIns="92121" bIns="460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dirty="0"/>
              <a:t>按一下以編輯母片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1" tIns="46060" rIns="92121" bIns="46060" numCol="1" anchor="b" anchorCtr="0" compatLnSpc="1">
            <a:prstTxWarp prst="textNoShape">
              <a:avLst/>
            </a:prstTxWarp>
          </a:bodyPr>
          <a:lstStyle>
            <a:lvl1pPr defTabSz="920454">
              <a:defRPr sz="1200" u="none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3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1" tIns="46060" rIns="92121" bIns="46060" numCol="1" anchor="b" anchorCtr="0" compatLnSpc="1">
            <a:prstTxWarp prst="textNoShape">
              <a:avLst/>
            </a:prstTxWarp>
          </a:bodyPr>
          <a:lstStyle>
            <a:lvl1pPr algn="r" defTabSz="920454">
              <a:defRPr sz="1200" u="none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06750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75" y="742950"/>
            <a:ext cx="5381625" cy="3727450"/>
          </a:xfrm>
          <a:ln/>
        </p:spPr>
      </p:sp>
      <p:sp>
        <p:nvSpPr>
          <p:cNvPr id="100354" name="備忘稿版面配置區 2"/>
          <p:cNvSpPr>
            <a:spLocks noGrp="1"/>
          </p:cNvSpPr>
          <p:nvPr>
            <p:ph type="body" idx="1"/>
          </p:nvPr>
        </p:nvSpPr>
        <p:spPr>
          <a:xfrm>
            <a:off x="907472" y="4717733"/>
            <a:ext cx="4982732" cy="4465216"/>
          </a:xfrm>
          <a:noFill/>
          <a:ln/>
        </p:spPr>
        <p:txBody>
          <a:bodyPr lIns="91378" tIns="45687" rIns="91378" bIns="45687"/>
          <a:lstStyle/>
          <a:p>
            <a:r>
              <a:rPr lang="zh-TW" altLang="en-US" dirty="0"/>
              <a:t>各位貴賓大家好！</a:t>
            </a:r>
          </a:p>
          <a:p>
            <a:r>
              <a:rPr lang="zh-TW" altLang="en-US" dirty="0"/>
              <a:t>我是水利署水利防災中心徐浩仁，</a:t>
            </a:r>
          </a:p>
          <a:p>
            <a:r>
              <a:rPr lang="zh-TW" altLang="en-US" dirty="0"/>
              <a:t>非常高興，也非常榮幸有這個機會向大家報告</a:t>
            </a:r>
            <a:r>
              <a:rPr lang="en-US" altLang="zh-TW" dirty="0"/>
              <a:t>&lt;</a:t>
            </a:r>
            <a:r>
              <a:rPr lang="zh-TW" altLang="en-US" dirty="0"/>
              <a:t>防汛科技智慧化之應用與發展</a:t>
            </a:r>
            <a:r>
              <a:rPr lang="en-US" altLang="zh-TW" dirty="0"/>
              <a:t>&gt;</a:t>
            </a:r>
            <a:r>
              <a:rPr lang="zh-TW" altLang="en-US" dirty="0"/>
              <a:t>。</a:t>
            </a:r>
          </a:p>
        </p:txBody>
      </p:sp>
      <p:sp>
        <p:nvSpPr>
          <p:cNvPr id="100355" name="投影片編號版面配置區 3"/>
          <p:cNvSpPr txBox="1">
            <a:spLocks noGrp="1"/>
          </p:cNvSpPr>
          <p:nvPr/>
        </p:nvSpPr>
        <p:spPr bwMode="auto">
          <a:xfrm>
            <a:off x="3850294" y="9430846"/>
            <a:ext cx="2947381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8" tIns="45687" rIns="91378" bIns="45687" anchor="b"/>
          <a:lstStyle/>
          <a:p>
            <a:pPr algn="r" defTabSz="912796"/>
            <a:fld id="{E6B03B1D-1032-49B2-A12C-F94AAC0762EA}" type="slidenum">
              <a:rPr lang="en-US" altLang="zh-TW" sz="1200" u="none">
                <a:latin typeface="Times New Roman" pitchFamily="18" charset="0"/>
                <a:ea typeface="微軟正黑體" pitchFamily="34" charset="-120"/>
              </a:rPr>
              <a:pPr algn="r" defTabSz="912796"/>
              <a:t>1</a:t>
            </a:fld>
            <a:endParaRPr lang="en-US" altLang="zh-TW" sz="1200" u="none" dirty="0">
              <a:latin typeface="Times New Roman" pitchFamily="18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6342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為結合群眾外包的力量，共同蒐集並回傳有效的量化災情，水利署近年研發智慧水尺技術，</a:t>
            </a:r>
            <a:endParaRPr lang="en-US" altLang="zh-TW" dirty="0" smtClean="0"/>
          </a:p>
          <a:p>
            <a:r>
              <a:rPr lang="zh-TW" altLang="en-US" dirty="0" smtClean="0"/>
              <a:t>藉由手機圖像與實體水尺等比例縮放的原理，透過拍照回傳現地淹水災情，</a:t>
            </a:r>
            <a:endParaRPr lang="en-US" altLang="zh-TW" dirty="0" smtClean="0"/>
          </a:p>
          <a:p>
            <a:r>
              <a:rPr lang="zh-TW" altLang="en-US" dirty="0" smtClean="0"/>
              <a:t>以利災防單位即時掌握情資，作出有效的應變處置。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326131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lnSpc>
                <a:spcPts val="948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chemeClr val="bg1"/>
                </a:solidFill>
              </a:rPr>
              <a:t>建置淹水感測全國</a:t>
            </a:r>
            <a:r>
              <a:rPr kumimoji="0" lang="en-US" altLang="zh-TW" sz="2800" dirty="0">
                <a:solidFill>
                  <a:schemeClr val="bg1"/>
                </a:solidFill>
              </a:rPr>
              <a:t>93</a:t>
            </a:r>
            <a:r>
              <a:rPr kumimoji="0" lang="zh-TW" altLang="en-US" sz="4800" dirty="0">
                <a:solidFill>
                  <a:schemeClr val="bg1"/>
                </a:solidFill>
              </a:rPr>
              <a:t>試辦點。在基有基礎設施下，建置經濟有效率的設施，讓我們可以掌握災情資料</a:t>
            </a:r>
            <a:endParaRPr kumimoji="0" lang="en-US" altLang="zh-TW" sz="2800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dirty="0">
                <a:solidFill>
                  <a:schemeClr val="bg1"/>
                </a:solidFill>
              </a:rPr>
              <a:t>便於監控偏遠或無人駐地之積淹水情</a:t>
            </a:r>
            <a:r>
              <a:rPr kumimoji="0" lang="zh-TW" altLang="zh-TW" dirty="0" smtClean="0">
                <a:solidFill>
                  <a:schemeClr val="bg1"/>
                </a:solidFill>
              </a:rPr>
              <a:t>資</a:t>
            </a:r>
            <a:r>
              <a:rPr kumimoji="0" lang="zh-TW" altLang="en-US" dirty="0" smtClean="0">
                <a:solidFill>
                  <a:schemeClr val="bg1"/>
                </a:solidFill>
              </a:rPr>
              <a:t>。</a:t>
            </a:r>
            <a:endParaRPr kumimoji="0" lang="en-US" altLang="zh-TW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 smtClean="0">
                <a:solidFill>
                  <a:schemeClr val="bg1"/>
                </a:solidFill>
                <a:latin typeface="+mn-lt"/>
                <a:ea typeface="+mn-ea"/>
              </a:rPr>
              <a:t>後續</a:t>
            </a:r>
            <a:r>
              <a:rPr kumimoji="0" lang="zh-TW" altLang="zh-TW" dirty="0" smtClean="0">
                <a:solidFill>
                  <a:schemeClr val="bg1"/>
                </a:solidFill>
                <a:latin typeface="+mn-lt"/>
                <a:ea typeface="+mn-ea"/>
              </a:rPr>
              <a:t>廣泛</a:t>
            </a:r>
            <a:r>
              <a:rPr kumimoji="0" lang="zh-TW" altLang="zh-TW" dirty="0">
                <a:solidFill>
                  <a:schemeClr val="bg1"/>
                </a:solidFill>
                <a:latin typeface="+mn-lt"/>
                <a:ea typeface="+mn-ea"/>
              </a:rPr>
              <a:t>建置感測器可易於自動化掌握淹水範圍與災情評估</a:t>
            </a:r>
          </a:p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4146C-CF1F-47F4-A123-3293767BBF22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0842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2010</a:t>
            </a:r>
            <a:r>
              <a:rPr lang="zh-TW" altLang="en-US" dirty="0" smtClean="0"/>
              <a:t>年起，水利署也積極結合民間力量，共同參與防救災。</a:t>
            </a:r>
          </a:p>
          <a:p>
            <a:r>
              <a:rPr lang="zh-TW" altLang="en-US" dirty="0" smtClean="0"/>
              <a:t>具體的作法如召募防汛護水志工，協助水情及災情的通報工作。</a:t>
            </a:r>
          </a:p>
          <a:p>
            <a:r>
              <a:rPr lang="zh-TW" altLang="en-US" dirty="0" smtClean="0"/>
              <a:t>防汛護水志工有很多是水利署退休的員工、村里長、以關懷當地環境的熱心人士，目前志工人數已超過</a:t>
            </a:r>
            <a:r>
              <a:rPr lang="en-US" altLang="zh-TW" dirty="0" smtClean="0"/>
              <a:t>1,500</a:t>
            </a:r>
            <a:r>
              <a:rPr lang="zh-TW" altLang="en-US" dirty="0" smtClean="0"/>
              <a:t>以上，對防救災工作有相當正面的幫助。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3235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DAB1FE-B8C3-4E1F-B902-B7CE2D275C3A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5179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5">
              <a:defRPr/>
            </a:pPr>
            <a:fld id="{8FDAB1FE-B8C3-4E1F-B902-B7CE2D275C3A}" type="slidenum">
              <a:rPr lang="en-US" altLang="zh-TW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pPr defTabSz="914135">
                <a:defRPr/>
              </a:pPr>
              <a:t>49</a:t>
            </a:fld>
            <a:endParaRPr lang="en-US" altLang="zh-TW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585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2788" y="744538"/>
            <a:ext cx="5372100" cy="3719512"/>
          </a:xfrm>
          <a:ln/>
        </p:spPr>
      </p:sp>
      <p:sp>
        <p:nvSpPr>
          <p:cNvPr id="3891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>
              <a:ea typeface="新細明體" charset="-120"/>
            </a:endParaRPr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586" indent="-28561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2440" indent="-22848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599417" indent="-22848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6392" indent="-22848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3368" indent="-2284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0344" indent="-2284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7321" indent="-2284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4296" indent="-2284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defTabSz="914135">
              <a:defRPr/>
            </a:pPr>
            <a:fld id="{28CA9585-0B08-4FF2-93EC-840F5FC4F1C3}" type="slidenum">
              <a:rPr lang="en-US" altLang="zh-TW" sz="1200">
                <a:solidFill>
                  <a:srgbClr val="000000"/>
                </a:solidFill>
                <a:ea typeface="新細明體" charset="-120"/>
              </a:rPr>
              <a:pPr defTabSz="914135">
                <a:defRPr/>
              </a:pPr>
              <a:t>50</a:t>
            </a:fld>
            <a:endParaRPr lang="en-US" altLang="zh-TW" sz="1200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1706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54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86549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除了召募防汛護水志工外，</a:t>
            </a:r>
            <a:r>
              <a:rPr lang="en-US" altLang="zh-TW" dirty="0" smtClean="0"/>
              <a:t>2012</a:t>
            </a:r>
            <a:r>
              <a:rPr lang="zh-TW" altLang="en-US" dirty="0" smtClean="0"/>
              <a:t>年起，積極以雙向互惠模式和便利超商、公民營加油站及工業區廠商等企業合作，共同防救災。</a:t>
            </a:r>
          </a:p>
          <a:p>
            <a:r>
              <a:rPr lang="zh-TW" altLang="en-US" dirty="0" smtClean="0"/>
              <a:t>在颱風豪雨期間，由本署提供淹水警戒訊息供企業自主防災，並透過他的展示系統對外提供給他們的消費者。</a:t>
            </a:r>
            <a:endParaRPr lang="en-US" altLang="zh-TW" dirty="0" smtClean="0"/>
          </a:p>
          <a:p>
            <a:r>
              <a:rPr lang="zh-TW" altLang="en-US" dirty="0" smtClean="0"/>
              <a:t>這些企業則配合本署的需求，在災時協助提供即時災情，俾利水利署掌握全台灣淹水災情，提升防救災效率。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1009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r>
              <a:rPr lang="en-US" altLang="zh-TW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2015</a:t>
            </a:r>
            <a:r>
              <a:rPr lang="zh-TW" altLang="en-US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年起，推動企業認養水患自主防災社區工作，並建立媒合平台及機制，成功媒合企業與水患自主防災社區互助合作，循序漸進地推廣與實現理念。</a:t>
            </a:r>
          </a:p>
          <a:p>
            <a:pPr>
              <a:lnSpc>
                <a:spcPct val="160000"/>
              </a:lnSpc>
            </a:pPr>
            <a:r>
              <a:rPr lang="zh-TW" altLang="en-US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目前已成功媒合</a:t>
            </a:r>
            <a:r>
              <a:rPr lang="en-US" altLang="zh-TW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華電聯網</a:t>
            </a:r>
            <a:r>
              <a:rPr lang="en-US" altLang="zh-TW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宜蘭梅州社區</a:t>
            </a:r>
            <a:r>
              <a:rPr lang="en-US" altLang="zh-TW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童綜合醫院</a:t>
            </a:r>
            <a:r>
              <a:rPr lang="en-US" altLang="zh-TW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台中斗抵里</a:t>
            </a:r>
            <a:r>
              <a:rPr lang="en-US" altLang="zh-TW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新光保全</a:t>
            </a:r>
            <a:r>
              <a:rPr lang="en-US" altLang="zh-TW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新北魚行里</a:t>
            </a:r>
            <a:r>
              <a:rPr lang="en-US" altLang="zh-TW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三個示範標竿，今年會持續並擴大推動企業與社區合作。</a:t>
            </a:r>
          </a:p>
        </p:txBody>
      </p:sp>
    </p:spTree>
    <p:extLst>
      <p:ext uri="{BB962C8B-B14F-4D97-AF65-F5344CB8AC3E}">
        <p14:creationId xmlns:p14="http://schemas.microsoft.com/office/powerpoint/2010/main" val="1009693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242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75" y="744538"/>
            <a:ext cx="5381625" cy="3725862"/>
          </a:xfrm>
          <a:ln/>
        </p:spPr>
      </p:sp>
      <p:sp>
        <p:nvSpPr>
          <p:cNvPr id="102402" name="備忘稿版面配置區 2"/>
          <p:cNvSpPr>
            <a:spLocks noGrp="1"/>
          </p:cNvSpPr>
          <p:nvPr>
            <p:ph type="body" idx="1"/>
          </p:nvPr>
        </p:nvSpPr>
        <p:spPr>
          <a:xfrm>
            <a:off x="907472" y="4717732"/>
            <a:ext cx="4982732" cy="4463677"/>
          </a:xfrm>
          <a:noFill/>
          <a:ln/>
        </p:spPr>
        <p:txBody>
          <a:bodyPr lIns="91403" tIns="45700" rIns="91403" bIns="45700"/>
          <a:lstStyle/>
          <a:p>
            <a:r>
              <a:rPr lang="zh-TW" altLang="en-US" dirty="0"/>
              <a:t>今天的報告</a:t>
            </a:r>
            <a:r>
              <a:rPr lang="zh-TW" altLang="en-US" u="none" dirty="0"/>
              <a:t>分為這五大部分來向大家說明。</a:t>
            </a:r>
          </a:p>
          <a:p>
            <a:r>
              <a:rPr lang="zh-TW" altLang="en-US" u="none" dirty="0"/>
              <a:t>首先，在前言部分先說明全球暖化的現況、台灣的水環境，以及台灣的防汛應變策略。</a:t>
            </a:r>
          </a:p>
          <a:p>
            <a:r>
              <a:rPr lang="zh-TW" altLang="en-US" u="none" dirty="0"/>
              <a:t>其次，分別針對台灣如何利用科技強化防災，</a:t>
            </a:r>
            <a:r>
              <a:rPr lang="zh-TW" altLang="en-US" dirty="0"/>
              <a:t>以及推動智慧防災等部分進行說明。</a:t>
            </a:r>
          </a:p>
          <a:p>
            <a:r>
              <a:rPr lang="zh-TW" altLang="en-US" dirty="0"/>
              <a:t>最後，會做個簡單的結語。</a:t>
            </a:r>
            <a:endParaRPr lang="en-US" altLang="zh-TW" dirty="0"/>
          </a:p>
        </p:txBody>
      </p:sp>
      <p:sp>
        <p:nvSpPr>
          <p:cNvPr id="102403" name="投影片編號版面配置區 3"/>
          <p:cNvSpPr txBox="1">
            <a:spLocks noGrp="1"/>
          </p:cNvSpPr>
          <p:nvPr/>
        </p:nvSpPr>
        <p:spPr bwMode="auto">
          <a:xfrm>
            <a:off x="3850294" y="9430846"/>
            <a:ext cx="2947381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0" rIns="91403" bIns="45700" anchor="b"/>
          <a:lstStyle/>
          <a:p>
            <a:pPr algn="r" defTabSz="883697"/>
            <a:fld id="{56ADEB88-B9C0-4DE9-8A01-E900CC4AB0DB}" type="slidenum">
              <a:rPr lang="en-US" altLang="zh-TW" sz="1200" u="none">
                <a:latin typeface="微軟正黑體" pitchFamily="34" charset="-120"/>
                <a:ea typeface="微軟正黑體" pitchFamily="34" charset="-120"/>
              </a:rPr>
              <a:pPr algn="r" defTabSz="883697"/>
              <a:t>2</a:t>
            </a:fld>
            <a:endParaRPr lang="en-US" altLang="zh-TW" sz="1200" u="none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5873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防災科技的智慧化研發與應用，是未來的重要趨勢。</a:t>
            </a:r>
            <a:endParaRPr lang="en-US" altLang="zh-TW" dirty="0"/>
          </a:p>
          <a:p>
            <a:r>
              <a:rPr lang="zh-TW" altLang="en-US" dirty="0"/>
              <a:t>在此跟各位介紹我們目前正積極推動的部分計畫。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61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32969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4146C-CF1F-47F4-A123-3293767BBF22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3341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4146C-CF1F-47F4-A123-3293767BBF22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42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2788" y="744538"/>
            <a:ext cx="5372100" cy="3721100"/>
          </a:xfrm>
          <a:ln/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890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368" eaLnBrk="0" hangingPunct="0">
              <a:defRPr kumimoji="1" sz="22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4765" indent="-263371" defTabSz="879368" eaLnBrk="0" hangingPunct="0">
              <a:defRPr kumimoji="1" sz="22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3485" indent="-210698" defTabSz="879368" eaLnBrk="0" hangingPunct="0">
              <a:defRPr kumimoji="1" sz="22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4880" indent="-210698" defTabSz="879368" eaLnBrk="0" hangingPunct="0">
              <a:defRPr kumimoji="1" sz="22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6273" indent="-210698" defTabSz="879368" eaLnBrk="0" hangingPunct="0">
              <a:defRPr kumimoji="1" sz="22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17667" indent="-210698" defTabSz="879368" eaLnBrk="0" fontAlgn="base" hangingPunct="0">
              <a:spcBef>
                <a:spcPct val="0"/>
              </a:spcBef>
              <a:spcAft>
                <a:spcPct val="0"/>
              </a:spcAft>
              <a:defRPr kumimoji="1" sz="22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39061" indent="-210698" defTabSz="879368" eaLnBrk="0" fontAlgn="base" hangingPunct="0">
              <a:spcBef>
                <a:spcPct val="0"/>
              </a:spcBef>
              <a:spcAft>
                <a:spcPct val="0"/>
              </a:spcAft>
              <a:defRPr kumimoji="1" sz="22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0455" indent="-210698" defTabSz="879368" eaLnBrk="0" fontAlgn="base" hangingPunct="0">
              <a:spcBef>
                <a:spcPct val="0"/>
              </a:spcBef>
              <a:spcAft>
                <a:spcPct val="0"/>
              </a:spcAft>
              <a:defRPr kumimoji="1" sz="22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1849" indent="-210698" defTabSz="879368" eaLnBrk="0" fontAlgn="base" hangingPunct="0">
              <a:spcBef>
                <a:spcPct val="0"/>
              </a:spcBef>
              <a:spcAft>
                <a:spcPct val="0"/>
              </a:spcAft>
              <a:defRPr kumimoji="1" sz="22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845F6BF8-6A4C-4DA7-AF1F-F7BF004BA9E3}" type="slidenum">
              <a:rPr lang="zh-TW" altLang="en-US" sz="1100" u="none">
                <a:latin typeface="微軟正黑體" pitchFamily="34" charset="-120"/>
                <a:ea typeface="微軟正黑體" pitchFamily="34" charset="-120"/>
              </a:rPr>
              <a:pPr eaLnBrk="1" hangingPunct="1"/>
              <a:t>68</a:t>
            </a:fld>
            <a:endParaRPr lang="en-US" altLang="zh-TW" sz="1100" u="none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1892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lnSpc>
                <a:spcPts val="948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chemeClr val="bg1"/>
                </a:solidFill>
              </a:rPr>
              <a:t>全國</a:t>
            </a:r>
            <a:r>
              <a:rPr kumimoji="0" lang="en-US" altLang="zh-TW" sz="2800" dirty="0">
                <a:solidFill>
                  <a:schemeClr val="bg1"/>
                </a:solidFill>
              </a:rPr>
              <a:t>60</a:t>
            </a:r>
            <a:r>
              <a:rPr kumimoji="0" lang="zh-TW" altLang="en-US" sz="4800" dirty="0">
                <a:solidFill>
                  <a:schemeClr val="bg1"/>
                </a:solidFill>
              </a:rPr>
              <a:t> </a:t>
            </a:r>
            <a:r>
              <a:rPr kumimoji="0" lang="zh-TW" altLang="en-US" sz="2800" dirty="0">
                <a:solidFill>
                  <a:schemeClr val="bg1"/>
                </a:solidFill>
              </a:rPr>
              <a:t>點</a:t>
            </a:r>
            <a:endParaRPr kumimoji="0" lang="en-US" altLang="zh-TW" sz="2800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dirty="0">
                <a:solidFill>
                  <a:schemeClr val="bg1"/>
                </a:solidFill>
              </a:rPr>
              <a:t>便於監控偏遠或無人駐地之積淹水情資</a:t>
            </a:r>
            <a:endParaRPr kumimoji="0" lang="en-US" altLang="zh-TW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dirty="0">
                <a:solidFill>
                  <a:schemeClr val="bg1"/>
                </a:solidFill>
                <a:latin typeface="+mn-lt"/>
                <a:ea typeface="+mn-ea"/>
              </a:rPr>
              <a:t>廣泛建置感測器可易於自動化掌握淹水範圍與災情評估</a:t>
            </a:r>
          </a:p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4146C-CF1F-47F4-A123-3293767BBF22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8550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4146C-CF1F-47F4-A123-3293767BBF22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125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51815" y="9429307"/>
            <a:ext cx="2945861" cy="4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71" tIns="43285" rIns="86571" bIns="43285" anchor="b"/>
          <a:lstStyle>
            <a:lvl1pPr defTabSz="941388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41388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41388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41388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41388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0E00D51F-6620-4610-9C7E-0452ABAD1800}" type="slidenum">
              <a:rPr lang="en-US" altLang="zh-TW" sz="1100" u="none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71</a:t>
            </a:fld>
            <a:endParaRPr lang="en-US" altLang="zh-TW" sz="1100" u="none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4538"/>
            <a:ext cx="5380037" cy="3725862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6" y="4716194"/>
            <a:ext cx="5438747" cy="44652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80" tIns="43288" rIns="86580" bIns="43288"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16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4146C-CF1F-47F4-A123-3293767BBF22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287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4146C-CF1F-47F4-A123-3293767BBF22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93850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2788" y="744538"/>
            <a:ext cx="5372100" cy="3721100"/>
          </a:xfrm>
          <a:ln/>
        </p:spPr>
      </p:sp>
      <p:sp>
        <p:nvSpPr>
          <p:cNvPr id="252931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en-US">
              <a:latin typeface="Times New Roman" charset="0"/>
              <a:ea typeface="新細明體" charset="0"/>
            </a:endParaRPr>
          </a:p>
        </p:txBody>
      </p:sp>
      <p:sp>
        <p:nvSpPr>
          <p:cNvPr id="2529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  <a:lvl2pPr marL="741810" indent="-285312">
              <a:defRPr kumimoji="1" sz="120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2pPr>
            <a:lvl3pPr marL="1141247" indent="-228250">
              <a:defRPr kumimoji="1" sz="120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3pPr>
            <a:lvl4pPr marL="1597746" indent="-228250">
              <a:defRPr kumimoji="1" sz="120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4pPr>
            <a:lvl5pPr marL="2054245" indent="-228250">
              <a:defRPr kumimoji="1" sz="120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5pPr>
            <a:lvl6pPr marL="2510743" indent="-2282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6pPr>
            <a:lvl7pPr marL="2967242" indent="-2282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7pPr>
            <a:lvl8pPr marL="3423741" indent="-2282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8pPr>
            <a:lvl9pPr marL="3880240" indent="-2282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9pPr>
          </a:lstStyle>
          <a:p>
            <a:fld id="{617D7BC5-E725-3744-9EB5-826E017474A1}" type="slidenum">
              <a:rPr lang="zh-TW" altLang="en-US"/>
              <a:pPr/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3467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首先是“前言”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22881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4146C-CF1F-47F4-A123-3293767BBF22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945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4146C-CF1F-47F4-A123-3293767BBF22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1051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4146C-CF1F-47F4-A123-3293767BBF22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380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4146C-CF1F-47F4-A123-3293767BBF22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9919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84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576945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2788" y="744538"/>
            <a:ext cx="5372100" cy="371951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水利署與地方政府合作，於</a:t>
            </a:r>
            <a:r>
              <a:rPr lang="zh-TW" altLang="zh-TW" dirty="0"/>
              <a:t>現有的監控及預警系統基礎</a:t>
            </a:r>
            <a:r>
              <a:rPr lang="zh-TW" altLang="en-US" dirty="0"/>
              <a:t>上</a:t>
            </a:r>
            <a:r>
              <a:rPr lang="zh-TW" altLang="zh-TW" dirty="0"/>
              <a:t>，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zh-TW" dirty="0"/>
              <a:t>進行前端感測元件與儀器設備</a:t>
            </a:r>
            <a:r>
              <a:rPr lang="zh-TW" altLang="en-US" dirty="0"/>
              <a:t>的</a:t>
            </a:r>
            <a:r>
              <a:rPr lang="zh-TW" altLang="zh-TW" dirty="0"/>
              <a:t>研發與升級</a:t>
            </a:r>
            <a:r>
              <a:rPr lang="zh-TW" altLang="en-US" dirty="0"/>
              <a:t>。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並</a:t>
            </a:r>
            <a:r>
              <a:rPr lang="zh-TW" altLang="zh-TW" dirty="0"/>
              <a:t>於示範場域辦理移動式抽水機前端監測設備、淹水水位監測設備、抽水站運轉訊號、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zh-TW" dirty="0"/>
              <a:t>低功耗廣域網路</a:t>
            </a:r>
            <a:r>
              <a:rPr lang="en-US" altLang="zh-TW" dirty="0"/>
              <a:t>(LPWAN)</a:t>
            </a:r>
            <a:r>
              <a:rPr lang="zh-TW" altLang="zh-TW" dirty="0"/>
              <a:t>中繼站、無線微波鏈路的測試與建置，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zh-TW" dirty="0"/>
              <a:t>以完成智慧防汛網基礎設施的佈設工作。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頁首版面配置區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882165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700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2788" y="744538"/>
            <a:ext cx="5372100" cy="3719512"/>
          </a:xfrm>
          <a:ln/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防汛網基礎設施布設完成後，將利用由各地蒐集而來的水情及災情資訊，</a:t>
            </a:r>
            <a:endParaRPr lang="en-US" altLang="zh-TW" dirty="0"/>
          </a:p>
          <a:p>
            <a:r>
              <a:rPr lang="zh-TW" altLang="en-US" dirty="0"/>
              <a:t>進一步研發淹水模擬與預警系統為主軸的雲端防災平台，</a:t>
            </a:r>
            <a:endParaRPr lang="en-US" altLang="zh-TW" dirty="0"/>
          </a:p>
          <a:p>
            <a:r>
              <a:rPr lang="zh-TW" altLang="en-US" dirty="0"/>
              <a:t>並將即時預警資訊提供民眾，以利避災與減災。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2788" y="744538"/>
            <a:ext cx="5372100" cy="371951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最後，結合各類降雨預報及水理演算之數值模式，將可發展出智慧管理的決策支援系統，</a:t>
            </a:r>
            <a:endParaRPr lang="en-US" altLang="zh-TW" dirty="0"/>
          </a:p>
          <a:p>
            <a:r>
              <a:rPr lang="zh-TW" altLang="en-US" dirty="0"/>
              <a:t>以利管理單位作出最適當而有效的防災資源調配與應變措施，最大程度地減少災害的影響程度。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50642" y="9430385"/>
            <a:ext cx="2947033" cy="49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18" tIns="45309" rIns="90618" bIns="45309" anchor="b"/>
          <a:lstStyle>
            <a:lvl1pPr defTabSz="9080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080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080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080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080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/>
            <a:fld id="{52F64BCB-6AB2-43D1-ACC8-6E7B8B9CCF07}" type="slidenum">
              <a:rPr lang="en-US" altLang="zh-TW" sz="1200" u="none">
                <a:solidFill>
                  <a:prstClr val="black"/>
                </a:solidFill>
                <a:latin typeface="Times New Roman" pitchFamily="18" charset="0"/>
              </a:rPr>
              <a:pPr algn="r"/>
              <a:t>88</a:t>
            </a:fld>
            <a:endParaRPr lang="en-US" altLang="zh-TW" sz="1200" u="none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4538"/>
            <a:ext cx="53768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085" y="4716778"/>
            <a:ext cx="5437506" cy="446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/>
              <a:t>希望透過智慧防汛網的建置，建立國內產、官、學界合作的發展模式，</a:t>
            </a:r>
            <a:endParaRPr lang="en-US" altLang="zh-TW" dirty="0"/>
          </a:p>
          <a:p>
            <a:pPr eaLnBrk="1" hangingPunct="1"/>
            <a:r>
              <a:rPr lang="zh-TW" altLang="en-US" dirty="0"/>
              <a:t>以利研究機關與水利產業的全面升級。</a:t>
            </a:r>
            <a:endParaRPr lang="en-US" altLang="zh-TW" dirty="0"/>
          </a:p>
          <a:p>
            <a:pPr eaLnBrk="1" hangingPunct="1"/>
            <a:r>
              <a:rPr lang="zh-TW" altLang="en-US" dirty="0"/>
              <a:t>此外也將協助國內廠商向海外擴展市場，行銷臺灣研發能量與產業競爭力。</a:t>
            </a:r>
            <a:endParaRPr lang="zh-TW" altLang="zh-TW" dirty="0"/>
          </a:p>
          <a:p>
            <a:pPr eaLnBrk="1" hangingPunct="1"/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32783244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4375" y="744538"/>
            <a:ext cx="5381625" cy="37258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5776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228834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9138" y="742950"/>
            <a:ext cx="5383212" cy="372745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9" y="4718051"/>
            <a:ext cx="5435600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36" tIns="45514" rIns="91036" bIns="45514"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8294932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期盼每年</a:t>
            </a:r>
            <a:r>
              <a:rPr lang="zh-TW" altLang="en-US" dirty="0" smtClean="0"/>
              <a:t>都能風調雨順。</a:t>
            </a:r>
            <a:endParaRPr lang="en-US" altLang="zh-TW" dirty="0" smtClean="0"/>
          </a:p>
          <a:p>
            <a:r>
              <a:rPr lang="zh-TW" altLang="en-US" dirty="0" smtClean="0"/>
              <a:t>面對災害，可以跨域合作、公私協力。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99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544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1057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首先是“前言”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17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22881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傳統僅是水道的管理，洪水的治理，屬於一種圍堵洪水的思維。</a:t>
            </a:r>
            <a:endParaRPr lang="en-US" altLang="zh-TW" dirty="0" smtClean="0"/>
          </a:p>
          <a:p>
            <a:r>
              <a:rPr lang="zh-TW" altLang="en-US" dirty="0" smtClean="0"/>
              <a:t>新思維是進行流域面的整體治理，建立出流管制，逕流分擔的模式，</a:t>
            </a:r>
            <a:endParaRPr lang="en-US" altLang="zh-TW" dirty="0" smtClean="0"/>
          </a:p>
          <a:p>
            <a:r>
              <a:rPr lang="zh-TW" altLang="en-US" dirty="0" smtClean="0"/>
              <a:t>比例大的小洪水量以一般工程手段足以防範，對於極端降雨所帶來的大洪水，以非工程手段進行防洪。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74352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面對氣候變遷對環境所造成的影響，延續易淹水地區水患治理計畫，自</a:t>
            </a:r>
            <a:r>
              <a:rPr lang="en-US" altLang="zh-TW" dirty="0" smtClean="0"/>
              <a:t>2014</a:t>
            </a:r>
            <a:r>
              <a:rPr lang="zh-TW" altLang="en-US" dirty="0" smtClean="0"/>
              <a:t>年起成立了“流域綜合治理計畫”，為期</a:t>
            </a:r>
            <a:r>
              <a:rPr lang="en-US" altLang="zh-TW" dirty="0" smtClean="0"/>
              <a:t>6</a:t>
            </a:r>
            <a:r>
              <a:rPr lang="zh-TW" altLang="en-US" dirty="0" smtClean="0"/>
              <a:t>年，總經費新台幣</a:t>
            </a:r>
            <a:r>
              <a:rPr lang="en-US" altLang="zh-TW" dirty="0" smtClean="0"/>
              <a:t>600</a:t>
            </a:r>
            <a:r>
              <a:rPr lang="zh-TW" altLang="en-US" dirty="0" smtClean="0"/>
              <a:t>億元。</a:t>
            </a:r>
            <a:endParaRPr lang="en-US" altLang="zh-TW" dirty="0" smtClean="0"/>
          </a:p>
          <a:p>
            <a:r>
              <a:rPr lang="zh-TW" altLang="en-US" dirty="0" smtClean="0"/>
              <a:t>這個計畫從國土規劃、綜合治水、立體防洪及流域治理四個面向著手，除了持續辦理相關河川排水的規劃及治理工作外，還導入了非工程措施、人才培育及科技防災等創新及加強管理作為。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5551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12788" y="744538"/>
            <a:ext cx="5372100" cy="37195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635EF-1B3E-485A-84F0-F9429F3FC40A}" type="slidenum">
              <a:rPr lang="en-US" altLang="zh-TW" smtClean="0"/>
              <a:pPr>
                <a:defRPr/>
              </a:pPr>
              <a:t>42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3315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1" y="2130495"/>
            <a:ext cx="8420100" cy="1470025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latin typeface="微軟正黑體" pitchFamily="34" charset="-12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477204B8-8B6C-4096-84C7-879B96C31151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1FA12F1C-6AAC-46A6-958C-A81B7C9B46EF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21F06-9DE1-4A08-9267-EE8431146A7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743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3B0E-AEA8-4995-B5B5-7CD85E9990E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765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9B6E3-7863-4B04-BFFF-C71E570878E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614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F996F-6141-4E5B-9D70-0E0D6C67E12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937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A086B-A09D-42CA-AB4A-8F3867FB215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09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863F5-B9FD-4A1A-A708-7648910CDAA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312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2" y="27305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4C549-2D2B-467F-A771-DEE5DB382AB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168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BAF1-8E6C-44C5-98BA-E93631EDECC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029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047C5-417D-4761-9935-A5826742576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235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9C1E7-DA36-4085-A619-4191F705A05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0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615237" y="0"/>
            <a:ext cx="2290763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42953" y="0"/>
            <a:ext cx="6719889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C35B9D1E-F175-4E81-A5AB-11DDBB8415A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1052513"/>
            <a:ext cx="9906000" cy="5329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3" name="Rectangle 14"/>
          <p:cNvSpPr>
            <a:spLocks noChangeArrowheads="1"/>
          </p:cNvSpPr>
          <p:nvPr userDrawn="1"/>
        </p:nvSpPr>
        <p:spPr bwMode="auto">
          <a:xfrm>
            <a:off x="0" y="476254"/>
            <a:ext cx="9906000" cy="574675"/>
          </a:xfrm>
          <a:prstGeom prst="rect">
            <a:avLst/>
          </a:prstGeom>
          <a:solidFill>
            <a:srgbClr val="2D529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4" name="Rectangle 21"/>
          <p:cNvSpPr>
            <a:spLocks noChangeArrowheads="1"/>
          </p:cNvSpPr>
          <p:nvPr userDrawn="1"/>
        </p:nvSpPr>
        <p:spPr bwMode="auto">
          <a:xfrm>
            <a:off x="0" y="0"/>
            <a:ext cx="9906000" cy="476250"/>
          </a:xfrm>
          <a:prstGeom prst="rect">
            <a:avLst/>
          </a:prstGeom>
          <a:solidFill>
            <a:srgbClr val="4F6BA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5" name="Rectangle 22"/>
          <p:cNvSpPr>
            <a:spLocks noChangeArrowheads="1"/>
          </p:cNvSpPr>
          <p:nvPr userDrawn="1"/>
        </p:nvSpPr>
        <p:spPr bwMode="auto">
          <a:xfrm>
            <a:off x="0" y="6381750"/>
            <a:ext cx="9906000" cy="476250"/>
          </a:xfrm>
          <a:prstGeom prst="rect">
            <a:avLst/>
          </a:prstGeom>
          <a:solidFill>
            <a:srgbClr val="66B9E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6" name="WordArt 12"/>
          <p:cNvSpPr>
            <a:spLocks noChangeArrowheads="1" noChangeShapeType="1" noTextEdit="1"/>
          </p:cNvSpPr>
          <p:nvPr userDrawn="1"/>
        </p:nvSpPr>
        <p:spPr bwMode="auto">
          <a:xfrm>
            <a:off x="584731" y="6551613"/>
            <a:ext cx="1191817" cy="190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b="1" kern="10" spc="-150">
                <a:ln w="9525">
                  <a:noFill/>
                  <a:round/>
                  <a:headEnd/>
                  <a:tailEnd/>
                </a:ln>
                <a:solidFill>
                  <a:schemeClr val="bg1">
                    <a:alpha val="74901"/>
                  </a:schemeClr>
                </a:solidFill>
                <a:ea typeface="微軟正黑體"/>
              </a:rPr>
              <a:t>經濟部水利署</a:t>
            </a:r>
          </a:p>
        </p:txBody>
      </p:sp>
      <p:sp>
        <p:nvSpPr>
          <p:cNvPr id="7" name="投影片編號版面配置區 1"/>
          <p:cNvSpPr txBox="1">
            <a:spLocks/>
          </p:cNvSpPr>
          <p:nvPr userDrawn="1"/>
        </p:nvSpPr>
        <p:spPr>
          <a:xfrm>
            <a:off x="9365985" y="6513513"/>
            <a:ext cx="650082" cy="457200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fld id="{4103A4B6-5D50-42CE-BA6C-05F2FD1DF982}" type="slidenum">
              <a:rPr lang="en-US" altLang="zh-TW" b="1" u="sng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>
                <a:defRPr/>
              </a:pPr>
              <a:t>‹#›</a:t>
            </a:fld>
            <a:endParaRPr lang="en-US" altLang="zh-TW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724" y="72244"/>
            <a:ext cx="979778" cy="9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49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1052513"/>
            <a:ext cx="9906000" cy="5329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3" name="Rectangle 14"/>
          <p:cNvSpPr>
            <a:spLocks noChangeArrowheads="1"/>
          </p:cNvSpPr>
          <p:nvPr userDrawn="1"/>
        </p:nvSpPr>
        <p:spPr bwMode="auto">
          <a:xfrm>
            <a:off x="0" y="476254"/>
            <a:ext cx="9906000" cy="574675"/>
          </a:xfrm>
          <a:prstGeom prst="rect">
            <a:avLst/>
          </a:prstGeom>
          <a:solidFill>
            <a:srgbClr val="2D529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4" name="Rectangle 21"/>
          <p:cNvSpPr>
            <a:spLocks noChangeArrowheads="1"/>
          </p:cNvSpPr>
          <p:nvPr userDrawn="1"/>
        </p:nvSpPr>
        <p:spPr bwMode="auto">
          <a:xfrm>
            <a:off x="0" y="0"/>
            <a:ext cx="9906000" cy="476250"/>
          </a:xfrm>
          <a:prstGeom prst="rect">
            <a:avLst/>
          </a:prstGeom>
          <a:solidFill>
            <a:srgbClr val="4F6BA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5" name="Rectangle 22"/>
          <p:cNvSpPr>
            <a:spLocks noChangeArrowheads="1"/>
          </p:cNvSpPr>
          <p:nvPr userDrawn="1"/>
        </p:nvSpPr>
        <p:spPr bwMode="auto">
          <a:xfrm>
            <a:off x="0" y="6381750"/>
            <a:ext cx="9906000" cy="476250"/>
          </a:xfrm>
          <a:prstGeom prst="rect">
            <a:avLst/>
          </a:prstGeom>
          <a:solidFill>
            <a:srgbClr val="66B9E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6" name="WordArt 12"/>
          <p:cNvSpPr>
            <a:spLocks noChangeArrowheads="1" noChangeShapeType="1" noTextEdit="1"/>
          </p:cNvSpPr>
          <p:nvPr userDrawn="1"/>
        </p:nvSpPr>
        <p:spPr bwMode="auto">
          <a:xfrm>
            <a:off x="584731" y="6551613"/>
            <a:ext cx="1191817" cy="190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b="1" kern="10" spc="-150">
                <a:ln w="9525">
                  <a:noFill/>
                  <a:round/>
                  <a:headEnd/>
                  <a:tailEnd/>
                </a:ln>
                <a:solidFill>
                  <a:schemeClr val="bg1">
                    <a:alpha val="74901"/>
                  </a:schemeClr>
                </a:solidFill>
                <a:ea typeface="微軟正黑體"/>
              </a:rPr>
              <a:t>經濟部水利署</a:t>
            </a:r>
          </a:p>
        </p:txBody>
      </p:sp>
      <p:sp>
        <p:nvSpPr>
          <p:cNvPr id="7" name="投影片編號版面配置區 1"/>
          <p:cNvSpPr txBox="1">
            <a:spLocks/>
          </p:cNvSpPr>
          <p:nvPr userDrawn="1"/>
        </p:nvSpPr>
        <p:spPr>
          <a:xfrm>
            <a:off x="9365985" y="6513513"/>
            <a:ext cx="650082" cy="457200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fld id="{4103A4B6-5D50-42CE-BA6C-05F2FD1DF982}" type="slidenum">
              <a:rPr lang="en-US" altLang="zh-TW" b="1" u="sng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>
                <a:defRPr/>
              </a:pPr>
              <a:t>‹#›</a:t>
            </a:fld>
            <a:endParaRPr lang="en-US" altLang="zh-TW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724" y="72244"/>
            <a:ext cx="979778" cy="9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436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57"/>
            <a:ext cx="8420100" cy="1470025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latin typeface="微軟正黑體" pitchFamily="34" charset="-12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C6DE7-AEE8-4831-8DBF-87CD3473177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494400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663BB-5BD0-4CCF-9B6E-964D0C050FD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537236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32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latin typeface="微軟正黑體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DD2FD-25A6-423E-8185-14C0F3BF51D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493778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42953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199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380D-6110-40D3-A33D-DCB14EF7D68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431356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9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93" y="2174875"/>
            <a:ext cx="4378325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6FD54-DBFE-45EA-A79A-3219524BE9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642302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E01E-E775-4FC0-BCEC-C6122B79370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955994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24360-C97E-45D7-836D-6B603A6722F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862240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>
                <a:latin typeface="微軟正黑體" pitchFamily="34" charset="-120"/>
              </a:defRPr>
            </a:lvl1pPr>
            <a:lvl2pPr>
              <a:defRPr sz="2800">
                <a:latin typeface="微軟正黑體" pitchFamily="34" charset="-120"/>
              </a:defRPr>
            </a:lvl2pPr>
            <a:lvl3pPr>
              <a:defRPr sz="2400">
                <a:latin typeface="微軟正黑體" pitchFamily="34" charset="-120"/>
              </a:defRPr>
            </a:lvl3pPr>
            <a:lvl4pPr>
              <a:defRPr sz="2000">
                <a:latin typeface="微軟正黑體" pitchFamily="34" charset="-120"/>
              </a:defRPr>
            </a:lvl4pPr>
            <a:lvl5pPr>
              <a:defRPr sz="2000">
                <a:latin typeface="微軟正黑體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138" cy="4691063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4F82B-F3BB-475D-AB5A-37C3C2DD6F1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74143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1" y="2130495"/>
            <a:ext cx="8420100" cy="1470025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latin typeface="微軟正黑體" pitchFamily="34" charset="-12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6701FF0A-3E0F-4F55-8E19-6CBA0A6391E0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微軟正黑體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4D03-0962-4B1D-9A02-083B13F99A5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395550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DDE92-FAC2-4F6F-840A-6F4AEF770CC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533812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615237" y="0"/>
            <a:ext cx="2290763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42953" y="0"/>
            <a:ext cx="6719889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3ECC-BFF4-4168-BF5C-761C644424A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554320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742950" y="0"/>
            <a:ext cx="9163050" cy="6096000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60DCE-1BDC-43A5-80A4-404CD839B29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88009227"/>
      </p:ext>
    </p:extLst>
  </p:cSld>
  <p:clrMapOvr>
    <a:masterClrMapping/>
  </p:clrMapOvr>
  <p:transition>
    <p:cover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1" y="2130489"/>
            <a:ext cx="8420100" cy="1470025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latin typeface="微軟正黑體" pitchFamily="34" charset="-12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3DC66566-435E-4827-A896-D4F320A202E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25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361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43" y="4406964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43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latin typeface="微軟正黑體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6FEFA726-AF66-4C8C-BBC1-46F467EF163D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85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42958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209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CDD1FA46-1248-4ED3-9D18-AB0ED87046BF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712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406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406" y="2174875"/>
            <a:ext cx="4378325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7AE75E14-89F5-4009-832C-8C5AE54CA45A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886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57241C50-E7FA-41E1-AD0A-CAAFF485453C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172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6BF044A2-78D5-44D3-B0E2-F9722786DD5E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041521" y="6353628"/>
            <a:ext cx="577851" cy="457200"/>
          </a:xfrm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96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>
                <a:latin typeface="微軟正黑體" pitchFamily="34" charset="-120"/>
              </a:defRPr>
            </a:lvl1pPr>
            <a:lvl2pPr>
              <a:defRPr sz="2800">
                <a:latin typeface="微軟正黑體" pitchFamily="34" charset="-120"/>
              </a:defRPr>
            </a:lvl2pPr>
            <a:lvl3pPr>
              <a:defRPr sz="2400">
                <a:latin typeface="微軟正黑體" pitchFamily="34" charset="-120"/>
              </a:defRPr>
            </a:lvl3pPr>
            <a:lvl4pPr>
              <a:defRPr sz="2000">
                <a:latin typeface="微軟正黑體" pitchFamily="34" charset="-120"/>
              </a:defRPr>
            </a:lvl4pPr>
            <a:lvl5pPr>
              <a:defRPr sz="2000">
                <a:latin typeface="微軟正黑體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D2A26910-50EA-4E1C-AF4D-4A0F72E094C6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595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微軟正黑體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0CA5F056-FB7C-4040-AD6B-0B0AE48E939B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972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51D1D279-7F87-40B0-9ACB-4F536BB5CCF5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927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615247" y="0"/>
            <a:ext cx="2290763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42958" y="0"/>
            <a:ext cx="6719889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8064582F-EB2A-45F8-B8CA-D9F410CF7B84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239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742964" y="0"/>
            <a:ext cx="9163051" cy="6096000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137E6B4D-DA6F-4D27-9225-FCE56F416C7A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594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44" y="4406970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44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latin typeface="微軟正黑體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8099953A-EE4C-4B92-B834-A19FEE3B3016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42953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199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8FD1438D-EC24-4983-B0F3-69BC2EAA361B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41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410" y="2174875"/>
            <a:ext cx="4378325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2573FCFA-47D8-445C-96AA-33EA62969535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8B7A5C73-8A79-42D2-8A22-3C009BB12DB6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34639F96-DE9C-4E5C-ADCF-03C51838C7A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509" y="273054"/>
            <a:ext cx="5537201" cy="5853113"/>
          </a:xfrm>
        </p:spPr>
        <p:txBody>
          <a:bodyPr/>
          <a:lstStyle>
            <a:lvl1pPr>
              <a:defRPr sz="3200">
                <a:latin typeface="微軟正黑體" pitchFamily="34" charset="-120"/>
              </a:defRPr>
            </a:lvl1pPr>
            <a:lvl2pPr>
              <a:defRPr sz="2800">
                <a:latin typeface="微軟正黑體" pitchFamily="34" charset="-120"/>
              </a:defRPr>
            </a:lvl2pPr>
            <a:lvl3pPr>
              <a:defRPr sz="2400">
                <a:latin typeface="微軟正黑體" pitchFamily="34" charset="-120"/>
              </a:defRPr>
            </a:lvl3pPr>
            <a:lvl4pPr>
              <a:defRPr sz="2000">
                <a:latin typeface="微軟正黑體" pitchFamily="34" charset="-120"/>
              </a:defRPr>
            </a:lvl4pPr>
            <a:lvl5pPr>
              <a:defRPr sz="2000">
                <a:latin typeface="微軟正黑體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C057A3F4-62E0-4C0D-903E-371DF20FB33B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0FA6F2DF-B6B9-4B38-8A0C-A8B64E4C7E6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微軟正黑體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720AD3F3-D694-40B4-87A6-6C0900270C91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C12E10B5-59EA-43E2-B9A2-6006BAB7FFC6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615237" y="0"/>
            <a:ext cx="2290763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42953" y="0"/>
            <a:ext cx="6719889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DE7F1818-62B7-43CA-B10A-2BD226983FBF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1" y="2130495"/>
            <a:ext cx="8420100" cy="1470025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latin typeface="微軟正黑體" pitchFamily="34" charset="-12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73EDE2F1-4B90-474D-B344-FC16046F481B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4924C09E-7C45-488A-90CF-DE8AF5E92D32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44" y="4406970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44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latin typeface="微軟正黑體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E8CB4CF7-F95B-4600-989E-8FBCE9EE59CD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42953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199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8A4AC195-2B0A-44EB-98E3-78B26690DD8D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41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410" y="2174875"/>
            <a:ext cx="4378325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2898C6BD-BB91-4E7C-A539-4A37ADEB58F5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DED5E12C-0865-45EB-A7DF-F676419B05EF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572BE252-CE37-4359-8A0A-B49E04A79F20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44" y="4406970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44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latin typeface="微軟正黑體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626C4062-4D9C-4BC5-B635-6D1AFD7FA20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509" y="273054"/>
            <a:ext cx="5537201" cy="5853113"/>
          </a:xfrm>
        </p:spPr>
        <p:txBody>
          <a:bodyPr/>
          <a:lstStyle>
            <a:lvl1pPr>
              <a:defRPr sz="3200">
                <a:latin typeface="微軟正黑體" pitchFamily="34" charset="-120"/>
              </a:defRPr>
            </a:lvl1pPr>
            <a:lvl2pPr>
              <a:defRPr sz="2800">
                <a:latin typeface="微軟正黑體" pitchFamily="34" charset="-120"/>
              </a:defRPr>
            </a:lvl2pPr>
            <a:lvl3pPr>
              <a:defRPr sz="2400">
                <a:latin typeface="微軟正黑體" pitchFamily="34" charset="-120"/>
              </a:defRPr>
            </a:lvl3pPr>
            <a:lvl4pPr>
              <a:defRPr sz="2000">
                <a:latin typeface="微軟正黑體" pitchFamily="34" charset="-120"/>
              </a:defRPr>
            </a:lvl4pPr>
            <a:lvl5pPr>
              <a:defRPr sz="2000">
                <a:latin typeface="微軟正黑體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2B1C69DD-7D1C-4AFD-BC5A-51674A81C85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微軟正黑體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8DB03F96-E2E6-46EB-B96A-4FD1C8293387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BA1C8D35-E960-4086-844F-E06730CB5076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615237" y="0"/>
            <a:ext cx="2290763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42953" y="0"/>
            <a:ext cx="6719889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645263F2-4A1B-451B-9D17-A590AA581AB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79"/>
            <a:ext cx="8420100" cy="1470025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latin typeface="微軟正黑體" pitchFamily="34" charset="-12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3DC66566-435E-4827-A896-D4F320A202E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54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latin typeface="微軟正黑體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6FEFA726-AF66-4C8C-BBC1-46F467EF163D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42953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199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CDD1FA46-1248-4ED3-9D18-AB0ED87046BF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40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405" y="2174875"/>
            <a:ext cx="4378325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7AE75E14-89F5-4009-832C-8C5AE54CA45A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57241C50-E7FA-41E1-AD0A-CAAFF485453C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42953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199" y="762000"/>
            <a:ext cx="4133851" cy="5334000"/>
          </a:xfrm>
        </p:spPr>
        <p:txBody>
          <a:bodyPr/>
          <a:lstStyle>
            <a:lvl1pPr>
              <a:defRPr sz="2800">
                <a:latin typeface="微軟正黑體" pitchFamily="34" charset="-120"/>
              </a:defRPr>
            </a:lvl1pPr>
            <a:lvl2pPr>
              <a:defRPr sz="2400">
                <a:latin typeface="微軟正黑體" pitchFamily="34" charset="-120"/>
              </a:defRPr>
            </a:lvl2pPr>
            <a:lvl3pPr>
              <a:defRPr sz="2000">
                <a:latin typeface="微軟正黑體" pitchFamily="34" charset="-120"/>
              </a:defRPr>
            </a:lvl3pPr>
            <a:lvl4pPr>
              <a:defRPr sz="1800">
                <a:latin typeface="微軟正黑體" pitchFamily="34" charset="-120"/>
              </a:defRPr>
            </a:lvl4pPr>
            <a:lvl5pPr>
              <a:defRPr sz="1800">
                <a:latin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B81690A4-13F0-45FD-9302-9890AB1ED416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>
                <a:latin typeface="微軟正黑體" pitchFamily="34" charset="-120"/>
              </a:defRPr>
            </a:lvl1pPr>
            <a:lvl2pPr>
              <a:defRPr sz="2800">
                <a:latin typeface="微軟正黑體" pitchFamily="34" charset="-120"/>
              </a:defRPr>
            </a:lvl2pPr>
            <a:lvl3pPr>
              <a:defRPr sz="2400">
                <a:latin typeface="微軟正黑體" pitchFamily="34" charset="-120"/>
              </a:defRPr>
            </a:lvl3pPr>
            <a:lvl4pPr>
              <a:defRPr sz="2000">
                <a:latin typeface="微軟正黑體" pitchFamily="34" charset="-120"/>
              </a:defRPr>
            </a:lvl4pPr>
            <a:lvl5pPr>
              <a:defRPr sz="2000">
                <a:latin typeface="微軟正黑體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138" cy="4691063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D2A26910-50EA-4E1C-AF4D-4A0F72E094C6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微軟正黑體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0CA5F056-FB7C-4040-AD6B-0B0AE48E939B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51D1D279-7F87-40B0-9ACB-4F536BB5CCF5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615237" y="0"/>
            <a:ext cx="2290763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42953" y="0"/>
            <a:ext cx="6719889" cy="6096000"/>
          </a:xfrm>
        </p:spPr>
        <p:txBody>
          <a:bodyPr vert="eaVert"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8064582F-EB2A-45F8-B8CA-D9F410CF7B84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742950" y="0"/>
            <a:ext cx="9163050" cy="6096000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  <a:lvl2pPr>
              <a:defRPr>
                <a:latin typeface="微軟正黑體" pitchFamily="34" charset="-120"/>
              </a:defRPr>
            </a:lvl2pPr>
            <a:lvl3pPr>
              <a:defRPr>
                <a:latin typeface="微軟正黑體" pitchFamily="34" charset="-120"/>
              </a:defRPr>
            </a:lvl3pPr>
            <a:lvl4pPr>
              <a:defRPr>
                <a:latin typeface="微軟正黑體" pitchFamily="34" charset="-120"/>
              </a:defRPr>
            </a:lvl4pPr>
            <a:lvl5pPr>
              <a:defRPr>
                <a:latin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137E6B4D-DA6F-4D27-9225-FCE56F416C7A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ransition>
    <p:cover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3" y="188640"/>
            <a:ext cx="8514151" cy="57606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D9571-BE1C-4F8A-9BBD-13049494B64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3"/>
          </p:nvPr>
        </p:nvSpPr>
        <p:spPr>
          <a:xfrm>
            <a:off x="506508" y="1124744"/>
            <a:ext cx="8970997" cy="52565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52449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3" y="188640"/>
            <a:ext cx="8514151" cy="57606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D9571-BE1C-4F8A-9BBD-13049494B64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3"/>
          </p:nvPr>
        </p:nvSpPr>
        <p:spPr>
          <a:xfrm>
            <a:off x="506508" y="1124744"/>
            <a:ext cx="8970997" cy="52565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9322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標題及物件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620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F2B2991-FAF5-480F-922E-9943F2E099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56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41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410" y="2174875"/>
            <a:ext cx="4378325" cy="3951288"/>
          </a:xfrm>
        </p:spPr>
        <p:txBody>
          <a:bodyPr/>
          <a:lstStyle>
            <a:lvl1pPr>
              <a:defRPr sz="2400">
                <a:latin typeface="微軟正黑體" pitchFamily="34" charset="-120"/>
              </a:defRPr>
            </a:lvl1pPr>
            <a:lvl2pPr>
              <a:defRPr sz="2000">
                <a:latin typeface="微軟正黑體" pitchFamily="34" charset="-120"/>
              </a:defRPr>
            </a:lvl2pPr>
            <a:lvl3pPr>
              <a:defRPr sz="1800">
                <a:latin typeface="微軟正黑體" pitchFamily="34" charset="-120"/>
              </a:defRPr>
            </a:lvl3pPr>
            <a:lvl4pPr>
              <a:defRPr sz="1600">
                <a:latin typeface="微軟正黑體" pitchFamily="34" charset="-120"/>
              </a:defRPr>
            </a:lvl4pPr>
            <a:lvl5pPr>
              <a:defRPr sz="1600">
                <a:latin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A1EE29A4-A848-4E5C-AFA0-11BB49815DE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876"/>
            <a:ext cx="9906000" cy="608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5"/>
          <p:cNvSpPr txBox="1">
            <a:spLocks noGrp="1"/>
          </p:cNvSpPr>
          <p:nvPr userDrawn="1"/>
        </p:nvSpPr>
        <p:spPr bwMode="auto">
          <a:xfrm>
            <a:off x="9178558" y="6361168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9EA9E197-F60E-41B4-8F90-822A41A2C75F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矩形 8"/>
          <p:cNvSpPr/>
          <p:nvPr userDrawn="1"/>
        </p:nvSpPr>
        <p:spPr bwMode="auto">
          <a:xfrm flipH="1">
            <a:off x="1989000" y="-750"/>
            <a:ext cx="7917000" cy="331200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50000">
                <a:srgbClr val="2A2A82">
                  <a:shade val="67500"/>
                  <a:satMod val="115000"/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臺中座談會</a:t>
            </a:r>
          </a:p>
        </p:txBody>
      </p:sp>
      <p:pic>
        <p:nvPicPr>
          <p:cNvPr id="6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版面配置區 18"/>
          <p:cNvSpPr>
            <a:spLocks noGrp="1"/>
          </p:cNvSpPr>
          <p:nvPr>
            <p:ph type="body" sz="quarter" idx="12"/>
          </p:nvPr>
        </p:nvSpPr>
        <p:spPr>
          <a:xfrm>
            <a:off x="194337" y="549279"/>
            <a:ext cx="7879010" cy="1223541"/>
          </a:xfrm>
        </p:spPr>
        <p:txBody>
          <a:bodyPr/>
          <a:lstStyle>
            <a:lvl1pPr>
              <a:buClr>
                <a:srgbClr val="D60000"/>
              </a:buClr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9050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58" y="6361168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C5A8FE9B-E1DF-4BA6-A2BE-F67824293AC8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臺中座談會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0">
                <a:srgbClr val="A97D4D"/>
              </a:gs>
              <a:gs pos="50000">
                <a:srgbClr val="BE9D78"/>
              </a:gs>
              <a:gs pos="99000">
                <a:srgbClr val="C1B58E"/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anchor="ctr"/>
          <a:lstStyle/>
          <a:p>
            <a:pPr marL="360363" indent="87313">
              <a:defRPr/>
            </a:pPr>
            <a:endParaRPr lang="zh-TW" altLang="en-US" sz="1800" b="1" u="none" kern="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標楷體"/>
              <a:cs typeface="Tahoma" pitchFamily="34" charset="0"/>
            </a:endParaRPr>
          </a:p>
        </p:txBody>
      </p:sp>
      <p:pic>
        <p:nvPicPr>
          <p:cNvPr id="9" name="Picture 18" descr="E:\ylwork\0設計稿\2016\1003-全國水論壇\引言簡報\pic\1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472" y="1588"/>
            <a:ext cx="507338" cy="4572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761314" y="64080"/>
            <a:ext cx="1934175" cy="412592"/>
          </a:xfrm>
        </p:spPr>
        <p:txBody>
          <a:bodyPr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1342660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58" y="6361168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86629D51-A6FE-4C84-9FE2-B2893A34D048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臺中座談會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0">
                <a:srgbClr val="FFBF0F"/>
              </a:gs>
              <a:gs pos="55000">
                <a:srgbClr val="F88E20"/>
              </a:gs>
              <a:gs pos="100000">
                <a:srgbClr val="F26122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1439863" indent="87313">
              <a:defRPr/>
            </a:pPr>
            <a:endParaRPr lang="zh-TW" altLang="en-US" sz="4600" b="1" u="none" kern="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標楷體"/>
              <a:cs typeface="Tahoma" pitchFamily="34" charset="0"/>
            </a:endParaRPr>
          </a:p>
        </p:txBody>
      </p:sp>
      <p:pic>
        <p:nvPicPr>
          <p:cNvPr id="9" name="Picture 13" descr="E:\ylwork\0設計稿\2016\1003-全國水論壇\引言簡報\pic\2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35" y="-109538"/>
            <a:ext cx="507338" cy="55562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761314" y="64080"/>
            <a:ext cx="1934175" cy="412592"/>
          </a:xfrm>
        </p:spPr>
        <p:txBody>
          <a:bodyPr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1197283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58" y="6361168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73A9EA4D-C584-44CB-B9EF-A86B96D207DF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臺中座談會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100000">
                <a:srgbClr val="029FEC"/>
              </a:gs>
              <a:gs pos="0">
                <a:srgbClr val="5CCEF6"/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87313" algn="ctr">
              <a:defRPr/>
            </a:pPr>
            <a:endParaRPr lang="zh-TW" altLang="en-US" sz="1800" u="none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9" name="Picture 14" descr="E:\ylwork\0設計稿\2016\1003-全國水論壇\引言簡報\pic\3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37" y="-100013"/>
            <a:ext cx="507338" cy="555626"/>
          </a:xfrm>
          <a:prstGeom prst="rect">
            <a:avLst/>
          </a:prstGeom>
          <a:noFill/>
          <a:effectLst>
            <a:outerShdw blurRad="2413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761314" y="64080"/>
            <a:ext cx="1934175" cy="412592"/>
          </a:xfrm>
        </p:spPr>
        <p:txBody>
          <a:bodyPr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9991743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58" y="6361168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1EBBC791-90EA-4100-8AD9-C9BD068560E4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臺中座談會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0">
                <a:srgbClr val="B0D434"/>
              </a:gs>
              <a:gs pos="55000">
                <a:srgbClr val="7EB93F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anchor="ctr"/>
          <a:lstStyle/>
          <a:p>
            <a:pPr indent="360363">
              <a:defRPr/>
            </a:pPr>
            <a:endParaRPr lang="zh-TW" altLang="en-US" sz="3000" b="1" u="none" kern="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標楷體"/>
              <a:cs typeface="Tahoma" pitchFamily="34" charset="0"/>
            </a:endParaRPr>
          </a:p>
        </p:txBody>
      </p:sp>
      <p:pic>
        <p:nvPicPr>
          <p:cNvPr id="9" name="Picture 15" descr="E:\ylwork\0設計稿\2016\1003-全國水論壇\引言簡報\pic\4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472" y="-100013"/>
            <a:ext cx="507338" cy="55562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761314" y="64080"/>
            <a:ext cx="1934175" cy="412592"/>
          </a:xfrm>
        </p:spPr>
        <p:txBody>
          <a:bodyPr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6733680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58" y="6361168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CFA88B36-F834-4C1C-B856-670CA08DAB96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臺中座談會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0">
                <a:srgbClr val="B465A6"/>
              </a:gs>
              <a:gs pos="100000">
                <a:srgbClr val="8258A2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anchor="ctr"/>
          <a:lstStyle/>
          <a:p>
            <a:pPr indent="360363">
              <a:defRPr/>
            </a:pPr>
            <a:endParaRPr lang="zh-TW" altLang="en-US" sz="3000" b="1" u="none" kern="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標楷體"/>
              <a:cs typeface="Tahoma" pitchFamily="34" charset="0"/>
            </a:endParaRPr>
          </a:p>
        </p:txBody>
      </p:sp>
      <p:pic>
        <p:nvPicPr>
          <p:cNvPr id="9" name="Picture 16" descr="E:\ylwork\0設計稿\2016\1003-全國水論壇\引言簡報\pic\5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37" y="-100012"/>
            <a:ext cx="507338" cy="519113"/>
          </a:xfrm>
          <a:prstGeom prst="rect">
            <a:avLst/>
          </a:prstGeom>
          <a:noFill/>
          <a:effectLst>
            <a:outerShdw blurRad="2413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878875" y="64080"/>
            <a:ext cx="2144688" cy="412592"/>
          </a:xfrm>
        </p:spPr>
        <p:txBody>
          <a:bodyPr lIns="0" rIns="0"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0136009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58" y="6361168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8FA02F14-E2D4-4CB1-917E-5860BB7984EE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臺中座談會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anchor="ctr"/>
          <a:lstStyle/>
          <a:p>
            <a:pPr indent="360363">
              <a:defRPr/>
            </a:pPr>
            <a:endParaRPr lang="zh-TW" altLang="en-US" sz="3000" b="1" u="none" kern="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標楷體"/>
              <a:cs typeface="Tahoma" pitchFamily="34" charset="0"/>
            </a:endParaRPr>
          </a:p>
        </p:txBody>
      </p:sp>
      <p:pic>
        <p:nvPicPr>
          <p:cNvPr id="9" name="Picture 17" descr="E:\ylwork\0設計稿\2016\1003-全國水論壇\引言簡報\pic\6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37" y="-100012"/>
            <a:ext cx="507338" cy="519113"/>
          </a:xfrm>
          <a:prstGeom prst="rect">
            <a:avLst/>
          </a:prstGeom>
          <a:noFill/>
          <a:effectLst>
            <a:outerShdw blurRad="2413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761314" y="64080"/>
            <a:ext cx="1934175" cy="412592"/>
          </a:xfrm>
        </p:spPr>
        <p:txBody>
          <a:bodyPr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3612889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5"/>
          <p:cNvSpPr txBox="1">
            <a:spLocks noGrp="1"/>
          </p:cNvSpPr>
          <p:nvPr userDrawn="1"/>
        </p:nvSpPr>
        <p:spPr bwMode="auto">
          <a:xfrm>
            <a:off x="9178558" y="6361168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4C499F71-8020-4559-8237-A4776F855D04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" name="矩形 5"/>
          <p:cNvSpPr/>
          <p:nvPr userDrawn="1"/>
        </p:nvSpPr>
        <p:spPr bwMode="auto">
          <a:xfrm rot="16200000" flipH="1">
            <a:off x="4786704" y="-4786672"/>
            <a:ext cx="332657" cy="9906001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50000">
                <a:srgbClr val="2A2A82">
                  <a:shade val="67500"/>
                  <a:satMod val="115000"/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TW" altLang="en-US" sz="1800" u="none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5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11"/>
          <p:cNvSpPr/>
          <p:nvPr userDrawn="1"/>
        </p:nvSpPr>
        <p:spPr>
          <a:xfrm>
            <a:off x="6844771" y="-26988"/>
            <a:ext cx="3023394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新紀元</a:t>
            </a: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水利政策座談會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5919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底圖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1862124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底圖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95300" y="274641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74654CF-7D5B-4E4F-A666-39541D4207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8389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8CE9CCF5-A96E-4262-A385-141FABBF5E2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876"/>
            <a:ext cx="9906000" cy="608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5"/>
          <p:cNvSpPr txBox="1">
            <a:spLocks noGrp="1"/>
          </p:cNvSpPr>
          <p:nvPr userDrawn="1"/>
        </p:nvSpPr>
        <p:spPr bwMode="auto">
          <a:xfrm>
            <a:off x="9178540" y="6361134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8381CD3D-00D6-4FF6-BEF4-AF45EEFFC08B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矩形 8"/>
          <p:cNvSpPr/>
          <p:nvPr userDrawn="1"/>
        </p:nvSpPr>
        <p:spPr bwMode="auto">
          <a:xfrm flipH="1">
            <a:off x="1989000" y="-750"/>
            <a:ext cx="7917000" cy="331200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50000">
                <a:srgbClr val="2A2A82">
                  <a:shade val="67500"/>
                  <a:satMod val="115000"/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臺北座談會</a:t>
            </a:r>
          </a:p>
        </p:txBody>
      </p:sp>
      <p:pic>
        <p:nvPicPr>
          <p:cNvPr id="6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版面配置區 18"/>
          <p:cNvSpPr>
            <a:spLocks noGrp="1"/>
          </p:cNvSpPr>
          <p:nvPr>
            <p:ph type="body" sz="quarter" idx="12"/>
          </p:nvPr>
        </p:nvSpPr>
        <p:spPr>
          <a:xfrm>
            <a:off x="194337" y="549279"/>
            <a:ext cx="7879010" cy="1223541"/>
          </a:xfrm>
        </p:spPr>
        <p:txBody>
          <a:bodyPr/>
          <a:lstStyle>
            <a:lvl1pPr>
              <a:buClr>
                <a:srgbClr val="D60000"/>
              </a:buClr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6492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40" y="6361134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2F34067B-B372-4373-9057-97C700A6B465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臺北座談會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0">
                <a:srgbClr val="A97D4D"/>
              </a:gs>
              <a:gs pos="50000">
                <a:srgbClr val="BE9D78"/>
              </a:gs>
              <a:gs pos="99000">
                <a:srgbClr val="C1B58E"/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anchor="ctr"/>
          <a:lstStyle/>
          <a:p>
            <a:pPr marL="360363" indent="87313">
              <a:defRPr/>
            </a:pPr>
            <a:endParaRPr lang="zh-TW" altLang="en-US" sz="1800" b="1" u="none" kern="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標楷體"/>
              <a:cs typeface="Tahoma" pitchFamily="34" charset="0"/>
            </a:endParaRPr>
          </a:p>
        </p:txBody>
      </p:sp>
      <p:pic>
        <p:nvPicPr>
          <p:cNvPr id="9" name="Picture 18" descr="E:\ylwork\0設計稿\2016\1003-全國水論壇\引言簡報\pic\1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472" y="1588"/>
            <a:ext cx="507338" cy="4572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761314" y="64080"/>
            <a:ext cx="1934175" cy="412592"/>
          </a:xfrm>
        </p:spPr>
        <p:txBody>
          <a:bodyPr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1723854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40" y="6361134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4C922E3E-EC0D-4BA0-81BD-45B8F311430A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臺北座談會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0">
                <a:srgbClr val="FFBF0F"/>
              </a:gs>
              <a:gs pos="55000">
                <a:srgbClr val="F88E20"/>
              </a:gs>
              <a:gs pos="100000">
                <a:srgbClr val="F26122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1439863" indent="87313">
              <a:defRPr/>
            </a:pPr>
            <a:endParaRPr lang="zh-TW" altLang="en-US" sz="4600" b="1" u="none" kern="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標楷體"/>
              <a:cs typeface="Tahoma" pitchFamily="34" charset="0"/>
            </a:endParaRPr>
          </a:p>
        </p:txBody>
      </p:sp>
      <p:pic>
        <p:nvPicPr>
          <p:cNvPr id="9" name="Picture 13" descr="E:\ylwork\0設計稿\2016\1003-全國水論壇\引言簡報\pic\2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35" y="-109538"/>
            <a:ext cx="507338" cy="55562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761314" y="64080"/>
            <a:ext cx="1934175" cy="412592"/>
          </a:xfrm>
        </p:spPr>
        <p:txBody>
          <a:bodyPr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6724363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40" y="6361134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8E76D544-53BA-4F2D-B7ED-B50A8E5FCC57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臺北座談會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100000">
                <a:srgbClr val="029FEC"/>
              </a:gs>
              <a:gs pos="0">
                <a:srgbClr val="5CCEF6"/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87313" algn="ctr">
              <a:defRPr/>
            </a:pPr>
            <a:endParaRPr lang="zh-TW" altLang="en-US" sz="1800" u="none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9" name="Picture 14" descr="E:\ylwork\0設計稿\2016\1003-全國水論壇\引言簡報\pic\3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37" y="-100013"/>
            <a:ext cx="507338" cy="555626"/>
          </a:xfrm>
          <a:prstGeom prst="rect">
            <a:avLst/>
          </a:prstGeom>
          <a:noFill/>
          <a:effectLst>
            <a:outerShdw blurRad="2413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761314" y="64080"/>
            <a:ext cx="1934175" cy="412592"/>
          </a:xfrm>
        </p:spPr>
        <p:txBody>
          <a:bodyPr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7789181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40" y="6361134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01DB5F47-5105-4E41-BF49-30C86A2C55E6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臺北座談會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0">
                <a:srgbClr val="B0D434"/>
              </a:gs>
              <a:gs pos="55000">
                <a:srgbClr val="7EB93F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anchor="ctr"/>
          <a:lstStyle/>
          <a:p>
            <a:pPr indent="360363">
              <a:defRPr/>
            </a:pPr>
            <a:endParaRPr lang="zh-TW" altLang="en-US" sz="3000" b="1" u="none" kern="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標楷體"/>
              <a:cs typeface="Tahoma" pitchFamily="34" charset="0"/>
            </a:endParaRPr>
          </a:p>
        </p:txBody>
      </p:sp>
      <p:pic>
        <p:nvPicPr>
          <p:cNvPr id="9" name="Picture 15" descr="E:\ylwork\0設計稿\2016\1003-全國水論壇\引言簡報\pic\4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472" y="-100013"/>
            <a:ext cx="507338" cy="55562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761314" y="64080"/>
            <a:ext cx="1934175" cy="412592"/>
          </a:xfrm>
        </p:spPr>
        <p:txBody>
          <a:bodyPr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1612140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40" y="6361134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2F153D33-B91C-4308-9ADA-81BBA7BE44DC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臺北座談會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0">
                <a:srgbClr val="B465A6"/>
              </a:gs>
              <a:gs pos="100000">
                <a:srgbClr val="8258A2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anchor="ctr"/>
          <a:lstStyle/>
          <a:p>
            <a:pPr indent="360363">
              <a:defRPr/>
            </a:pPr>
            <a:endParaRPr lang="zh-TW" altLang="en-US" sz="3000" b="1" u="none" kern="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標楷體"/>
              <a:cs typeface="Tahoma" pitchFamily="34" charset="0"/>
            </a:endParaRPr>
          </a:p>
        </p:txBody>
      </p:sp>
      <p:pic>
        <p:nvPicPr>
          <p:cNvPr id="9" name="Picture 16" descr="E:\ylwork\0設計稿\2016\1003-全國水論壇\引言簡報\pic\5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37" y="-100012"/>
            <a:ext cx="507338" cy="519113"/>
          </a:xfrm>
          <a:prstGeom prst="rect">
            <a:avLst/>
          </a:prstGeom>
          <a:noFill/>
          <a:effectLst>
            <a:outerShdw blurRad="2413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878875" y="64080"/>
            <a:ext cx="2144688" cy="412592"/>
          </a:xfrm>
        </p:spPr>
        <p:txBody>
          <a:bodyPr lIns="0" rIns="0"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8677657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 noGrp="1"/>
          </p:cNvSpPr>
          <p:nvPr userDrawn="1"/>
        </p:nvSpPr>
        <p:spPr bwMode="auto">
          <a:xfrm>
            <a:off x="9178540" y="6361134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344AAE03-A30B-4758-9ECA-0D95A1628468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矩形 8"/>
          <p:cNvSpPr/>
          <p:nvPr userDrawn="1"/>
        </p:nvSpPr>
        <p:spPr bwMode="auto">
          <a:xfrm flipH="1">
            <a:off x="584515" y="0"/>
            <a:ext cx="7917000" cy="306022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63000">
                <a:srgbClr val="2A2A82">
                  <a:shade val="67500"/>
                  <a:satMod val="115000"/>
                  <a:alpha val="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indent="622300">
              <a:defRPr/>
            </a:pP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韌性水管理  臺北座談會</a:t>
            </a:r>
          </a:p>
        </p:txBody>
      </p:sp>
      <p:pic>
        <p:nvPicPr>
          <p:cNvPr id="7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圓角化同側角落矩形 11"/>
          <p:cNvSpPr/>
          <p:nvPr userDrawn="1"/>
        </p:nvSpPr>
        <p:spPr bwMode="auto">
          <a:xfrm rot="16200000">
            <a:off x="8418844" y="-1033132"/>
            <a:ext cx="361950" cy="2612363"/>
          </a:xfrm>
          <a:prstGeom prst="round2SameRect">
            <a:avLst>
              <a:gd name="adj1" fmla="val 32975"/>
              <a:gd name="adj2" fmla="val 0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anchor="ctr"/>
          <a:lstStyle/>
          <a:p>
            <a:pPr indent="360363">
              <a:defRPr/>
            </a:pPr>
            <a:endParaRPr lang="zh-TW" altLang="en-US" sz="3000" b="1" u="none" kern="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標楷體"/>
              <a:cs typeface="Tahoma" pitchFamily="34" charset="0"/>
            </a:endParaRPr>
          </a:p>
        </p:txBody>
      </p:sp>
      <p:pic>
        <p:nvPicPr>
          <p:cNvPr id="9" name="Picture 17" descr="E:\ylwork\0設計稿\2016\1003-全國水論壇\引言簡報\pic\6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37" y="-100012"/>
            <a:ext cx="507338" cy="519113"/>
          </a:xfrm>
          <a:prstGeom prst="rect">
            <a:avLst/>
          </a:prstGeom>
          <a:noFill/>
          <a:effectLst>
            <a:outerShdw blurRad="2413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文字版面配置區 18"/>
          <p:cNvSpPr>
            <a:spLocks noGrp="1"/>
          </p:cNvSpPr>
          <p:nvPr>
            <p:ph type="body" sz="quarter" idx="10"/>
          </p:nvPr>
        </p:nvSpPr>
        <p:spPr>
          <a:xfrm>
            <a:off x="194337" y="549274"/>
            <a:ext cx="7879010" cy="2375670"/>
          </a:xfrm>
        </p:spPr>
        <p:txBody>
          <a:bodyPr/>
          <a:lstStyle>
            <a:lvl1pPr>
              <a:buClr>
                <a:srgbClr val="D60000"/>
              </a:buClr>
              <a:defRPr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>
          <a:xfrm>
            <a:off x="7761314" y="64080"/>
            <a:ext cx="1934175" cy="412592"/>
          </a:xfrm>
        </p:spPr>
        <p:txBody>
          <a:bodyPr anchor="t"/>
          <a:lstStyle>
            <a:lvl1pPr algn="l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7297508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7"/>
            <a:ext cx="9906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5"/>
          <p:cNvSpPr txBox="1">
            <a:spLocks noGrp="1"/>
          </p:cNvSpPr>
          <p:nvPr userDrawn="1"/>
        </p:nvSpPr>
        <p:spPr bwMode="auto">
          <a:xfrm>
            <a:off x="9178540" y="6361134"/>
            <a:ext cx="457465" cy="331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fld id="{5A4E481E-5AC9-45D2-8FBC-4C327C33153C}" type="slidenum">
              <a:rPr lang="en-US" altLang="zh-TW" sz="1400" b="1" u="none">
                <a:solidFill>
                  <a:prstClr val="black"/>
                </a:solidFill>
                <a:latin typeface="Arial" pitchFamily="34" charset="0"/>
              </a:rPr>
              <a:pPr algn="ctr" eaLnBrk="1" hangingPunct="1">
                <a:defRPr/>
              </a:pPr>
              <a:t>‹#›</a:t>
            </a:fld>
            <a:endParaRPr lang="en-US" altLang="zh-TW" sz="1400" b="1" u="none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" name="矩形 5"/>
          <p:cNvSpPr/>
          <p:nvPr userDrawn="1"/>
        </p:nvSpPr>
        <p:spPr bwMode="auto">
          <a:xfrm rot="16200000" flipH="1">
            <a:off x="4786686" y="-4786672"/>
            <a:ext cx="332657" cy="9906001"/>
          </a:xfrm>
          <a:prstGeom prst="rect">
            <a:avLst/>
          </a:prstGeom>
          <a:gradFill flip="none" rotWithShape="1">
            <a:gsLst>
              <a:gs pos="0">
                <a:srgbClr val="3F76E5"/>
              </a:gs>
              <a:gs pos="50000">
                <a:srgbClr val="2A2A82">
                  <a:shade val="67500"/>
                  <a:satMod val="115000"/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TW" altLang="en-US" sz="1800" u="none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5" name="Picture 2" descr="D:\_Design\Logo\official\經濟部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3175"/>
            <a:ext cx="1209014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11"/>
          <p:cNvSpPr/>
          <p:nvPr userDrawn="1"/>
        </p:nvSpPr>
        <p:spPr>
          <a:xfrm>
            <a:off x="6844771" y="-26988"/>
            <a:ext cx="3023394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新紀元</a:t>
            </a:r>
            <a:r>
              <a:rPr kumimoji="0" lang="zh-TW" altLang="en-US" sz="1400" b="1" u="none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標楷體" pitchFamily="65" charset="-120"/>
              </a:rPr>
              <a:t>水利政策座談會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4327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底圖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3720659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底圖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95300" y="274641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FDC3EEE-8122-4D14-AB26-BA4218C606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011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FEC0F650-C162-4774-8D7D-ED7E7F81BFAB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603696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52"/>
            <a:ext cx="84201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C4C8270-A8CA-4F65-9098-A34308619E3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16952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1EEFE4A-0208-4412-B4B0-882758E4C0D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3278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2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1082593-C48F-44F7-A914-C6A7FE35BC4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5510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306997-E063-46DD-9C74-D5B6418F696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61751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FE9524F-3F96-425E-8DD9-97EC417ACBA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94946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BA9A7AC-C8F8-46AA-95FE-4DE805E0D82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19246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30E6E3-E83B-421D-9B93-69F95E476F3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92545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2" y="27305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5EA5E16-0B37-49B7-8D05-A23A1DCB441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35712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F2098A0-66DC-4DAA-BCA9-B9A88F4F061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127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509" y="273054"/>
            <a:ext cx="5537201" cy="5853113"/>
          </a:xfrm>
        </p:spPr>
        <p:txBody>
          <a:bodyPr/>
          <a:lstStyle>
            <a:lvl1pPr>
              <a:defRPr sz="3200">
                <a:latin typeface="微軟正黑體" pitchFamily="34" charset="-120"/>
              </a:defRPr>
            </a:lvl1pPr>
            <a:lvl2pPr>
              <a:defRPr sz="2800">
                <a:latin typeface="微軟正黑體" pitchFamily="34" charset="-120"/>
              </a:defRPr>
            </a:lvl2pPr>
            <a:lvl3pPr>
              <a:defRPr sz="2400">
                <a:latin typeface="微軟正黑體" pitchFamily="34" charset="-120"/>
              </a:defRPr>
            </a:lvl3pPr>
            <a:lvl4pPr>
              <a:defRPr sz="2000">
                <a:latin typeface="微軟正黑體" pitchFamily="34" charset="-120"/>
              </a:defRPr>
            </a:lvl4pPr>
            <a:lvl5pPr>
              <a:defRPr sz="2000">
                <a:latin typeface="微軟正黑體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3468859F-67EE-441A-9AE5-8D9D2BDBA9C2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FB2B62-248C-40A2-9D02-CF4D346999D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43619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8B9574E-52AB-45CD-9858-87563803940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32004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48"/>
            <a:ext cx="84201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2A5F8F2-5A42-4A26-B175-51265DE054A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51788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44D7962-7334-4CC3-A6B8-D64337FAD2D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44713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2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4A935DA-56D3-489B-A5DC-923F75496F6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74426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7C1C2F2-A319-4B09-BAAB-8E7EA70E1B9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88399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8511BE3-6E5A-459B-A764-31A381CC6B3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0245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E605E9-E092-4DB1-A04C-4EBDF08F8E5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82724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E7854B7-BD5D-4B19-BE0A-032C98E5581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39976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349FC0-A134-475B-B820-5F2B2C31922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278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微軟正黑體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ACA312F2-910A-483A-AC14-4CE353E249B6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2F3C25-D48B-4743-A653-533CEFDE141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32096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F53B7F7-550D-4DA9-932B-C6F4E7B1776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94558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45"/>
            <a:ext cx="222885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45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EDBA9C3-A177-4C6B-9E2B-E9C16F50DE3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08074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底圖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F2B2991-FAF5-480F-922E-9943F2E099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42178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3" descr="底圖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1988671" y="-4311"/>
            <a:ext cx="7917328" cy="461665"/>
          </a:xfrm>
          <a:prstGeom prst="rect">
            <a:avLst/>
          </a:prstGeom>
          <a:gradFill flip="none" rotWithShape="1">
            <a:gsLst>
              <a:gs pos="37000">
                <a:srgbClr val="0065FA"/>
              </a:gs>
              <a:gs pos="75400">
                <a:srgbClr val="0066FF"/>
              </a:gs>
              <a:gs pos="0">
                <a:srgbClr val="0033CC"/>
              </a:gs>
              <a:gs pos="50000">
                <a:srgbClr val="0066FF"/>
              </a:gs>
              <a:gs pos="100000">
                <a:srgbClr val="99CCFF"/>
              </a:gs>
            </a:gsLst>
            <a:lin ang="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r"/>
            <a:endParaRPr lang="zh-TW" altLang="en-US" b="1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810506" y="0"/>
            <a:ext cx="7095505" cy="457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7009" y="6256871"/>
            <a:ext cx="285231" cy="46733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2240" y="6241825"/>
            <a:ext cx="285231" cy="467337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305672" y="632368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457200" rtl="0" eaLnBrk="1" latinLnBrk="0" hangingPunct="1">
              <a:defRPr sz="1400" kern="1200">
                <a:solidFill>
                  <a:srgbClr val="272220"/>
                </a:solidFill>
                <a:latin typeface="微軟正黑體"/>
                <a:ea typeface="微軟正黑體"/>
                <a:cs typeface="微軟正黑體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DFFD43-78DC-5A45-822B-1A3E1AC9ABEE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14769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底圖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1"/>
            <a:ext cx="9906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34"/>
            <a:ext cx="8420100" cy="1470025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>
              <a:defRPr sz="3600" b="1" cap="none" spc="5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924777" y="3886200"/>
            <a:ext cx="6240693" cy="1752600"/>
          </a:xfrm>
        </p:spPr>
        <p:txBody>
          <a:bodyPr anchor="b"/>
          <a:lstStyle>
            <a:lvl1pPr marL="0" indent="0" algn="r">
              <a:buNone/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338222400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lang="zh-TW" altLang="en-US"/>
            </a:lvl1pPr>
          </a:lstStyle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9165472" y="6359654"/>
            <a:ext cx="472577" cy="309706"/>
          </a:xfrm>
        </p:spPr>
        <p:txBody>
          <a:bodyPr/>
          <a:lstStyle>
            <a:lvl1pPr>
              <a:defRPr smtClean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002FF0C-B187-4936-A463-3DD4A69B1DD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018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lang="zh-TW" altLang="en-US"/>
            </a:lvl1pPr>
          </a:lstStyle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9051107" y="6351265"/>
            <a:ext cx="577850" cy="4572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F02D1F0B-742A-480D-86C9-6602A2CFB3E6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8578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9055670" y="6366545"/>
            <a:ext cx="577850" cy="457200"/>
          </a:xfrm>
        </p:spPr>
        <p:txBody>
          <a:bodyPr/>
          <a:lstStyle>
            <a:lvl1pPr>
              <a:defRPr smtClean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D4596F99-DDA0-42D5-8726-25383D8F9FE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595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40"/>
            <a:ext cx="84201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BC635-70DF-4A54-AE89-0E17C66A9EB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2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3" descr="底圖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2228850" y="0"/>
            <a:ext cx="7677150" cy="6096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8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762000"/>
            <a:ext cx="84201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97950" y="6324600"/>
            <a:ext cx="5778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CD9BB68C-2B79-406B-87D8-DAD915DC9252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>
    <p:cover dir="r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Ä"/>
        <a:defRPr kumimoji="1" sz="2800" b="1">
          <a:solidFill>
            <a:srgbClr val="0000FF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v"/>
        <a:defRPr kumimoji="1" sz="2600" b="1">
          <a:solidFill>
            <a:srgbClr val="006600"/>
          </a:solidFill>
          <a:latin typeface="微軟正黑體" pitchFamily="34" charset="-12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CC33"/>
        </a:buClr>
        <a:buFont typeface="Wingdings" pitchFamily="2" charset="2"/>
        <a:buChar char="Ø"/>
        <a:defRPr kumimoji="1" sz="2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FF"/>
        </a:buClr>
        <a:buFont typeface="Wingdings" pitchFamily="2" charset="2"/>
        <a:buChar char="ü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 u="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384550" y="635635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 u="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8D8BB19-FD10-4C92-8AD7-0775DA5BEA75}" type="slidenum">
              <a:rPr lang="zh-TW" altLang="en-US" u="non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u="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4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289" r:id="rId12"/>
    <p:sldLayoutId id="2147484290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3" descr="底圖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2228850" y="0"/>
            <a:ext cx="7677150" cy="6096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37892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762000"/>
            <a:ext cx="84201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97950" y="6324600"/>
            <a:ext cx="5778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6766CECD-477F-4838-A236-4B23F0226BB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4419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</p:sldLayoutIdLst>
  <p:transition>
    <p:cover dir="r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Ä"/>
        <a:defRPr kumimoji="1" sz="2800" b="1">
          <a:solidFill>
            <a:srgbClr val="0000FF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v"/>
        <a:defRPr kumimoji="1" sz="2600" b="1">
          <a:solidFill>
            <a:srgbClr val="006600"/>
          </a:solidFill>
          <a:latin typeface="微軟正黑體" pitchFamily="34" charset="-12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CC33"/>
        </a:buClr>
        <a:buFont typeface="Wingdings" pitchFamily="2" charset="2"/>
        <a:buChar char="Ø"/>
        <a:defRPr kumimoji="1" sz="2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FF"/>
        </a:buClr>
        <a:buFont typeface="Wingdings" pitchFamily="2" charset="2"/>
        <a:buChar char="ü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3" descr="底圖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2228874" y="0"/>
            <a:ext cx="7677151" cy="6096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74756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1" y="762000"/>
            <a:ext cx="84201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97979" y="6324600"/>
            <a:ext cx="577851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289CC720-E6C6-4B95-A7B9-A9D4C1A616E5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4864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  <p:sldLayoutId id="214748428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Ä"/>
        <a:defRPr kumimoji="1" sz="2800" b="1">
          <a:solidFill>
            <a:srgbClr val="0000FF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v"/>
        <a:defRPr kumimoji="1" sz="2600" b="1">
          <a:solidFill>
            <a:srgbClr val="006600"/>
          </a:solidFill>
          <a:latin typeface="微軟正黑體" pitchFamily="34" charset="-12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CC33"/>
        </a:buClr>
        <a:buFont typeface="Wingdings" pitchFamily="2" charset="2"/>
        <a:buChar char="Ø"/>
        <a:defRPr kumimoji="1" sz="2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FF"/>
        </a:buClr>
        <a:buFont typeface="Wingdings" pitchFamily="2" charset="2"/>
        <a:buChar char="ü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3" descr="底圖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2228850" y="0"/>
            <a:ext cx="7677150" cy="6096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16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762000"/>
            <a:ext cx="84201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97950" y="6324600"/>
            <a:ext cx="5778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4A7031B3-D623-4C14-A050-B4854638F9BC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ransition>
    <p:cover dir="r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Ä"/>
        <a:defRPr kumimoji="1" sz="2800" b="1">
          <a:solidFill>
            <a:srgbClr val="0000FF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v"/>
        <a:defRPr kumimoji="1" sz="2600" b="1">
          <a:solidFill>
            <a:srgbClr val="006600"/>
          </a:solidFill>
          <a:latin typeface="微軟正黑體" pitchFamily="34" charset="-12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CC33"/>
        </a:buClr>
        <a:buFont typeface="Wingdings" pitchFamily="2" charset="2"/>
        <a:buChar char="Ø"/>
        <a:defRPr kumimoji="1" sz="2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FF"/>
        </a:buClr>
        <a:buFont typeface="Wingdings" pitchFamily="2" charset="2"/>
        <a:buChar char="ü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3" descr="底圖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2228850" y="0"/>
            <a:ext cx="7677150" cy="6096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25604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762000"/>
            <a:ext cx="84201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97950" y="6324600"/>
            <a:ext cx="5778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1CB2E66C-A3E1-4C35-A83B-B65CF2B53D2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ransition>
    <p:cover dir="r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Ä"/>
        <a:defRPr kumimoji="1" sz="2800" b="1">
          <a:solidFill>
            <a:srgbClr val="0000FF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v"/>
        <a:defRPr kumimoji="1" sz="2600" b="1">
          <a:solidFill>
            <a:srgbClr val="006600"/>
          </a:solidFill>
          <a:latin typeface="微軟正黑體" pitchFamily="34" charset="-12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CC33"/>
        </a:buClr>
        <a:buFont typeface="Wingdings" pitchFamily="2" charset="2"/>
        <a:buChar char="Ø"/>
        <a:defRPr kumimoji="1" sz="2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FF"/>
        </a:buClr>
        <a:buFont typeface="Wingdings" pitchFamily="2" charset="2"/>
        <a:buChar char="ü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3" descr="底圖0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2228850" y="0"/>
            <a:ext cx="7677150" cy="6096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74756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762000"/>
            <a:ext cx="84201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97950" y="6324600"/>
            <a:ext cx="5778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289CC720-E6C6-4B95-A7B9-A9D4C1A616E5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4310" r:id="rId13"/>
    <p:sldLayoutId id="2147484311" r:id="rId14"/>
    <p:sldLayoutId id="2147484316" r:id="rId15"/>
    <p:sldLayoutId id="2147484317" r:id="rId16"/>
  </p:sldLayoutIdLst>
  <p:transition>
    <p:cover dir="r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Ä"/>
        <a:defRPr kumimoji="1" sz="2800" b="1">
          <a:solidFill>
            <a:srgbClr val="0000FF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v"/>
        <a:defRPr kumimoji="1" sz="2600" b="1">
          <a:solidFill>
            <a:srgbClr val="006600"/>
          </a:solidFill>
          <a:latin typeface="微軟正黑體" pitchFamily="34" charset="-12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CC33"/>
        </a:buClr>
        <a:buFont typeface="Wingdings" pitchFamily="2" charset="2"/>
        <a:buChar char="Ø"/>
        <a:defRPr kumimoji="1" sz="2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FF"/>
        </a:buClr>
        <a:buFont typeface="Wingdings" pitchFamily="2" charset="2"/>
        <a:buChar char="ü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 u="none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TW" altLang="zh-TW" u="non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37507" y="6408738"/>
            <a:ext cx="467783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8089F063-4BDA-49D1-ADCA-9C348F8D6AE6}" type="slidenum">
              <a:rPr lang="en-US" altLang="zh-TW" u="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u="non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6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 u="none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TW" altLang="zh-TW" u="non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37507" y="6408738"/>
            <a:ext cx="467783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9146E47-6EFA-4386-AC30-FE5FEF48A53A}" type="slidenum">
              <a:rPr lang="en-US" altLang="zh-TW" u="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u="non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u="none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u="none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eaLnBrk="0" hangingPunct="0">
              <a:defRPr/>
            </a:pPr>
            <a:fld id="{F48296FC-4C62-45DD-B6AB-52D36D2E91A7}" type="slidenum">
              <a:rPr lang="zh-TW" altLang="en-US" u="none">
                <a:ea typeface="新細明體" pitchFamily="18" charset="-120"/>
              </a:rPr>
              <a:pPr eaLnBrk="0" hangingPunct="0">
                <a:defRPr/>
              </a:pPr>
              <a:t>‹#›</a:t>
            </a:fld>
            <a:endParaRPr lang="en-US" altLang="zh-TW" u="none">
              <a:ea typeface="新細明體" pitchFamily="18" charset="-120"/>
            </a:endParaRPr>
          </a:p>
        </p:txBody>
      </p:sp>
      <p:pic>
        <p:nvPicPr>
          <p:cNvPr id="3079" name="Picture 1026" descr="底圖0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65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Calibri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 u="none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Calibri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 u="none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eaLnBrk="0" hangingPunct="0">
              <a:defRPr/>
            </a:pPr>
            <a:fld id="{1D660F44-BD9C-41F7-A666-D10649253C6A}" type="slidenum">
              <a:rPr lang="zh-TW" altLang="en-US" u="none">
                <a:ea typeface="新細明體" pitchFamily="18" charset="-120"/>
              </a:rPr>
              <a:pPr eaLnBrk="0" hangingPunct="0">
                <a:defRPr/>
              </a:pPr>
              <a:t>‹#›</a:t>
            </a:fld>
            <a:endParaRPr lang="en-US" altLang="zh-TW" u="none">
              <a:ea typeface="新細明體" pitchFamily="18" charset="-120"/>
            </a:endParaRPr>
          </a:p>
        </p:txBody>
      </p:sp>
      <p:pic>
        <p:nvPicPr>
          <p:cNvPr id="4103" name="Picture 1026" descr="底圖0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29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29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33" descr="底圖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6"/>
            <a:ext cx="9906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0290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2228850" y="0"/>
            <a:ext cx="7677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480291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762000"/>
            <a:ext cx="84201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80292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5468" y="6372954"/>
            <a:ext cx="468052" cy="31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AC1C92CC-AC6D-4DA7-9B4F-865777AA9B59}" type="slidenum">
              <a:rPr kumimoji="0" lang="en-US" altLang="zh-TW" u="none" smtClean="0">
                <a:solidFill>
                  <a:srgbClr val="000000"/>
                </a:solidFill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kumimoji="0" lang="en-US" altLang="zh-TW" u="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2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</p:sldLayoutIdLst>
  <p:transition/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kumimoji="1" sz="3600" b="1" cap="none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pitchFamily="34" charset="0"/>
          <a:ea typeface="新細明體" pitchFamily="18" charset="-12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pitchFamily="34" charset="0"/>
          <a:ea typeface="新細明體" pitchFamily="18" charset="-12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pitchFamily="34" charset="0"/>
          <a:ea typeface="新細明體" pitchFamily="18" charset="-12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pitchFamily="34" charset="0"/>
          <a:ea typeface="新細明體" pitchFamily="18" charset="-12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pitchFamily="34" charset="0"/>
          <a:ea typeface="新細明體" pitchFamily="18" charset="-12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pitchFamily="34" charset="0"/>
          <a:ea typeface="新細明體" pitchFamily="18" charset="-12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pitchFamily="34" charset="0"/>
          <a:ea typeface="新細明體" pitchFamily="18" charset="-12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Ä"/>
        <a:defRPr kumimoji="1" sz="2800" b="1">
          <a:solidFill>
            <a:srgbClr val="0000FF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v"/>
        <a:defRPr kumimoji="1" sz="2600" b="1">
          <a:solidFill>
            <a:srgbClr val="006600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Font typeface="Wingdings" pitchFamily="2" charset="2"/>
        <a:buChar char="Ø"/>
        <a:defRPr kumimoji="1" sz="2400" b="1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FF"/>
        </a:buClr>
        <a:buFont typeface="Wingdings" pitchFamily="2" charset="2"/>
        <a:buChar char="ü"/>
        <a:defRPr kumimoji="1" sz="2000" b="1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7.png"/><Relationship Id="rId5" Type="http://schemas.openxmlformats.org/officeDocument/2006/relationships/image" Target="../media/image86.emf"/><Relationship Id="rId4" Type="http://schemas.openxmlformats.org/officeDocument/2006/relationships/image" Target="../media/image85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6.png"/><Relationship Id="rId5" Type="http://schemas.openxmlformats.org/officeDocument/2006/relationships/image" Target="../media/image105.wmf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3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Relationship Id="rId9" Type="http://schemas.openxmlformats.org/officeDocument/2006/relationships/image" Target="../media/image13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7.emf"/><Relationship Id="rId5" Type="http://schemas.openxmlformats.org/officeDocument/2006/relationships/image" Target="../media/image146.jpeg"/><Relationship Id="rId4" Type="http://schemas.openxmlformats.org/officeDocument/2006/relationships/image" Target="../media/image14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26" Type="http://schemas.openxmlformats.org/officeDocument/2006/relationships/image" Target="../media/image183.png"/><Relationship Id="rId3" Type="http://schemas.openxmlformats.org/officeDocument/2006/relationships/image" Target="../media/image160.png"/><Relationship Id="rId21" Type="http://schemas.openxmlformats.org/officeDocument/2006/relationships/image" Target="../media/image178.png"/><Relationship Id="rId7" Type="http://schemas.openxmlformats.org/officeDocument/2006/relationships/image" Target="../media/image164.jpe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5" Type="http://schemas.openxmlformats.org/officeDocument/2006/relationships/image" Target="../media/image18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73.png"/><Relationship Id="rId20" Type="http://schemas.openxmlformats.org/officeDocument/2006/relationships/image" Target="../media/image177.png"/><Relationship Id="rId29" Type="http://schemas.openxmlformats.org/officeDocument/2006/relationships/image" Target="../media/image18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3.jpeg"/><Relationship Id="rId11" Type="http://schemas.openxmlformats.org/officeDocument/2006/relationships/image" Target="../media/image168.png"/><Relationship Id="rId24" Type="http://schemas.openxmlformats.org/officeDocument/2006/relationships/image" Target="../media/image181.png"/><Relationship Id="rId5" Type="http://schemas.openxmlformats.org/officeDocument/2006/relationships/image" Target="../media/image162.jpeg"/><Relationship Id="rId15" Type="http://schemas.openxmlformats.org/officeDocument/2006/relationships/image" Target="../media/image172.png"/><Relationship Id="rId23" Type="http://schemas.openxmlformats.org/officeDocument/2006/relationships/image" Target="../media/image180.png"/><Relationship Id="rId28" Type="http://schemas.openxmlformats.org/officeDocument/2006/relationships/image" Target="../media/image185.png"/><Relationship Id="rId10" Type="http://schemas.openxmlformats.org/officeDocument/2006/relationships/image" Target="../media/image167.png"/><Relationship Id="rId19" Type="http://schemas.openxmlformats.org/officeDocument/2006/relationships/image" Target="../media/image176.png"/><Relationship Id="rId4" Type="http://schemas.openxmlformats.org/officeDocument/2006/relationships/image" Target="../media/image161.png"/><Relationship Id="rId9" Type="http://schemas.openxmlformats.org/officeDocument/2006/relationships/image" Target="../media/image166.jpeg"/><Relationship Id="rId14" Type="http://schemas.openxmlformats.org/officeDocument/2006/relationships/image" Target="../media/image171.png"/><Relationship Id="rId22" Type="http://schemas.openxmlformats.org/officeDocument/2006/relationships/image" Target="../media/image179.png"/><Relationship Id="rId27" Type="http://schemas.openxmlformats.org/officeDocument/2006/relationships/image" Target="../media/image184.png"/><Relationship Id="rId30" Type="http://schemas.openxmlformats.org/officeDocument/2006/relationships/image" Target="../media/image1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png"/><Relationship Id="rId18" Type="http://schemas.openxmlformats.org/officeDocument/2006/relationships/image" Target="../media/image21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17" Type="http://schemas.openxmlformats.org/officeDocument/2006/relationships/image" Target="../media/image211.png"/><Relationship Id="rId2" Type="http://schemas.openxmlformats.org/officeDocument/2006/relationships/image" Target="../media/image196.jpe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5" Type="http://schemas.openxmlformats.org/officeDocument/2006/relationships/image" Target="../media/image209.png"/><Relationship Id="rId10" Type="http://schemas.openxmlformats.org/officeDocument/2006/relationships/image" Target="../media/image204.jpeg"/><Relationship Id="rId19" Type="http://schemas.openxmlformats.org/officeDocument/2006/relationships/image" Target="../media/image213.png"/><Relationship Id="rId4" Type="http://schemas.openxmlformats.org/officeDocument/2006/relationships/image" Target="../media/image198.png"/><Relationship Id="rId9" Type="http://schemas.openxmlformats.org/officeDocument/2006/relationships/image" Target="../media/image203.jpeg"/><Relationship Id="rId14" Type="http://schemas.openxmlformats.org/officeDocument/2006/relationships/image" Target="../media/image20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1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17.jpeg"/><Relationship Id="rId7" Type="http://schemas.openxmlformats.org/officeDocument/2006/relationships/image" Target="../media/image2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20.jpeg"/><Relationship Id="rId11" Type="http://schemas.openxmlformats.org/officeDocument/2006/relationships/image" Target="../media/image225.jpeg"/><Relationship Id="rId5" Type="http://schemas.openxmlformats.org/officeDocument/2006/relationships/image" Target="../media/image219.jpeg"/><Relationship Id="rId10" Type="http://schemas.openxmlformats.org/officeDocument/2006/relationships/image" Target="../media/image224.jpeg"/><Relationship Id="rId4" Type="http://schemas.openxmlformats.org/officeDocument/2006/relationships/image" Target="../media/image218.jpeg"/><Relationship Id="rId9" Type="http://schemas.openxmlformats.org/officeDocument/2006/relationships/image" Target="../media/image22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23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7" Type="http://schemas.openxmlformats.org/officeDocument/2006/relationships/image" Target="../media/image248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tiff"/><Relationship Id="rId2" Type="http://schemas.openxmlformats.org/officeDocument/2006/relationships/image" Target="../media/image249.tiff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252.tiff"/><Relationship Id="rId4" Type="http://schemas.openxmlformats.org/officeDocument/2006/relationships/image" Target="../media/image251.tif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0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4" Type="http://schemas.microsoft.com/office/2007/relationships/hdphoto" Target="../media/hdphoto3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26.png"/><Relationship Id="rId7" Type="http://schemas.openxmlformats.org/officeDocument/2006/relationships/image" Target="../media/image2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10" Type="http://schemas.openxmlformats.org/officeDocument/2006/relationships/image" Target="../media/image261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270.jpeg"/><Relationship Id="rId4" Type="http://schemas.openxmlformats.org/officeDocument/2006/relationships/image" Target="../media/image26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6.png"/><Relationship Id="rId4" Type="http://schemas.openxmlformats.org/officeDocument/2006/relationships/image" Target="../media/image27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0.gif"/><Relationship Id="rId5" Type="http://schemas.openxmlformats.org/officeDocument/2006/relationships/image" Target="../media/image279.png"/><Relationship Id="rId4" Type="http://schemas.openxmlformats.org/officeDocument/2006/relationships/image" Target="../media/image27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289.jpeg"/><Relationship Id="rId3" Type="http://schemas.openxmlformats.org/officeDocument/2006/relationships/image" Target="../media/image281.jpeg"/><Relationship Id="rId7" Type="http://schemas.openxmlformats.org/officeDocument/2006/relationships/image" Target="../media/image28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84.png"/><Relationship Id="rId11" Type="http://schemas.openxmlformats.org/officeDocument/2006/relationships/image" Target="../media/image69.png"/><Relationship Id="rId5" Type="http://schemas.openxmlformats.org/officeDocument/2006/relationships/image" Target="../media/image283.png"/><Relationship Id="rId10" Type="http://schemas.openxmlformats.org/officeDocument/2006/relationships/image" Target="../media/image288.png"/><Relationship Id="rId4" Type="http://schemas.openxmlformats.org/officeDocument/2006/relationships/image" Target="../media/image282.png"/><Relationship Id="rId9" Type="http://schemas.openxmlformats.org/officeDocument/2006/relationships/image" Target="../media/image28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8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88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jpeg"/><Relationship Id="rId13" Type="http://schemas.openxmlformats.org/officeDocument/2006/relationships/image" Target="../media/image303.png"/><Relationship Id="rId3" Type="http://schemas.openxmlformats.org/officeDocument/2006/relationships/image" Target="../media/image293.png"/><Relationship Id="rId7" Type="http://schemas.openxmlformats.org/officeDocument/2006/relationships/image" Target="../media/image297.jpeg"/><Relationship Id="rId12" Type="http://schemas.openxmlformats.org/officeDocument/2006/relationships/image" Target="../media/image30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96.jpeg"/><Relationship Id="rId11" Type="http://schemas.openxmlformats.org/officeDocument/2006/relationships/image" Target="../media/image301.jpeg"/><Relationship Id="rId5" Type="http://schemas.openxmlformats.org/officeDocument/2006/relationships/image" Target="../media/image295.jpeg"/><Relationship Id="rId15" Type="http://schemas.openxmlformats.org/officeDocument/2006/relationships/image" Target="../media/image290.png"/><Relationship Id="rId10" Type="http://schemas.openxmlformats.org/officeDocument/2006/relationships/image" Target="../media/image300.jpeg"/><Relationship Id="rId4" Type="http://schemas.openxmlformats.org/officeDocument/2006/relationships/image" Target="../media/image294.jpeg"/><Relationship Id="rId9" Type="http://schemas.openxmlformats.org/officeDocument/2006/relationships/image" Target="../media/image299.jpeg"/><Relationship Id="rId14" Type="http://schemas.openxmlformats.org/officeDocument/2006/relationships/image" Target="../media/image30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9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8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290.png"/><Relationship Id="rId4" Type="http://schemas.openxmlformats.org/officeDocument/2006/relationships/image" Target="../media/image30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290.png"/><Relationship Id="rId4" Type="http://schemas.openxmlformats.org/officeDocument/2006/relationships/image" Target="../media/image312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3" Type="http://schemas.openxmlformats.org/officeDocument/2006/relationships/image" Target="../media/image313.jpeg"/><Relationship Id="rId7" Type="http://schemas.openxmlformats.org/officeDocument/2006/relationships/image" Target="../media/image31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16.jpeg"/><Relationship Id="rId5" Type="http://schemas.openxmlformats.org/officeDocument/2006/relationships/image" Target="../media/image315.jpeg"/><Relationship Id="rId10" Type="http://schemas.openxmlformats.org/officeDocument/2006/relationships/image" Target="../media/image320.jpeg"/><Relationship Id="rId4" Type="http://schemas.openxmlformats.org/officeDocument/2006/relationships/image" Target="../media/image314.jpeg"/><Relationship Id="rId9" Type="http://schemas.openxmlformats.org/officeDocument/2006/relationships/image" Target="../media/image31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3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編號版面配置區 3"/>
          <p:cNvSpPr txBox="1">
            <a:spLocks noGrp="1"/>
          </p:cNvSpPr>
          <p:nvPr/>
        </p:nvSpPr>
        <p:spPr bwMode="auto">
          <a:xfrm>
            <a:off x="8997950" y="6324600"/>
            <a:ext cx="5778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A62E86D-0B24-40F1-BE5B-DBEFEAF0A681}" type="slidenum">
              <a:rPr lang="en-US" altLang="zh-TW" sz="1400" u="none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pPr algn="r">
                <a:defRPr/>
              </a:pPr>
              <a:t>1</a:t>
            </a:fld>
            <a:endParaRPr lang="en-US" altLang="zh-TW" sz="1400" u="none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99330" name="Picture 2" descr="底圖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0" y="4292608"/>
            <a:ext cx="9906000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>
            <a:spAutoFit/>
          </a:bodyPr>
          <a:lstStyle>
            <a:lvl1pPr marL="1436688" indent="-1436688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kumimoji="0" lang="zh-TW" altLang="en-US" sz="2800" b="1" u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經濟部水利署  </a:t>
            </a:r>
            <a:endParaRPr kumimoji="0" lang="en-US" altLang="zh-TW" sz="2800" b="1" u="none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algn="ctr">
              <a:defRPr/>
            </a:pPr>
            <a:r>
              <a:rPr kumimoji="0" lang="zh-TW" altLang="en-US" sz="2800" b="1" u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水利</a:t>
            </a:r>
            <a:r>
              <a:rPr kumimoji="0" lang="zh-TW" altLang="en-US" sz="2800" b="1" u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防災</a:t>
            </a:r>
            <a:r>
              <a:rPr kumimoji="0" lang="zh-TW" altLang="en-US" sz="2800" b="1" u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中心主任郭純伶</a:t>
            </a:r>
            <a:r>
              <a:rPr kumimoji="0" lang="zh-TW" altLang="en-US" sz="3200" b="1" u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　　</a:t>
            </a:r>
          </a:p>
        </p:txBody>
      </p:sp>
      <p:sp>
        <p:nvSpPr>
          <p:cNvPr id="4101" name="Rectangle 5"/>
          <p:cNvSpPr>
            <a:spLocks noRot="1" noChangeArrowheads="1"/>
          </p:cNvSpPr>
          <p:nvPr/>
        </p:nvSpPr>
        <p:spPr bwMode="auto">
          <a:xfrm>
            <a:off x="0" y="2128838"/>
            <a:ext cx="9906000" cy="81280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/>
        </p:spPr>
        <p:txBody>
          <a:bodyPr anchor="ctr"/>
          <a:lstStyle/>
          <a:p>
            <a:pPr algn="ctr">
              <a:tabLst>
                <a:tab pos="8072438" algn="l"/>
              </a:tabLst>
              <a:defRPr/>
            </a:pPr>
            <a:r>
              <a:rPr lang="zh-TW" altLang="en-US" sz="5400" b="1" u="none" dirty="0">
                <a:solidFill>
                  <a:srgbClr val="FFCC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臺灣防汛整體策略</a:t>
            </a:r>
            <a:r>
              <a:rPr lang="zh-TW" altLang="en-US" sz="5400" b="1" u="none" dirty="0" smtClean="0">
                <a:solidFill>
                  <a:srgbClr val="FFCC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與</a:t>
            </a:r>
            <a:endParaRPr lang="en-US" altLang="zh-TW" sz="5400" b="1" u="none" dirty="0" smtClean="0">
              <a:solidFill>
                <a:srgbClr val="FFCC00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algn="ctr">
              <a:tabLst>
                <a:tab pos="8072438" algn="l"/>
              </a:tabLst>
              <a:defRPr/>
            </a:pPr>
            <a:r>
              <a:rPr lang="zh-TW" altLang="en-US" sz="5400" b="1" u="none" dirty="0" smtClean="0">
                <a:solidFill>
                  <a:srgbClr val="FFCC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防災</a:t>
            </a:r>
            <a:r>
              <a:rPr lang="zh-TW" altLang="en-US" sz="5400" b="1" u="none" dirty="0">
                <a:solidFill>
                  <a:srgbClr val="FFCC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智慧化發展</a:t>
            </a:r>
          </a:p>
        </p:txBody>
      </p:sp>
      <p:sp>
        <p:nvSpPr>
          <p:cNvPr id="4102" name="Text Box 4"/>
          <p:cNvSpPr txBox="1">
            <a:spLocks noChangeArrowheads="1"/>
          </p:cNvSpPr>
          <p:nvPr/>
        </p:nvSpPr>
        <p:spPr bwMode="auto">
          <a:xfrm>
            <a:off x="8050222" y="6477054"/>
            <a:ext cx="1701405" cy="3715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800" b="1" u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107</a:t>
            </a:r>
            <a:r>
              <a:rPr kumimoji="0" lang="zh-TW" altLang="en-US" sz="1800" b="1" u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kumimoji="0" lang="en-US" altLang="zh-TW" sz="1800" b="1" u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kumimoji="0" lang="zh-TW" altLang="en-US" sz="1800" b="1" u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kumimoji="0" lang="en-US" altLang="zh-TW" sz="1800" b="1" u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kumimoji="0" lang="zh-TW" altLang="en-US" sz="1800" b="1" u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endParaRPr kumimoji="0" lang="zh-TW" altLang="en-US" sz="1800" b="1" u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1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0" y="483811"/>
            <a:ext cx="9906000" cy="480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4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alpha val="69000"/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dist="127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712788" indent="-712788" algn="r" eaLnBrk="0" hangingPunct="0">
              <a:buFont typeface="Arial" charset="0"/>
              <a:defRPr sz="3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charset="0"/>
              </a:defRPr>
            </a:lvl1pPr>
            <a:lvl2pPr algn="r" eaLnBrk="0" hangingPunct="0">
              <a:defRPr sz="3200" b="1"/>
            </a:lvl2pPr>
            <a:lvl3pPr algn="r" eaLnBrk="0" hangingPunct="0">
              <a:defRPr sz="3200" b="1"/>
            </a:lvl3pPr>
            <a:lvl4pPr algn="r" eaLnBrk="0" hangingPunct="0">
              <a:defRPr sz="3200" b="1"/>
            </a:lvl4pPr>
            <a:lvl5pPr algn="r" eaLnBrk="0" hangingPunct="0">
              <a:defRPr sz="3200" b="1"/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 b="1"/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 b="1"/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 b="1"/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 b="1"/>
            </a:lvl9pPr>
          </a:lstStyle>
          <a:p>
            <a:r>
              <a:rPr lang="zh-TW" altLang="en-US" u="none" dirty="0" smtClean="0"/>
              <a:t>台東卑南鄉</a:t>
            </a:r>
            <a:endParaRPr lang="zh-TW" altLang="en-US" u="none" dirty="0"/>
          </a:p>
        </p:txBody>
      </p:sp>
      <p:pic>
        <p:nvPicPr>
          <p:cNvPr id="21" name="圖片 20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76" y="1459821"/>
            <a:ext cx="8087022" cy="5341782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194472" y="1021349"/>
            <a:ext cx="3744488" cy="2668415"/>
            <a:chOff x="505976" y="1004804"/>
            <a:chExt cx="3782639" cy="2887534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60" y="1021232"/>
              <a:ext cx="3770855" cy="2828141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505976" y="3326153"/>
              <a:ext cx="3782639" cy="56618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en-US" altLang="zh-TW" sz="1400" b="1" u="none" noProof="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14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11:01 </a:t>
              </a:r>
              <a:r>
                <a:rPr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台東</a:t>
              </a:r>
              <a:r>
                <a:rPr lang="zh-TW" altLang="en-US" sz="1400" b="1" u="none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大學知本校區</a:t>
              </a:r>
              <a:r>
                <a:rPr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淹水 </a:t>
              </a: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kumimoji="0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來源 </a:t>
              </a: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公民回報</a:t>
              </a: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臉書</a:t>
              </a:r>
              <a:r>
                <a:rPr lang="en-US" altLang="zh-TW" sz="1400" b="1" u="none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517760" y="1004804"/>
              <a:ext cx="775322" cy="43296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 anchor="ctr">
              <a:spAutoFit/>
            </a:bodyPr>
            <a:lstStyle/>
            <a:p>
              <a:r>
                <a:rPr lang="zh-TW" altLang="en-US" sz="2000" b="1" u="none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淹水</a:t>
              </a:r>
              <a:endParaRPr lang="zh-TW" altLang="en-US" sz="2000" b="1" u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26" name="直線接點 25"/>
          <p:cNvCxnSpPr/>
          <p:nvPr/>
        </p:nvCxnSpPr>
        <p:spPr>
          <a:xfrm flipH="1" flipV="1">
            <a:off x="2904850" y="5379047"/>
            <a:ext cx="1658109" cy="71735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" name="圖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2" y="3689764"/>
            <a:ext cx="2698827" cy="2828043"/>
          </a:xfrm>
          <a:prstGeom prst="rect">
            <a:avLst/>
          </a:prstGeom>
        </p:spPr>
      </p:pic>
      <p:grpSp>
        <p:nvGrpSpPr>
          <p:cNvPr id="31" name="群組 30"/>
          <p:cNvGrpSpPr/>
          <p:nvPr/>
        </p:nvGrpSpPr>
        <p:grpSpPr>
          <a:xfrm>
            <a:off x="206022" y="3791932"/>
            <a:ext cx="2692283" cy="3020884"/>
            <a:chOff x="540040" y="2009047"/>
            <a:chExt cx="2491623" cy="2970573"/>
          </a:xfrm>
        </p:grpSpPr>
        <p:sp>
          <p:nvSpPr>
            <p:cNvPr id="33" name="矩形 32"/>
            <p:cNvSpPr/>
            <p:nvPr/>
          </p:nvSpPr>
          <p:spPr>
            <a:xfrm>
              <a:off x="542894" y="4465114"/>
              <a:ext cx="2488769" cy="51450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en-US" altLang="zh-TW" sz="1400" b="1" u="none" noProof="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14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10:47 </a:t>
              </a:r>
              <a:r>
                <a:rPr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知本路一段淹水 </a:t>
              </a: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kumimoji="0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來源 </a:t>
              </a: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公民回報</a:t>
              </a: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臉書</a:t>
              </a:r>
              <a:r>
                <a:rPr lang="en-US" altLang="zh-TW" sz="1400" b="1" u="none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540040" y="2009047"/>
              <a:ext cx="775322" cy="39344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 anchor="ctr">
              <a:spAutoFit/>
            </a:bodyPr>
            <a:lstStyle/>
            <a:p>
              <a:r>
                <a:rPr lang="zh-TW" altLang="en-US" sz="2000" b="1" u="none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淹水</a:t>
              </a:r>
              <a:endParaRPr lang="zh-TW" altLang="en-US" sz="2000" b="1" u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37" name="直線接點 36"/>
          <p:cNvCxnSpPr/>
          <p:nvPr/>
        </p:nvCxnSpPr>
        <p:spPr>
          <a:xfrm flipH="1">
            <a:off x="3910950" y="2050625"/>
            <a:ext cx="2600098" cy="28916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448" y="1036533"/>
            <a:ext cx="2260777" cy="3063827"/>
          </a:xfrm>
          <a:prstGeom prst="rect">
            <a:avLst/>
          </a:prstGeom>
        </p:spPr>
      </p:pic>
      <p:cxnSp>
        <p:nvCxnSpPr>
          <p:cNvPr id="41" name="直線接點 40"/>
          <p:cNvCxnSpPr>
            <a:endCxn id="44" idx="2"/>
          </p:cNvCxnSpPr>
          <p:nvPr/>
        </p:nvCxnSpPr>
        <p:spPr>
          <a:xfrm flipH="1" flipV="1">
            <a:off x="5245847" y="4100358"/>
            <a:ext cx="948192" cy="84387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4121821" y="1021347"/>
            <a:ext cx="76750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r>
              <a:rPr lang="zh-TW" altLang="en-US" sz="2000" b="1" u="none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淹水</a:t>
            </a:r>
            <a:endParaRPr lang="zh-TW" altLang="en-US" sz="2000" b="1" u="none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115447" y="3577136"/>
            <a:ext cx="22608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1400" b="1" u="none" noProof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11:30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雲南</a:t>
            </a:r>
            <a:r>
              <a:rPr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路淹水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來源 </a:t>
            </a: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公民回報</a:t>
            </a: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臉書</a:t>
            </a:r>
            <a:r>
              <a:rPr lang="en-US" altLang="zh-TW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400" b="1" u="none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6511045" y="4154779"/>
            <a:ext cx="3313428" cy="2652598"/>
            <a:chOff x="6274004" y="1706507"/>
            <a:chExt cx="3058549" cy="2652598"/>
          </a:xfrm>
        </p:grpSpPr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971" y="1722193"/>
              <a:ext cx="3056582" cy="2292436"/>
            </a:xfrm>
            <a:prstGeom prst="rect">
              <a:avLst/>
            </a:prstGeom>
          </p:spPr>
        </p:pic>
        <p:sp>
          <p:nvSpPr>
            <p:cNvPr id="47" name="文字方塊 46"/>
            <p:cNvSpPr txBox="1"/>
            <p:nvPr/>
          </p:nvSpPr>
          <p:spPr>
            <a:xfrm>
              <a:off x="6274004" y="1706507"/>
              <a:ext cx="1667514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 anchor="ctr">
              <a:spAutoFit/>
            </a:bodyPr>
            <a:lstStyle>
              <a:defPPr>
                <a:defRPr lang="zh-TW"/>
              </a:defPPr>
              <a:lvl1pPr>
                <a:lnSpc>
                  <a:spcPts val="1800"/>
                </a:lnSpc>
                <a:defRPr sz="2000" b="1">
                  <a:solidFill>
                    <a:schemeClr val="bg1"/>
                  </a:solidFill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TW" altLang="en-US" sz="2800" u="none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現況水退</a:t>
              </a:r>
              <a:endParaRPr lang="zh-TW" altLang="en-US" sz="2800" u="none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6275970" y="3835885"/>
              <a:ext cx="3056583" cy="5232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en-US" altLang="zh-TW" sz="1400" b="1" u="none" noProof="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14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14:30 </a:t>
              </a:r>
              <a:r>
                <a:rPr kumimoji="0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雲南</a:t>
              </a:r>
              <a:r>
                <a:rPr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路水退 </a:t>
              </a: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kumimoji="0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來源 </a:t>
              </a: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公民回報</a:t>
              </a:r>
              <a:r>
                <a:rPr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臉書</a:t>
              </a:r>
              <a:r>
                <a:rPr lang="en-US" altLang="zh-TW" sz="1400" b="1" u="none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49" name="直線接點 48"/>
          <p:cNvCxnSpPr>
            <a:stCxn id="46" idx="1"/>
          </p:cNvCxnSpPr>
          <p:nvPr/>
        </p:nvCxnSpPr>
        <p:spPr>
          <a:xfrm flipH="1" flipV="1">
            <a:off x="6230190" y="5035224"/>
            <a:ext cx="282985" cy="28146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7432095" y="1560304"/>
            <a:ext cx="2436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endParaRPr lang="en-US" altLang="zh-TW" sz="1600" b="1" u="none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NCDR</a:t>
            </a:r>
            <a:r>
              <a:rPr lang="zh-TW" altLang="en-US" sz="16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情資研判簡報</a:t>
            </a:r>
            <a:endParaRPr lang="zh-TW" altLang="en-US" sz="1600" b="1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485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投影片編號版面配置區 2"/>
          <p:cNvSpPr txBox="1">
            <a:spLocks noGrp="1"/>
          </p:cNvSpPr>
          <p:nvPr/>
        </p:nvSpPr>
        <p:spPr bwMode="auto">
          <a:xfrm>
            <a:off x="8997950" y="6324600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CD334F-E2B8-4C57-A977-18C3D311A99A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100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2" name="Picture 7" descr="j04331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57" y="567073"/>
            <a:ext cx="8098643" cy="617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1379281" y="1183713"/>
            <a:ext cx="6144272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zh-TW" altLang="en-US" sz="6000" u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感謝聆聽</a:t>
            </a:r>
            <a:endParaRPr lang="zh-TW" altLang="en-US" sz="6000" u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>
              <a:defRPr/>
            </a:pPr>
            <a:r>
              <a:rPr lang="zh-TW" altLang="en-US" sz="6000" u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敬請</a:t>
            </a:r>
            <a:r>
              <a:rPr lang="zh-TW" altLang="en-US" sz="6000" u="none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指教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7854B7-BD5D-4B19-BE0A-032C98E5581C}" type="slidenum">
              <a:rPr lang="zh-TW" altLang="en-US" smtClean="0"/>
              <a:pPr>
                <a:defRPr/>
              </a:pPr>
              <a:t>100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84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6463" y="1637184"/>
            <a:ext cx="9604150" cy="25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TW" sz="2800" b="1" dirty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5</a:t>
            </a:r>
            <a:r>
              <a:rPr lang="zh-TW" altLang="zh-TW" sz="2800" b="1" dirty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月~</a:t>
            </a:r>
            <a:r>
              <a:rPr lang="en-US" altLang="zh-TW" sz="2800" b="1" dirty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11</a:t>
            </a:r>
            <a:r>
              <a:rPr lang="zh-TW" altLang="zh-TW" sz="2800" b="1" dirty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月</a:t>
            </a:r>
            <a:r>
              <a:rPr lang="zh-TW" altLang="zh-TW" sz="2800" b="1" dirty="0">
                <a:solidFill>
                  <a:schemeClr val="tx1"/>
                </a:solidFill>
                <a:ea typeface="微軟正黑體" panose="020B0604030504040204" pitchFamily="34" charset="-120"/>
                <a:cs typeface="新細明體" pitchFamily="18" charset="-120"/>
              </a:rPr>
              <a:t>汛期</a:t>
            </a:r>
            <a:r>
              <a:rPr lang="zh-TW" altLang="en-US" sz="2800" b="1" dirty="0">
                <a:solidFill>
                  <a:schemeClr val="tx1"/>
                </a:solidFill>
                <a:ea typeface="微軟正黑體" panose="020B0604030504040204" pitchFamily="34" charset="-120"/>
                <a:cs typeface="新細明體" pitchFamily="18" charset="-120"/>
              </a:rPr>
              <a:t>間</a:t>
            </a:r>
            <a:r>
              <a:rPr lang="zh-TW" altLang="zh-TW" sz="2800" b="1" dirty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的</a:t>
            </a:r>
            <a:r>
              <a:rPr lang="zh-TW" altLang="zh-TW" sz="2800" b="1" dirty="0" smtClean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降雨</a:t>
            </a:r>
            <a:r>
              <a:rPr lang="zh-TW" altLang="en-US" sz="2800" b="1" dirty="0" smtClean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都可能</a:t>
            </a:r>
            <a:r>
              <a:rPr lang="zh-TW" altLang="zh-TW" sz="2800" b="1" dirty="0" smtClean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造成</a:t>
            </a:r>
            <a:r>
              <a:rPr lang="zh-TW" altLang="en-US" sz="2800" b="1" dirty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水</a:t>
            </a:r>
            <a:r>
              <a:rPr lang="zh-TW" altLang="zh-TW" sz="2800" b="1" dirty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患</a:t>
            </a:r>
            <a:r>
              <a:rPr lang="zh-TW" altLang="zh-TW" sz="2800" b="1" dirty="0" smtClean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威</a:t>
            </a:r>
            <a:r>
              <a:rPr lang="zh-TW" altLang="en-US" sz="2800" b="1" dirty="0" smtClean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脅</a:t>
            </a:r>
            <a:endParaRPr lang="en-US" altLang="zh-TW" sz="2800" b="1" dirty="0" smtClean="0">
              <a:solidFill>
                <a:srgbClr val="000000"/>
              </a:solidFill>
              <a:ea typeface="微軟正黑體" panose="020B0604030504040204" pitchFamily="34" charset="-120"/>
              <a:cs typeface="新細明體" pitchFamily="18" charset="-120"/>
            </a:endParaRPr>
          </a:p>
          <a:p>
            <a:endParaRPr lang="en-US" altLang="zh-TW" sz="2800" b="1" dirty="0" smtClean="0">
              <a:solidFill>
                <a:schemeClr val="tx1"/>
              </a:solidFill>
              <a:ea typeface="微軟正黑體" panose="020B0604030504040204" pitchFamily="34" charset="-120"/>
              <a:cs typeface="新細明體" pitchFamily="18" charset="-120"/>
            </a:endParaRPr>
          </a:p>
          <a:p>
            <a:pPr lvl="0">
              <a:buFont typeface="Wingdings" pitchFamily="2" charset="2"/>
              <a:buChar char="Ø"/>
            </a:pPr>
            <a:r>
              <a:rPr lang="zh-TW" altLang="en-US" sz="2800" b="1" dirty="0" smtClean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梅雨</a:t>
            </a:r>
            <a:r>
              <a:rPr lang="zh-TW" altLang="en-US" sz="2800" b="1" dirty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、颱風</a:t>
            </a:r>
            <a:r>
              <a:rPr lang="zh-TW" altLang="en-US" sz="2800" b="1" dirty="0" smtClean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、西南氣流、東北</a:t>
            </a:r>
            <a:r>
              <a:rPr lang="zh-TW" altLang="en-US" sz="2800" b="1" dirty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季風</a:t>
            </a:r>
            <a:r>
              <a:rPr lang="zh-TW" altLang="en-US" sz="2800" b="1" dirty="0">
                <a:ea typeface="微軟正黑體" panose="020B0604030504040204" pitchFamily="34" charset="-120"/>
                <a:cs typeface="新細明體" pitchFamily="18" charset="-120"/>
              </a:rPr>
              <a:t>共</a:t>
            </a:r>
            <a:r>
              <a:rPr lang="zh-TW" altLang="en-US" sz="2800" b="1" dirty="0" smtClean="0">
                <a:ea typeface="微軟正黑體" panose="020B0604030504040204" pitchFamily="34" charset="-120"/>
                <a:cs typeface="新細明體" pitchFamily="18" charset="-120"/>
              </a:rPr>
              <a:t>伴都可能致災</a:t>
            </a:r>
            <a:endParaRPr kumimoji="1" lang="en-US" altLang="zh-TW" sz="2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微軟正黑體" panose="020B0604030504040204" pitchFamily="34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1" lang="en-US" altLang="zh-TW" sz="2800" b="1" dirty="0" smtClean="0">
              <a:solidFill>
                <a:srgbClr val="000000"/>
              </a:solidFill>
              <a:ea typeface="微軟正黑體" panose="020B0604030504040204" pitchFamily="34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zh-TW" altLang="en-US" sz="2800" b="1" dirty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短延時強</a:t>
            </a:r>
            <a:r>
              <a:rPr lang="zh-TW" altLang="en-US" sz="2800" b="1" dirty="0" smtClean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降雨、累積大量降雨，</a:t>
            </a:r>
            <a:r>
              <a:rPr lang="zh-TW" altLang="en-US" sz="2800" b="1" dirty="0" smtClean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下到哪，淹到哪</a:t>
            </a:r>
            <a:endParaRPr kumimoji="1" lang="en-US" altLang="zh-TW" sz="2800" b="1" dirty="0">
              <a:solidFill>
                <a:srgbClr val="FF0000"/>
              </a:solidFill>
              <a:ea typeface="微軟正黑體" panose="020B0604030504040204" pitchFamily="34" charset="-120"/>
              <a:cs typeface="新細明體" pitchFamily="18" charset="-120"/>
            </a:endParaRPr>
          </a:p>
        </p:txBody>
      </p:sp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515589" y="3937472"/>
            <a:ext cx="9205024" cy="2059041"/>
            <a:chOff x="436550" y="4181293"/>
            <a:chExt cx="8248190" cy="199876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50" y="4181293"/>
              <a:ext cx="2666330" cy="1998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460" y="4181293"/>
              <a:ext cx="2670280" cy="1996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sp>
        <p:nvSpPr>
          <p:cNvPr id="11" name="文字方塊 10"/>
          <p:cNvSpPr txBox="1"/>
          <p:nvPr/>
        </p:nvSpPr>
        <p:spPr>
          <a:xfrm>
            <a:off x="189949" y="629072"/>
            <a:ext cx="7415347" cy="861774"/>
          </a:xfrm>
          <a:prstGeom prst="rect">
            <a:avLst/>
          </a:prstGeom>
          <a:gradFill flip="none" rotWithShape="1">
            <a:gsLst>
              <a:gs pos="0">
                <a:srgbClr val="0036A2">
                  <a:alpha val="85000"/>
                </a:srgbClr>
              </a:gs>
              <a:gs pos="50000">
                <a:schemeClr val="accent5">
                  <a:lumMod val="50000"/>
                </a:schemeClr>
              </a:gs>
              <a:gs pos="100000">
                <a:schemeClr val="tx2">
                  <a:lumMod val="40000"/>
                  <a:lumOff val="60000"/>
                  <a:alpha val="51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   </a:t>
            </a:r>
            <a:r>
              <a:rPr kumimoji="0" lang="zh-TW" altLang="en-US" sz="4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颱風豪雨年年都來</a:t>
            </a:r>
            <a:endParaRPr kumimoji="0" lang="en-US" altLang="zh-TW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0489" y="6009602"/>
            <a:ext cx="5416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相片來源</a:t>
            </a:r>
            <a:r>
              <a:rPr lang="en-US" altLang="zh-TW" sz="12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sz="12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由左至右</a:t>
            </a:r>
            <a:r>
              <a:rPr lang="en-US" altLang="zh-TW" sz="12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:</a:t>
            </a:r>
            <a:r>
              <a:rPr lang="zh-TW" altLang="en-US" sz="12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宜蘭縣宜蘭市梅洲社區、宜蘭縣礁溪鄉玉田村、自由時報</a:t>
            </a:r>
            <a:r>
              <a:rPr lang="en-US" altLang="zh-TW" sz="12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)</a:t>
            </a:r>
            <a:endParaRPr lang="zh-TW" altLang="en-US" sz="1200" b="1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3937472"/>
            <a:ext cx="2994429" cy="2072131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11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0885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3527493-5C42-44A8-9714-AF6358BC0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" y="1054169"/>
            <a:ext cx="6390595" cy="542614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818DDF7E-01B2-493C-BCD1-FDE330DC3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18" y="1054169"/>
            <a:ext cx="3365783" cy="199924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FD6C3ADD-CC1B-47A5-A93E-7273697E3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66" y="3053419"/>
            <a:ext cx="3433236" cy="181675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AA9D5A00-57CD-4023-9B0E-AE0910700617}"/>
              </a:ext>
            </a:extLst>
          </p:cNvPr>
          <p:cNvSpPr/>
          <p:nvPr/>
        </p:nvSpPr>
        <p:spPr>
          <a:xfrm>
            <a:off x="442029" y="408924"/>
            <a:ext cx="4551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0601 </a:t>
            </a:r>
            <a:r>
              <a:rPr lang="zh-TW" altLang="en-US" sz="32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豪雨事件災害衝擊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24" y="4853671"/>
            <a:ext cx="3747777" cy="151075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727825" y="5184922"/>
            <a:ext cx="811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三芝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48896" y="5458272"/>
            <a:ext cx="1110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新細明體" panose="02020500000000000000" pitchFamily="18" charset="-120"/>
                <a:cs typeface="+mn-cs"/>
              </a:rPr>
              <a:t>640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新細明體" panose="02020500000000000000" pitchFamily="18" charset="-120"/>
                <a:cs typeface="+mn-cs"/>
              </a:rPr>
              <a:t>mm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133696" y="419828"/>
            <a:ext cx="2436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6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NCDR</a:t>
            </a:r>
            <a:endParaRPr lang="zh-TW" altLang="en-US" sz="1600" b="1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450864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92882" y="5111840"/>
            <a:ext cx="3513137" cy="404813"/>
          </a:xfrm>
          <a:prstGeom prst="rect">
            <a:avLst/>
          </a:prstGeom>
          <a:solidFill>
            <a:srgbClr val="0EA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5" name="矩形 4"/>
          <p:cNvSpPr/>
          <p:nvPr/>
        </p:nvSpPr>
        <p:spPr>
          <a:xfrm>
            <a:off x="0" y="3255963"/>
            <a:ext cx="9906000" cy="1943100"/>
          </a:xfrm>
          <a:prstGeom prst="rect">
            <a:avLst/>
          </a:prstGeom>
          <a:solidFill>
            <a:srgbClr val="E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6" name="矩形 5"/>
          <p:cNvSpPr/>
          <p:nvPr/>
        </p:nvSpPr>
        <p:spPr>
          <a:xfrm>
            <a:off x="1028701" y="3747581"/>
            <a:ext cx="8836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5400" b="1" u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台灣的天然災害風險高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13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xmlns="" id="{2518DEE6-7276-412C-AA2F-16F344E2BB15}"/>
              </a:ext>
            </a:extLst>
          </p:cNvPr>
          <p:cNvSpPr>
            <a:spLocks noChangeArrowheads="1"/>
          </p:cNvSpPr>
          <p:nvPr/>
        </p:nvSpPr>
        <p:spPr bwMode="gray">
          <a:xfrm>
            <a:off x="-16503" y="865641"/>
            <a:ext cx="6112435" cy="1379766"/>
          </a:xfrm>
          <a:prstGeom prst="rect">
            <a:avLst/>
          </a:prstGeom>
          <a:gradFill rotWithShape="1">
            <a:gsLst>
              <a:gs pos="0">
                <a:srgbClr val="FF6699">
                  <a:gamma/>
                  <a:tint val="0"/>
                  <a:invGamma/>
                  <a:alpha val="80000"/>
                </a:srgbClr>
              </a:gs>
              <a:gs pos="100000">
                <a:srgbClr val="FF66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xmlns="" id="{C7D019E8-2DCF-4422-A21F-6556C193BBC6}"/>
              </a:ext>
            </a:extLst>
          </p:cNvPr>
          <p:cNvGrpSpPr>
            <a:grpSpLocks/>
          </p:cNvGrpSpPr>
          <p:nvPr/>
        </p:nvGrpSpPr>
        <p:grpSpPr bwMode="auto">
          <a:xfrm>
            <a:off x="5444270" y="549686"/>
            <a:ext cx="1190096" cy="1001713"/>
            <a:chOff x="1488" y="1968"/>
            <a:chExt cx="432" cy="432"/>
          </a:xfrm>
        </p:grpSpPr>
        <p:grpSp>
          <p:nvGrpSpPr>
            <p:cNvPr id="4" name="Group 26">
              <a:extLst>
                <a:ext uri="{FF2B5EF4-FFF2-40B4-BE49-F238E27FC236}">
                  <a16:creationId xmlns:a16="http://schemas.microsoft.com/office/drawing/2014/main" xmlns="" id="{58992595-DEE4-4B5F-B273-3CC906A88A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6" name="Oval 27">
                <a:extLst>
                  <a:ext uri="{FF2B5EF4-FFF2-40B4-BE49-F238E27FC236}">
                    <a16:creationId xmlns:a16="http://schemas.microsoft.com/office/drawing/2014/main" xmlns="" id="{4FB23E99-CCD5-46DA-9D9B-E002B06165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99"/>
                  </a:gs>
                  <a:gs pos="100000">
                    <a:srgbClr val="FF9999">
                      <a:gamma/>
                      <a:shade val="3921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" name="Freeform 28">
                <a:extLst>
                  <a:ext uri="{FF2B5EF4-FFF2-40B4-BE49-F238E27FC236}">
                    <a16:creationId xmlns:a16="http://schemas.microsoft.com/office/drawing/2014/main" xmlns="" id="{52940CF3-5785-4EA4-AFB4-3DD6C846200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5" name="Text Box 29">
              <a:extLst>
                <a:ext uri="{FF2B5EF4-FFF2-40B4-BE49-F238E27FC236}">
                  <a16:creationId xmlns:a16="http://schemas.microsoft.com/office/drawing/2014/main" xmlns="" id="{70C5DCDD-58B8-4303-AAE4-73791BFED70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24" y="2060"/>
              <a:ext cx="154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新細明體" panose="02020500000000000000" pitchFamily="18" charset="-120"/>
                </a:rPr>
                <a:t>A</a:t>
              </a:r>
            </a:p>
          </p:txBody>
        </p:sp>
      </p:grpSp>
      <p:sp>
        <p:nvSpPr>
          <p:cNvPr id="8" name="Text Box 30">
            <a:extLst>
              <a:ext uri="{FF2B5EF4-FFF2-40B4-BE49-F238E27FC236}">
                <a16:creationId xmlns:a16="http://schemas.microsoft.com/office/drawing/2014/main" xmlns="" id="{58BF3302-39BB-4B30-B26A-82CBE33AE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96" y="931094"/>
            <a:ext cx="523399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年世界銀行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 世界自然災害熱點及風險分析報告」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73%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之土地面積與人口同時暴露於三項以上天然災害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脆弱程度位居世界第一</a:t>
            </a:r>
            <a:endParaRPr lang="zh-TW" alt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xmlns="" id="{2D5F9675-F374-4796-AADE-9E26F4391379}"/>
              </a:ext>
            </a:extLst>
          </p:cNvPr>
          <p:cNvSpPr>
            <a:spLocks noChangeArrowheads="1"/>
          </p:cNvSpPr>
          <p:nvPr/>
        </p:nvSpPr>
        <p:spPr bwMode="gray">
          <a:xfrm>
            <a:off x="-16503" y="2464559"/>
            <a:ext cx="6592258" cy="1076762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80000"/>
                </a:srgbClr>
              </a:gs>
              <a:gs pos="100000">
                <a:srgbClr val="93B1FD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10" name="Group 11">
            <a:extLst>
              <a:ext uri="{FF2B5EF4-FFF2-40B4-BE49-F238E27FC236}">
                <a16:creationId xmlns:a16="http://schemas.microsoft.com/office/drawing/2014/main" xmlns="" id="{D9A2338E-4C97-4B10-B63E-5B92A5F14094}"/>
              </a:ext>
            </a:extLst>
          </p:cNvPr>
          <p:cNvGrpSpPr>
            <a:grpSpLocks/>
          </p:cNvGrpSpPr>
          <p:nvPr/>
        </p:nvGrpSpPr>
        <p:grpSpPr bwMode="auto">
          <a:xfrm>
            <a:off x="6096792" y="2026898"/>
            <a:ext cx="1178057" cy="1006475"/>
            <a:chOff x="3938" y="1968"/>
            <a:chExt cx="430" cy="437"/>
          </a:xfrm>
        </p:grpSpPr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xmlns="" id="{D15EE191-82E0-494E-9E30-B5116CD451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xmlns="" id="{FA414164-8360-4C9C-96D0-EDE9680A6B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3B1FD"/>
                  </a:gs>
                  <a:gs pos="100000">
                    <a:srgbClr val="93B1FD">
                      <a:gamma/>
                      <a:shade val="3019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xmlns="" id="{2A91BC0A-1A39-4EE4-AE9F-FCD3AB55739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3B1F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xmlns="" id="{733DC71B-3C92-4FCF-A0F9-6E767CC5E15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69" y="2079"/>
              <a:ext cx="153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新細明體" panose="02020500000000000000" pitchFamily="18" charset="-120"/>
                </a:rPr>
                <a:t>B</a:t>
              </a:r>
            </a:p>
          </p:txBody>
        </p:sp>
      </p:grpSp>
      <p:sp>
        <p:nvSpPr>
          <p:cNvPr id="15" name="Text Box 31">
            <a:extLst>
              <a:ext uri="{FF2B5EF4-FFF2-40B4-BE49-F238E27FC236}">
                <a16:creationId xmlns:a16="http://schemas.microsoft.com/office/drawing/2014/main" xmlns="" id="{F9AD8874-FBEC-469B-9E2B-9121B057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0" y="2495518"/>
            <a:ext cx="660911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2011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年英國風險管理顧問公司 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2011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年自然災害風險圖譜」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台灣為全球</a:t>
            </a:r>
            <a:r>
              <a:rPr lang="en-US" altLang="zh-TW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4</a:t>
            </a:r>
            <a:r>
              <a:rPr lang="zh-TW" altLang="en-US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個「極高風險」國家之一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xmlns="" id="{BEBFE171-2F54-484D-A026-C13E3C1F98D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546" y="3792043"/>
            <a:ext cx="7698083" cy="1367440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80000"/>
                </a:srgbClr>
              </a:gs>
              <a:gs pos="100000">
                <a:srgbClr val="99CC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xmlns="" id="{DF56F5AF-6DD0-4011-BDAC-FE64ACD5A0AE}"/>
              </a:ext>
            </a:extLst>
          </p:cNvPr>
          <p:cNvGrpSpPr>
            <a:grpSpLocks/>
          </p:cNvGrpSpPr>
          <p:nvPr/>
        </p:nvGrpSpPr>
        <p:grpSpPr bwMode="auto">
          <a:xfrm>
            <a:off x="7019009" y="3376065"/>
            <a:ext cx="1190096" cy="1012825"/>
            <a:chOff x="3552" y="3339"/>
            <a:chExt cx="412" cy="392"/>
          </a:xfrm>
        </p:grpSpPr>
        <p:grpSp>
          <p:nvGrpSpPr>
            <p:cNvPr id="18" name="Group 19">
              <a:extLst>
                <a:ext uri="{FF2B5EF4-FFF2-40B4-BE49-F238E27FC236}">
                  <a16:creationId xmlns:a16="http://schemas.microsoft.com/office/drawing/2014/main" xmlns="" id="{88B581E4-4D0E-447C-A5F7-C5CADE7947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20" name="Oval 20">
                <a:extLst>
                  <a:ext uri="{FF2B5EF4-FFF2-40B4-BE49-F238E27FC236}">
                    <a16:creationId xmlns:a16="http://schemas.microsoft.com/office/drawing/2014/main" xmlns="" id="{5A2AE1F9-30F0-4164-BC5D-A5521BBFA1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99CC00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xmlns="" id="{E0503446-D36C-45E1-9532-00BD341A8F7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CC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9" name="Text Box 22">
              <a:extLst>
                <a:ext uri="{FF2B5EF4-FFF2-40B4-BE49-F238E27FC236}">
                  <a16:creationId xmlns:a16="http://schemas.microsoft.com/office/drawing/2014/main" xmlns="" id="{5A19F894-4D84-4AAD-9F28-628D83949F2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689" y="3432"/>
              <a:ext cx="141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新細明體" panose="02020500000000000000" pitchFamily="18" charset="-120"/>
                </a:rPr>
                <a:t>C</a:t>
              </a:r>
            </a:p>
          </p:txBody>
        </p:sp>
      </p:grpSp>
      <p:sp>
        <p:nvSpPr>
          <p:cNvPr id="22" name="Rectangle 4">
            <a:extLst>
              <a:ext uri="{FF2B5EF4-FFF2-40B4-BE49-F238E27FC236}">
                <a16:creationId xmlns:a16="http://schemas.microsoft.com/office/drawing/2014/main" xmlns="" id="{61A210F3-2F04-4F64-85D5-D63F2A09E2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509" y="5357096"/>
            <a:ext cx="8463391" cy="1104380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80000"/>
                </a:srgbClr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xmlns="" id="{529F605B-FD28-4B49-BF74-5F6D21E01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97" y="5399004"/>
            <a:ext cx="777359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年英國劍橋大學賈奇商學院風險研究中心調查報告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依照調查所得 ，它評估全球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301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個大城市面臨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項災害威脅的承受能力，</a:t>
            </a:r>
            <a:r>
              <a:rPr lang="zh-TW" altLang="en-US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未來十年內</a:t>
            </a:r>
            <a:r>
              <a:rPr lang="en-US" altLang="zh-TW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【</a:t>
            </a:r>
            <a:r>
              <a:rPr lang="zh-TW" altLang="en-US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台北</a:t>
            </a:r>
            <a:r>
              <a:rPr lang="en-US" altLang="zh-TW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】</a:t>
            </a:r>
            <a:r>
              <a:rPr lang="zh-TW" altLang="en-US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是全球最脆弱城市</a:t>
            </a:r>
            <a:endParaRPr lang="en-US" altLang="zh-TW" sz="2000" b="1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24" name="Group 5">
            <a:extLst>
              <a:ext uri="{FF2B5EF4-FFF2-40B4-BE49-F238E27FC236}">
                <a16:creationId xmlns:a16="http://schemas.microsoft.com/office/drawing/2014/main" xmlns="" id="{740565DB-D5B4-4F84-996F-2816E1101257}"/>
              </a:ext>
            </a:extLst>
          </p:cNvPr>
          <p:cNvGrpSpPr>
            <a:grpSpLocks/>
          </p:cNvGrpSpPr>
          <p:nvPr/>
        </p:nvGrpSpPr>
        <p:grpSpPr bwMode="auto">
          <a:xfrm>
            <a:off x="7935591" y="4875129"/>
            <a:ext cx="1195255" cy="1019175"/>
            <a:chOff x="2016" y="1920"/>
            <a:chExt cx="1680" cy="1680"/>
          </a:xfrm>
        </p:grpSpPr>
        <p:sp>
          <p:nvSpPr>
            <p:cNvPr id="25" name="Oval 6">
              <a:extLst>
                <a:ext uri="{FF2B5EF4-FFF2-40B4-BE49-F238E27FC236}">
                  <a16:creationId xmlns:a16="http://schemas.microsoft.com/office/drawing/2014/main" xmlns="" id="{C115F881-6E30-413A-9AC6-D2822789FE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EE84E4D1-981E-4CD1-9A0B-24FE613BA0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7" name="Text Box 8">
            <a:extLst>
              <a:ext uri="{FF2B5EF4-FFF2-40B4-BE49-F238E27FC236}">
                <a16:creationId xmlns:a16="http://schemas.microsoft.com/office/drawing/2014/main" xmlns="" id="{BDBE5152-8581-43B7-9387-57F78382386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337218" y="5118818"/>
            <a:ext cx="4395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新細明體" panose="02020500000000000000" pitchFamily="18" charset="-120"/>
              </a:rPr>
              <a:t>D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xmlns="" id="{80CE702D-A30B-45E8-89AE-7D7AABCE7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53" y="3816222"/>
            <a:ext cx="68244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年瑞士再保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(Swiss Re-insurance Company)</a:t>
            </a: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公佈全球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616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個都會區發生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種巨大天災的研究報告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在個別的地震和暴風天災中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台灣雙北市及台南高雄都會區等各居全球第</a:t>
            </a:r>
            <a:r>
              <a:rPr lang="en-US" altLang="zh-TW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6</a:t>
            </a:r>
            <a:r>
              <a:rPr lang="zh-TW" altLang="en-US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及第</a:t>
            </a:r>
            <a:r>
              <a:rPr lang="en-US" altLang="zh-TW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9</a:t>
            </a:r>
            <a:r>
              <a:rPr lang="zh-TW" altLang="en-US" sz="2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名。</a:t>
            </a:r>
          </a:p>
        </p:txBody>
      </p:sp>
      <p:sp>
        <p:nvSpPr>
          <p:cNvPr id="29" name="AutoShape 34">
            <a:extLst>
              <a:ext uri="{FF2B5EF4-FFF2-40B4-BE49-F238E27FC236}">
                <a16:creationId xmlns:a16="http://schemas.microsoft.com/office/drawing/2014/main" xmlns="" id="{4C6F2E36-ACD1-4E49-9BEB-BF1B653791B8}"/>
              </a:ext>
            </a:extLst>
          </p:cNvPr>
          <p:cNvSpPr>
            <a:spLocks noChangeArrowheads="1"/>
          </p:cNvSpPr>
          <p:nvPr/>
        </p:nvSpPr>
        <p:spPr bwMode="gray">
          <a:xfrm>
            <a:off x="7594602" y="855072"/>
            <a:ext cx="2103522" cy="1529834"/>
          </a:xfrm>
          <a:prstGeom prst="wedgeRoundRectCallout">
            <a:avLst>
              <a:gd name="adj1" fmla="val -44759"/>
              <a:gd name="adj2" fmla="val 84694"/>
              <a:gd name="adj3" fmla="val 16667"/>
            </a:avLst>
          </a:prstGeom>
          <a:solidFill>
            <a:srgbClr val="DDDDDD"/>
          </a:solidFill>
          <a:ln w="38100" algn="ctr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臺灣是高度脆弱的國家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投影片編號版面配置區 2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14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513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875803" cy="60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392826" y="1556795"/>
            <a:ext cx="6482977" cy="1131079"/>
          </a:xfrm>
          <a:prstGeom prst="rect">
            <a:avLst/>
          </a:prstGeom>
          <a:gradFill flip="none" rotWithShape="1">
            <a:gsLst>
              <a:gs pos="0">
                <a:srgbClr val="0036A2">
                  <a:alpha val="85000"/>
                </a:srgbClr>
              </a:gs>
              <a:gs pos="50000">
                <a:schemeClr val="accent5">
                  <a:lumMod val="50000"/>
                </a:schemeClr>
              </a:gs>
              <a:gs pos="100000">
                <a:schemeClr val="tx2">
                  <a:lumMod val="40000"/>
                  <a:lumOff val="60000"/>
                  <a:alpha val="51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    </a:t>
            </a:r>
            <a:r>
              <a:rPr kumimoji="0" lang="en-US" altLang="zh-TW" sz="4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98</a:t>
            </a:r>
            <a:r>
              <a:rPr kumimoji="0" lang="zh-TW" altLang="en-US" sz="4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年，莫拉克風災</a:t>
            </a:r>
            <a:r>
              <a:rPr kumimoji="0" lang="en-US" altLang="zh-TW" sz="4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…</a:t>
            </a:r>
            <a:endParaRPr kumimoji="0" lang="en-US" altLang="zh-TW" sz="36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kumimoji="0"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681</a:t>
            </a:r>
            <a:r>
              <a:rPr kumimoji="0"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人死亡、經濟損失超過</a:t>
            </a:r>
            <a:r>
              <a:rPr kumimoji="0"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195</a:t>
            </a:r>
            <a:r>
              <a:rPr kumimoji="0"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</a:t>
            </a:r>
            <a:endParaRPr kumimoji="0" lang="en-US" altLang="zh-TW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131200" y="179350"/>
            <a:ext cx="274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相片來源</a:t>
            </a:r>
            <a:r>
              <a:rPr lang="en-US" altLang="zh-TW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:</a:t>
            </a:r>
            <a:r>
              <a:rPr lang="zh-TW" altLang="en-US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自由時報</a:t>
            </a:r>
            <a:endParaRPr lang="zh-TW" altLang="en-US" b="1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721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676637" y="6363467"/>
            <a:ext cx="5637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圖片資料來源 </a:t>
            </a:r>
            <a:r>
              <a:rPr lang="en-US" altLang="zh-TW" sz="14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: </a:t>
            </a:r>
            <a:r>
              <a:rPr lang="zh-TW" altLang="en-US" sz="14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國家災害防救科技中心 </a:t>
            </a:r>
            <a:r>
              <a:rPr lang="en-US" altLang="zh-TW" sz="14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20170601</a:t>
            </a:r>
            <a:r>
              <a:rPr lang="zh-TW" altLang="en-US" sz="14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豪雨災害報告</a:t>
            </a:r>
            <a:endParaRPr lang="en-US" altLang="zh-TW" sz="1400" b="1" dirty="0" smtClean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89949" y="629072"/>
            <a:ext cx="7415347" cy="861774"/>
          </a:xfrm>
          <a:prstGeom prst="rect">
            <a:avLst/>
          </a:prstGeom>
          <a:gradFill flip="none" rotWithShape="1">
            <a:gsLst>
              <a:gs pos="0">
                <a:srgbClr val="0036A2">
                  <a:alpha val="85000"/>
                </a:srgbClr>
              </a:gs>
              <a:gs pos="50000">
                <a:schemeClr val="accent5">
                  <a:lumMod val="50000"/>
                </a:schemeClr>
              </a:gs>
              <a:gs pos="100000">
                <a:schemeClr val="tx2">
                  <a:lumMod val="40000"/>
                  <a:lumOff val="60000"/>
                  <a:alpha val="51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   </a:t>
            </a:r>
            <a:r>
              <a:rPr kumimoji="0" lang="zh-TW" altLang="en-US" sz="4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極端氣候降雨難以預估</a:t>
            </a:r>
            <a:endParaRPr kumimoji="0" lang="en-US" altLang="zh-TW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44"/>
          <a:stretch/>
        </p:blipFill>
        <p:spPr>
          <a:xfrm>
            <a:off x="515588" y="1565176"/>
            <a:ext cx="2487195" cy="479828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788873" y="1491532"/>
            <a:ext cx="6490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高雄桃源</a:t>
            </a:r>
            <a:r>
              <a:rPr lang="en-US" altLang="zh-TW" sz="28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4</a:t>
            </a:r>
            <a:r>
              <a:rPr lang="zh-TW" altLang="en-US" sz="28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天降下全台年平均雨量</a:t>
            </a:r>
            <a:r>
              <a:rPr lang="zh-TW" altLang="en-US" sz="28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的</a:t>
            </a:r>
            <a:r>
              <a:rPr lang="en-US" altLang="zh-TW" sz="28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57</a:t>
            </a:r>
            <a:r>
              <a:rPr lang="en-US" altLang="zh-TW" sz="2800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%</a:t>
            </a:r>
            <a:endParaRPr lang="zh-TW" altLang="en-US" sz="2800" b="1" dirty="0">
              <a:solidFill>
                <a:srgbClr val="FF0000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5" t="8829" b="2629"/>
          <a:stretch/>
        </p:blipFill>
        <p:spPr>
          <a:xfrm>
            <a:off x="4406939" y="2040662"/>
            <a:ext cx="4143542" cy="4248472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16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741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392865" y="5111804"/>
            <a:ext cx="3513137" cy="4048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/>
          </a:p>
        </p:txBody>
      </p:sp>
      <p:sp>
        <p:nvSpPr>
          <p:cNvPr id="18" name="矩形 17"/>
          <p:cNvSpPr/>
          <p:nvPr/>
        </p:nvSpPr>
        <p:spPr>
          <a:xfrm>
            <a:off x="0" y="3255963"/>
            <a:ext cx="9906000" cy="1943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281117" y="3573463"/>
            <a:ext cx="748481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 kumimoji="1"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  <a:defRPr kumimoji="1" sz="2600" b="1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Ø"/>
              <a:defRPr kumimoji="1" sz="24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FF"/>
              </a:buClr>
              <a:buFont typeface="Wingdings" pitchFamily="2" charset="2"/>
              <a:buChar char="ü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6600" u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臺灣防汛整體策略</a:t>
            </a:r>
          </a:p>
        </p:txBody>
      </p:sp>
      <p:sp>
        <p:nvSpPr>
          <p:cNvPr id="8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17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17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3525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92882" y="5111840"/>
            <a:ext cx="3513137" cy="404813"/>
          </a:xfrm>
          <a:prstGeom prst="rect">
            <a:avLst/>
          </a:prstGeom>
          <a:solidFill>
            <a:srgbClr val="0EA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5" name="矩形 4"/>
          <p:cNvSpPr/>
          <p:nvPr/>
        </p:nvSpPr>
        <p:spPr>
          <a:xfrm>
            <a:off x="-40554" y="3255963"/>
            <a:ext cx="9906000" cy="1943100"/>
          </a:xfrm>
          <a:prstGeom prst="rect">
            <a:avLst/>
          </a:prstGeom>
          <a:solidFill>
            <a:srgbClr val="E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6" name="矩形 5"/>
          <p:cNvSpPr/>
          <p:nvPr/>
        </p:nvSpPr>
        <p:spPr>
          <a:xfrm>
            <a:off x="177801" y="3747580"/>
            <a:ext cx="9687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5400" b="1" u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氣候變遷下的防洪治水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18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328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群組 5"/>
          <p:cNvGrpSpPr>
            <a:grpSpLocks/>
          </p:cNvGrpSpPr>
          <p:nvPr/>
        </p:nvGrpSpPr>
        <p:grpSpPr bwMode="auto">
          <a:xfrm>
            <a:off x="0" y="765177"/>
            <a:ext cx="9144000" cy="1558925"/>
            <a:chOff x="-2" y="1340768"/>
            <a:chExt cx="9144004" cy="2448263"/>
          </a:xfrm>
        </p:grpSpPr>
        <p:grpSp>
          <p:nvGrpSpPr>
            <p:cNvPr id="44" name="자유형 87"/>
            <p:cNvGrpSpPr>
              <a:grpSpLocks/>
            </p:cNvGrpSpPr>
            <p:nvPr/>
          </p:nvGrpSpPr>
          <p:grpSpPr bwMode="auto">
            <a:xfrm>
              <a:off x="4565904" y="3046614"/>
              <a:ext cx="4584194" cy="748599"/>
              <a:chOff x="4565904" y="2542032"/>
              <a:chExt cx="4584192" cy="676656"/>
            </a:xfrm>
          </p:grpSpPr>
          <p:pic>
            <p:nvPicPr>
              <p:cNvPr id="54" name="자유형 8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5904" y="2542032"/>
                <a:ext cx="4584192" cy="676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6525428" y="594530"/>
                <a:ext cx="663235" cy="457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ko-KR" altLang="en-US" sz="1600" b="1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</p:grpSp>
        <p:sp>
          <p:nvSpPr>
            <p:cNvPr id="45" name="자유형 85"/>
            <p:cNvSpPr/>
            <p:nvPr/>
          </p:nvSpPr>
          <p:spPr>
            <a:xfrm rot="5400000">
              <a:off x="1920301" y="1135745"/>
              <a:ext cx="732983" cy="4573590"/>
            </a:xfrm>
            <a:custGeom>
              <a:avLst/>
              <a:gdLst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81148 h 4281148"/>
                <a:gd name="connsiteX1" fmla="*/ 2010266 w 2857520"/>
                <a:gd name="connsiteY1" fmla="*/ 0 h 4281148"/>
                <a:gd name="connsiteX2" fmla="*/ 2223351 w 2857520"/>
                <a:gd name="connsiteY2" fmla="*/ 5584 h 4281148"/>
                <a:gd name="connsiteX3" fmla="*/ 2857520 w 2857520"/>
                <a:gd name="connsiteY3" fmla="*/ 4281148 h 4281148"/>
                <a:gd name="connsiteX4" fmla="*/ 0 w 2857520"/>
                <a:gd name="connsiteY4" fmla="*/ 4281148 h 4281148"/>
                <a:gd name="connsiteX0" fmla="*/ 314565 w 880916"/>
                <a:gd name="connsiteY0" fmla="*/ 4278356 h 4281148"/>
                <a:gd name="connsiteX1" fmla="*/ 33662 w 880916"/>
                <a:gd name="connsiteY1" fmla="*/ 0 h 4281148"/>
                <a:gd name="connsiteX2" fmla="*/ 246747 w 880916"/>
                <a:gd name="connsiteY2" fmla="*/ 5584 h 4281148"/>
                <a:gd name="connsiteX3" fmla="*/ 880916 w 880916"/>
                <a:gd name="connsiteY3" fmla="*/ 4281148 h 4281148"/>
                <a:gd name="connsiteX4" fmla="*/ 314565 w 880916"/>
                <a:gd name="connsiteY4" fmla="*/ 4278356 h 4281148"/>
                <a:gd name="connsiteX0" fmla="*/ 314563 w 880914"/>
                <a:gd name="connsiteY0" fmla="*/ 4278356 h 4281148"/>
                <a:gd name="connsiteX1" fmla="*/ 33660 w 880914"/>
                <a:gd name="connsiteY1" fmla="*/ 0 h 4281148"/>
                <a:gd name="connsiteX2" fmla="*/ 246745 w 880914"/>
                <a:gd name="connsiteY2" fmla="*/ 5584 h 4281148"/>
                <a:gd name="connsiteX3" fmla="*/ 880914 w 880914"/>
                <a:gd name="connsiteY3" fmla="*/ 4281148 h 4281148"/>
                <a:gd name="connsiteX4" fmla="*/ 314563 w 880914"/>
                <a:gd name="connsiteY4" fmla="*/ 4278356 h 4281148"/>
                <a:gd name="connsiteX0" fmla="*/ 314565 w 1299410"/>
                <a:gd name="connsiteY0" fmla="*/ 4278356 h 4281148"/>
                <a:gd name="connsiteX1" fmla="*/ 33662 w 1299410"/>
                <a:gd name="connsiteY1" fmla="*/ 0 h 4281148"/>
                <a:gd name="connsiteX2" fmla="*/ 246747 w 1299410"/>
                <a:gd name="connsiteY2" fmla="*/ 5584 h 4281148"/>
                <a:gd name="connsiteX3" fmla="*/ 1299410 w 1299410"/>
                <a:gd name="connsiteY3" fmla="*/ 4281148 h 4281148"/>
                <a:gd name="connsiteX4" fmla="*/ 314565 w 1299410"/>
                <a:gd name="connsiteY4" fmla="*/ 4278356 h 4281148"/>
                <a:gd name="connsiteX0" fmla="*/ 314563 w 1299408"/>
                <a:gd name="connsiteY0" fmla="*/ 4278356 h 4281148"/>
                <a:gd name="connsiteX1" fmla="*/ 33660 w 1299408"/>
                <a:gd name="connsiteY1" fmla="*/ 0 h 4281148"/>
                <a:gd name="connsiteX2" fmla="*/ 246745 w 1299408"/>
                <a:gd name="connsiteY2" fmla="*/ 5584 h 4281148"/>
                <a:gd name="connsiteX3" fmla="*/ 1299408 w 1299408"/>
                <a:gd name="connsiteY3" fmla="*/ 4281148 h 4281148"/>
                <a:gd name="connsiteX4" fmla="*/ 314563 w 1299408"/>
                <a:gd name="connsiteY4" fmla="*/ 4278356 h 4281148"/>
                <a:gd name="connsiteX0" fmla="*/ 314565 w 1299410"/>
                <a:gd name="connsiteY0" fmla="*/ 4278356 h 4281148"/>
                <a:gd name="connsiteX1" fmla="*/ 33662 w 1299410"/>
                <a:gd name="connsiteY1" fmla="*/ 0 h 4281148"/>
                <a:gd name="connsiteX2" fmla="*/ 246747 w 1299410"/>
                <a:gd name="connsiteY2" fmla="*/ 5584 h 4281148"/>
                <a:gd name="connsiteX3" fmla="*/ 1299410 w 1299410"/>
                <a:gd name="connsiteY3" fmla="*/ 4281148 h 4281148"/>
                <a:gd name="connsiteX4" fmla="*/ 314565 w 1299410"/>
                <a:gd name="connsiteY4" fmla="*/ 4278356 h 4281148"/>
                <a:gd name="connsiteX0" fmla="*/ 491618 w 1476463"/>
                <a:gd name="connsiteY0" fmla="*/ 4278358 h 4281150"/>
                <a:gd name="connsiteX1" fmla="*/ 33662 w 1476463"/>
                <a:gd name="connsiteY1" fmla="*/ 0 h 4281150"/>
                <a:gd name="connsiteX2" fmla="*/ 423800 w 1476463"/>
                <a:gd name="connsiteY2" fmla="*/ 5586 h 4281150"/>
                <a:gd name="connsiteX3" fmla="*/ 1476463 w 1476463"/>
                <a:gd name="connsiteY3" fmla="*/ 4281150 h 4281150"/>
                <a:gd name="connsiteX4" fmla="*/ 491618 w 1476463"/>
                <a:gd name="connsiteY4" fmla="*/ 4278358 h 4281150"/>
                <a:gd name="connsiteX0" fmla="*/ 491616 w 1476461"/>
                <a:gd name="connsiteY0" fmla="*/ 4278358 h 4281150"/>
                <a:gd name="connsiteX1" fmla="*/ 33660 w 1476461"/>
                <a:gd name="connsiteY1" fmla="*/ 0 h 4281150"/>
                <a:gd name="connsiteX2" fmla="*/ 278368 w 1476461"/>
                <a:gd name="connsiteY2" fmla="*/ 12831 h 4281150"/>
                <a:gd name="connsiteX3" fmla="*/ 1476461 w 1476461"/>
                <a:gd name="connsiteY3" fmla="*/ 4281150 h 4281150"/>
                <a:gd name="connsiteX4" fmla="*/ 491616 w 1476461"/>
                <a:gd name="connsiteY4" fmla="*/ 4278358 h 4281150"/>
                <a:gd name="connsiteX0" fmla="*/ 963351 w 1476463"/>
                <a:gd name="connsiteY0" fmla="*/ 4285603 h 4285603"/>
                <a:gd name="connsiteX1" fmla="*/ 33662 w 1476463"/>
                <a:gd name="connsiteY1" fmla="*/ 0 h 4285603"/>
                <a:gd name="connsiteX2" fmla="*/ 278370 w 1476463"/>
                <a:gd name="connsiteY2" fmla="*/ 12831 h 4285603"/>
                <a:gd name="connsiteX3" fmla="*/ 1476463 w 1476463"/>
                <a:gd name="connsiteY3" fmla="*/ 4281150 h 4285603"/>
                <a:gd name="connsiteX4" fmla="*/ 963351 w 1476463"/>
                <a:gd name="connsiteY4" fmla="*/ 4285603 h 4285603"/>
                <a:gd name="connsiteX0" fmla="*/ 963349 w 1476461"/>
                <a:gd name="connsiteY0" fmla="*/ 4285603 h 4285603"/>
                <a:gd name="connsiteX1" fmla="*/ 33660 w 1476461"/>
                <a:gd name="connsiteY1" fmla="*/ 0 h 4285603"/>
                <a:gd name="connsiteX2" fmla="*/ 278368 w 1476461"/>
                <a:gd name="connsiteY2" fmla="*/ 12831 h 4285603"/>
                <a:gd name="connsiteX3" fmla="*/ 1476461 w 1476461"/>
                <a:gd name="connsiteY3" fmla="*/ 4281150 h 4285603"/>
                <a:gd name="connsiteX4" fmla="*/ 963349 w 1476461"/>
                <a:gd name="connsiteY4" fmla="*/ 4285603 h 4285603"/>
                <a:gd name="connsiteX0" fmla="*/ 826423 w 1339535"/>
                <a:gd name="connsiteY0" fmla="*/ 4272772 h 4272772"/>
                <a:gd name="connsiteX1" fmla="*/ 33661 w 1339535"/>
                <a:gd name="connsiteY1" fmla="*/ 8905 h 4272772"/>
                <a:gd name="connsiteX2" fmla="*/ 141442 w 1339535"/>
                <a:gd name="connsiteY2" fmla="*/ 0 h 4272772"/>
                <a:gd name="connsiteX3" fmla="*/ 1339535 w 1339535"/>
                <a:gd name="connsiteY3" fmla="*/ 4268319 h 4272772"/>
                <a:gd name="connsiteX4" fmla="*/ 826423 w 1339535"/>
                <a:gd name="connsiteY4" fmla="*/ 4272772 h 4272772"/>
                <a:gd name="connsiteX0" fmla="*/ 792761 w 1305873"/>
                <a:gd name="connsiteY0" fmla="*/ 4272772 h 4272772"/>
                <a:gd name="connsiteX1" fmla="*/ -1 w 1305873"/>
                <a:gd name="connsiteY1" fmla="*/ 8905 h 4272772"/>
                <a:gd name="connsiteX2" fmla="*/ 107780 w 1305873"/>
                <a:gd name="connsiteY2" fmla="*/ 0 h 4272772"/>
                <a:gd name="connsiteX3" fmla="*/ 1305873 w 1305873"/>
                <a:gd name="connsiteY3" fmla="*/ 4268319 h 4272772"/>
                <a:gd name="connsiteX4" fmla="*/ 792761 w 1305873"/>
                <a:gd name="connsiteY4" fmla="*/ 4272772 h 4272772"/>
                <a:gd name="connsiteX0" fmla="*/ 792763 w 1197853"/>
                <a:gd name="connsiteY0" fmla="*/ 4272772 h 4272772"/>
                <a:gd name="connsiteX1" fmla="*/ 1 w 1197853"/>
                <a:gd name="connsiteY1" fmla="*/ 8905 h 4272772"/>
                <a:gd name="connsiteX2" fmla="*/ 107782 w 1197853"/>
                <a:gd name="connsiteY2" fmla="*/ 0 h 4272772"/>
                <a:gd name="connsiteX3" fmla="*/ 1197853 w 1197853"/>
                <a:gd name="connsiteY3" fmla="*/ 4261074 h 4272772"/>
                <a:gd name="connsiteX4" fmla="*/ 792763 w 1197853"/>
                <a:gd name="connsiteY4" fmla="*/ 4272772 h 4272772"/>
                <a:gd name="connsiteX0" fmla="*/ 794518 w 1199608"/>
                <a:gd name="connsiteY0" fmla="*/ 4273884 h 4273884"/>
                <a:gd name="connsiteX1" fmla="*/ 0 w 1199608"/>
                <a:gd name="connsiteY1" fmla="*/ 0 h 4273884"/>
                <a:gd name="connsiteX2" fmla="*/ 109537 w 1199608"/>
                <a:gd name="connsiteY2" fmla="*/ 1112 h 4273884"/>
                <a:gd name="connsiteX3" fmla="*/ 1199608 w 1199608"/>
                <a:gd name="connsiteY3" fmla="*/ 4262186 h 4273884"/>
                <a:gd name="connsiteX4" fmla="*/ 794518 w 1199608"/>
                <a:gd name="connsiteY4" fmla="*/ 4273884 h 4273884"/>
                <a:gd name="connsiteX0" fmla="*/ 794518 w 1168750"/>
                <a:gd name="connsiteY0" fmla="*/ 4273884 h 4276677"/>
                <a:gd name="connsiteX1" fmla="*/ 0 w 1168750"/>
                <a:gd name="connsiteY1" fmla="*/ 0 h 4276677"/>
                <a:gd name="connsiteX2" fmla="*/ 109537 w 1168750"/>
                <a:gd name="connsiteY2" fmla="*/ 1112 h 4276677"/>
                <a:gd name="connsiteX3" fmla="*/ 1168750 w 1168750"/>
                <a:gd name="connsiteY3" fmla="*/ 4276677 h 4276677"/>
                <a:gd name="connsiteX4" fmla="*/ 794518 w 1168750"/>
                <a:gd name="connsiteY4" fmla="*/ 4273884 h 4276677"/>
                <a:gd name="connsiteX0" fmla="*/ 794518 w 1168750"/>
                <a:gd name="connsiteY0" fmla="*/ 4273884 h 4276677"/>
                <a:gd name="connsiteX1" fmla="*/ 0 w 1168750"/>
                <a:gd name="connsiteY1" fmla="*/ 0 h 4276677"/>
                <a:gd name="connsiteX2" fmla="*/ 109537 w 1168750"/>
                <a:gd name="connsiteY2" fmla="*/ 1112 h 4276677"/>
                <a:gd name="connsiteX3" fmla="*/ 1168750 w 1168750"/>
                <a:gd name="connsiteY3" fmla="*/ 4276677 h 4276677"/>
                <a:gd name="connsiteX4" fmla="*/ 794518 w 1168750"/>
                <a:gd name="connsiteY4" fmla="*/ 4273884 h 4276677"/>
                <a:gd name="connsiteX0" fmla="*/ 794518 w 1168750"/>
                <a:gd name="connsiteY0" fmla="*/ 4273884 h 4276677"/>
                <a:gd name="connsiteX1" fmla="*/ 0 w 1168750"/>
                <a:gd name="connsiteY1" fmla="*/ 0 h 4276677"/>
                <a:gd name="connsiteX2" fmla="*/ 109537 w 1168750"/>
                <a:gd name="connsiteY2" fmla="*/ 1112 h 4276677"/>
                <a:gd name="connsiteX3" fmla="*/ 1168750 w 1168750"/>
                <a:gd name="connsiteY3" fmla="*/ 4276677 h 4276677"/>
                <a:gd name="connsiteX4" fmla="*/ 794518 w 1168750"/>
                <a:gd name="connsiteY4" fmla="*/ 4273884 h 427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750" h="4276677">
                  <a:moveTo>
                    <a:pt x="794518" y="4273884"/>
                  </a:moveTo>
                  <a:cubicBezTo>
                    <a:pt x="181357" y="2040029"/>
                    <a:pt x="170778" y="1843951"/>
                    <a:pt x="0" y="0"/>
                  </a:cubicBezTo>
                  <a:lnTo>
                    <a:pt x="109537" y="1112"/>
                  </a:lnTo>
                  <a:cubicBezTo>
                    <a:pt x="238605" y="1920026"/>
                    <a:pt x="337601" y="1998538"/>
                    <a:pt x="1168750" y="4276677"/>
                  </a:cubicBezTo>
                  <a:lnTo>
                    <a:pt x="794518" y="4273884"/>
                  </a:lnTo>
                  <a:close/>
                </a:path>
              </a:pathLst>
            </a:custGeom>
            <a:gradFill>
              <a:gsLst>
                <a:gs pos="0">
                  <a:srgbClr val="558ED5"/>
                </a:gs>
                <a:gs pos="70000">
                  <a:srgbClr val="8EB4E3"/>
                </a:gs>
                <a:gs pos="100000">
                  <a:srgbClr val="C6D9F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 b="1">
                <a:latin typeface="微軟正黑體" pitchFamily="34" charset="-120"/>
              </a:endParaRPr>
            </a:p>
          </p:txBody>
        </p:sp>
        <p:sp>
          <p:nvSpPr>
            <p:cNvPr id="46" name="자유형 11"/>
            <p:cNvSpPr/>
            <p:nvPr/>
          </p:nvSpPr>
          <p:spPr>
            <a:xfrm rot="5400000">
              <a:off x="1410907" y="268927"/>
              <a:ext cx="1750184" cy="4572002"/>
            </a:xfrm>
            <a:custGeom>
              <a:avLst/>
              <a:gdLst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20" h="4275564">
                  <a:moveTo>
                    <a:pt x="0" y="4275564"/>
                  </a:moveTo>
                  <a:cubicBezTo>
                    <a:pt x="563328" y="1856746"/>
                    <a:pt x="600508" y="1876360"/>
                    <a:pt x="634169" y="0"/>
                  </a:cubicBezTo>
                  <a:lnTo>
                    <a:pt x="2223351" y="0"/>
                  </a:lnTo>
                  <a:cubicBezTo>
                    <a:pt x="2272564" y="1876360"/>
                    <a:pt x="2293702" y="1864767"/>
                    <a:pt x="2857520" y="4275564"/>
                  </a:cubicBezTo>
                  <a:lnTo>
                    <a:pt x="0" y="4275564"/>
                  </a:lnTo>
                  <a:close/>
                </a:path>
              </a:pathLst>
            </a:custGeom>
            <a:gradFill>
              <a:gsLst>
                <a:gs pos="0">
                  <a:srgbClr val="558ED5"/>
                </a:gs>
                <a:gs pos="70000">
                  <a:srgbClr val="8EB4E3"/>
                </a:gs>
                <a:gs pos="100000">
                  <a:srgbClr val="C6D9F1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b="1">
                <a:latin typeface="微軟正黑體" pitchFamily="34" charset="-120"/>
              </a:endParaRPr>
            </a:p>
          </p:txBody>
        </p:sp>
        <p:sp>
          <p:nvSpPr>
            <p:cNvPr id="47" name="자유형 12"/>
            <p:cNvSpPr/>
            <p:nvPr/>
          </p:nvSpPr>
          <p:spPr>
            <a:xfrm rot="16200000" flipH="1">
              <a:off x="5982909" y="268927"/>
              <a:ext cx="1750184" cy="4572002"/>
            </a:xfrm>
            <a:custGeom>
              <a:avLst/>
              <a:gdLst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20" h="4275564">
                  <a:moveTo>
                    <a:pt x="0" y="4275564"/>
                  </a:moveTo>
                  <a:cubicBezTo>
                    <a:pt x="563328" y="1856746"/>
                    <a:pt x="600508" y="1876360"/>
                    <a:pt x="634169" y="0"/>
                  </a:cubicBezTo>
                  <a:lnTo>
                    <a:pt x="2223351" y="0"/>
                  </a:lnTo>
                  <a:cubicBezTo>
                    <a:pt x="2272564" y="1876360"/>
                    <a:pt x="2293702" y="1864767"/>
                    <a:pt x="2857520" y="4275564"/>
                  </a:cubicBezTo>
                  <a:lnTo>
                    <a:pt x="0" y="4275564"/>
                  </a:lnTo>
                  <a:close/>
                </a:path>
              </a:pathLst>
            </a:custGeom>
            <a:gradFill>
              <a:gsLst>
                <a:gs pos="0">
                  <a:srgbClr val="91B44A"/>
                </a:gs>
                <a:gs pos="50000">
                  <a:srgbClr val="8CAF47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b="1" dirty="0">
                <a:latin typeface="微軟正黑體" pitchFamily="34" charset="-120"/>
              </a:endParaRPr>
            </a:p>
          </p:txBody>
        </p:sp>
        <p:sp>
          <p:nvSpPr>
            <p:cNvPr id="48" name="직사각형 82"/>
            <p:cNvSpPr/>
            <p:nvPr/>
          </p:nvSpPr>
          <p:spPr>
            <a:xfrm>
              <a:off x="372656" y="2109081"/>
              <a:ext cx="3913593" cy="9286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200" b="1" u="none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ahoma" pitchFamily="34" charset="0"/>
                </a:rPr>
                <a:t>傳統作為</a:t>
              </a:r>
              <a:endParaRPr lang="ko-KR" altLang="en-US" sz="3200" b="1" u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ahoma" pitchFamily="34" charset="0"/>
              </a:endParaRPr>
            </a:p>
          </p:txBody>
        </p:sp>
        <p:sp>
          <p:nvSpPr>
            <p:cNvPr id="49" name="직사각형 83"/>
            <p:cNvSpPr/>
            <p:nvPr/>
          </p:nvSpPr>
          <p:spPr>
            <a:xfrm>
              <a:off x="4714877" y="2093893"/>
              <a:ext cx="4283972" cy="9286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200" b="1" u="none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Tahoma" pitchFamily="34" charset="0"/>
                </a:rPr>
                <a:t>新思維</a:t>
              </a:r>
              <a:endParaRPr lang="ko-KR" altLang="en-US" sz="3200" b="1" u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ahoma" pitchFamily="34" charset="0"/>
              </a:endParaRPr>
            </a:p>
          </p:txBody>
        </p:sp>
        <p:grpSp>
          <p:nvGrpSpPr>
            <p:cNvPr id="50" name="자유형 101"/>
            <p:cNvGrpSpPr>
              <a:grpSpLocks/>
            </p:cNvGrpSpPr>
            <p:nvPr/>
          </p:nvGrpSpPr>
          <p:grpSpPr bwMode="auto">
            <a:xfrm>
              <a:off x="4565904" y="1333602"/>
              <a:ext cx="4584194" cy="748599"/>
              <a:chOff x="4565904" y="993648"/>
              <a:chExt cx="4584192" cy="676656"/>
            </a:xfrm>
          </p:grpSpPr>
          <p:pic>
            <p:nvPicPr>
              <p:cNvPr id="52" name="자유형 10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5904" y="993648"/>
                <a:ext cx="4584192" cy="676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" name="Text Box 16"/>
              <p:cNvSpPr txBox="1">
                <a:spLocks noChangeArrowheads="1"/>
              </p:cNvSpPr>
              <p:nvPr/>
            </p:nvSpPr>
            <p:spPr bwMode="auto">
              <a:xfrm rot="-5400000">
                <a:off x="6525428" y="-955210"/>
                <a:ext cx="663235" cy="4573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ko-KR" altLang="en-US" b="1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</p:grpSp>
        <p:sp>
          <p:nvSpPr>
            <p:cNvPr id="51" name="자유형 102"/>
            <p:cNvSpPr/>
            <p:nvPr/>
          </p:nvSpPr>
          <p:spPr>
            <a:xfrm rot="16200000" flipV="1">
              <a:off x="1920301" y="-579535"/>
              <a:ext cx="732983" cy="4573590"/>
            </a:xfrm>
            <a:custGeom>
              <a:avLst/>
              <a:gdLst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75564 h 4275564"/>
                <a:gd name="connsiteX1" fmla="*/ 634169 w 2857520"/>
                <a:gd name="connsiteY1" fmla="*/ 0 h 4275564"/>
                <a:gd name="connsiteX2" fmla="*/ 2223351 w 2857520"/>
                <a:gd name="connsiteY2" fmla="*/ 0 h 4275564"/>
                <a:gd name="connsiteX3" fmla="*/ 2857520 w 2857520"/>
                <a:gd name="connsiteY3" fmla="*/ 4275564 h 4275564"/>
                <a:gd name="connsiteX4" fmla="*/ 0 w 2857520"/>
                <a:gd name="connsiteY4" fmla="*/ 4275564 h 4275564"/>
                <a:gd name="connsiteX0" fmla="*/ 0 w 2857520"/>
                <a:gd name="connsiteY0" fmla="*/ 4281148 h 4281148"/>
                <a:gd name="connsiteX1" fmla="*/ 2010266 w 2857520"/>
                <a:gd name="connsiteY1" fmla="*/ 0 h 4281148"/>
                <a:gd name="connsiteX2" fmla="*/ 2223351 w 2857520"/>
                <a:gd name="connsiteY2" fmla="*/ 5584 h 4281148"/>
                <a:gd name="connsiteX3" fmla="*/ 2857520 w 2857520"/>
                <a:gd name="connsiteY3" fmla="*/ 4281148 h 4281148"/>
                <a:gd name="connsiteX4" fmla="*/ 0 w 2857520"/>
                <a:gd name="connsiteY4" fmla="*/ 4281148 h 4281148"/>
                <a:gd name="connsiteX0" fmla="*/ 314565 w 880916"/>
                <a:gd name="connsiteY0" fmla="*/ 4278356 h 4281148"/>
                <a:gd name="connsiteX1" fmla="*/ 33662 w 880916"/>
                <a:gd name="connsiteY1" fmla="*/ 0 h 4281148"/>
                <a:gd name="connsiteX2" fmla="*/ 246747 w 880916"/>
                <a:gd name="connsiteY2" fmla="*/ 5584 h 4281148"/>
                <a:gd name="connsiteX3" fmla="*/ 880916 w 880916"/>
                <a:gd name="connsiteY3" fmla="*/ 4281148 h 4281148"/>
                <a:gd name="connsiteX4" fmla="*/ 314565 w 880916"/>
                <a:gd name="connsiteY4" fmla="*/ 4278356 h 4281148"/>
                <a:gd name="connsiteX0" fmla="*/ 314563 w 880914"/>
                <a:gd name="connsiteY0" fmla="*/ 4278356 h 4281148"/>
                <a:gd name="connsiteX1" fmla="*/ 33660 w 880914"/>
                <a:gd name="connsiteY1" fmla="*/ 0 h 4281148"/>
                <a:gd name="connsiteX2" fmla="*/ 246745 w 880914"/>
                <a:gd name="connsiteY2" fmla="*/ 5584 h 4281148"/>
                <a:gd name="connsiteX3" fmla="*/ 880914 w 880914"/>
                <a:gd name="connsiteY3" fmla="*/ 4281148 h 4281148"/>
                <a:gd name="connsiteX4" fmla="*/ 314563 w 880914"/>
                <a:gd name="connsiteY4" fmla="*/ 4278356 h 4281148"/>
                <a:gd name="connsiteX0" fmla="*/ 314565 w 1299410"/>
                <a:gd name="connsiteY0" fmla="*/ 4278356 h 4281148"/>
                <a:gd name="connsiteX1" fmla="*/ 33662 w 1299410"/>
                <a:gd name="connsiteY1" fmla="*/ 0 h 4281148"/>
                <a:gd name="connsiteX2" fmla="*/ 246747 w 1299410"/>
                <a:gd name="connsiteY2" fmla="*/ 5584 h 4281148"/>
                <a:gd name="connsiteX3" fmla="*/ 1299410 w 1299410"/>
                <a:gd name="connsiteY3" fmla="*/ 4281148 h 4281148"/>
                <a:gd name="connsiteX4" fmla="*/ 314565 w 1299410"/>
                <a:gd name="connsiteY4" fmla="*/ 4278356 h 4281148"/>
                <a:gd name="connsiteX0" fmla="*/ 314563 w 1299408"/>
                <a:gd name="connsiteY0" fmla="*/ 4278356 h 4281148"/>
                <a:gd name="connsiteX1" fmla="*/ 33660 w 1299408"/>
                <a:gd name="connsiteY1" fmla="*/ 0 h 4281148"/>
                <a:gd name="connsiteX2" fmla="*/ 246745 w 1299408"/>
                <a:gd name="connsiteY2" fmla="*/ 5584 h 4281148"/>
                <a:gd name="connsiteX3" fmla="*/ 1299408 w 1299408"/>
                <a:gd name="connsiteY3" fmla="*/ 4281148 h 4281148"/>
                <a:gd name="connsiteX4" fmla="*/ 314563 w 1299408"/>
                <a:gd name="connsiteY4" fmla="*/ 4278356 h 4281148"/>
                <a:gd name="connsiteX0" fmla="*/ 314565 w 1299410"/>
                <a:gd name="connsiteY0" fmla="*/ 4278356 h 4281148"/>
                <a:gd name="connsiteX1" fmla="*/ 33662 w 1299410"/>
                <a:gd name="connsiteY1" fmla="*/ 0 h 4281148"/>
                <a:gd name="connsiteX2" fmla="*/ 246747 w 1299410"/>
                <a:gd name="connsiteY2" fmla="*/ 5584 h 4281148"/>
                <a:gd name="connsiteX3" fmla="*/ 1299410 w 1299410"/>
                <a:gd name="connsiteY3" fmla="*/ 4281148 h 4281148"/>
                <a:gd name="connsiteX4" fmla="*/ 314565 w 1299410"/>
                <a:gd name="connsiteY4" fmla="*/ 4278356 h 4281148"/>
                <a:gd name="connsiteX0" fmla="*/ 491618 w 1476463"/>
                <a:gd name="connsiteY0" fmla="*/ 4278358 h 4281150"/>
                <a:gd name="connsiteX1" fmla="*/ 33662 w 1476463"/>
                <a:gd name="connsiteY1" fmla="*/ 0 h 4281150"/>
                <a:gd name="connsiteX2" fmla="*/ 423800 w 1476463"/>
                <a:gd name="connsiteY2" fmla="*/ 5586 h 4281150"/>
                <a:gd name="connsiteX3" fmla="*/ 1476463 w 1476463"/>
                <a:gd name="connsiteY3" fmla="*/ 4281150 h 4281150"/>
                <a:gd name="connsiteX4" fmla="*/ 491618 w 1476463"/>
                <a:gd name="connsiteY4" fmla="*/ 4278358 h 4281150"/>
                <a:gd name="connsiteX0" fmla="*/ 491616 w 1476461"/>
                <a:gd name="connsiteY0" fmla="*/ 4278358 h 4281150"/>
                <a:gd name="connsiteX1" fmla="*/ 33660 w 1476461"/>
                <a:gd name="connsiteY1" fmla="*/ 0 h 4281150"/>
                <a:gd name="connsiteX2" fmla="*/ 278368 w 1476461"/>
                <a:gd name="connsiteY2" fmla="*/ 12831 h 4281150"/>
                <a:gd name="connsiteX3" fmla="*/ 1476461 w 1476461"/>
                <a:gd name="connsiteY3" fmla="*/ 4281150 h 4281150"/>
                <a:gd name="connsiteX4" fmla="*/ 491616 w 1476461"/>
                <a:gd name="connsiteY4" fmla="*/ 4278358 h 4281150"/>
                <a:gd name="connsiteX0" fmla="*/ 963351 w 1476463"/>
                <a:gd name="connsiteY0" fmla="*/ 4285603 h 4285603"/>
                <a:gd name="connsiteX1" fmla="*/ 33662 w 1476463"/>
                <a:gd name="connsiteY1" fmla="*/ 0 h 4285603"/>
                <a:gd name="connsiteX2" fmla="*/ 278370 w 1476463"/>
                <a:gd name="connsiteY2" fmla="*/ 12831 h 4285603"/>
                <a:gd name="connsiteX3" fmla="*/ 1476463 w 1476463"/>
                <a:gd name="connsiteY3" fmla="*/ 4281150 h 4285603"/>
                <a:gd name="connsiteX4" fmla="*/ 963351 w 1476463"/>
                <a:gd name="connsiteY4" fmla="*/ 4285603 h 4285603"/>
                <a:gd name="connsiteX0" fmla="*/ 963349 w 1476461"/>
                <a:gd name="connsiteY0" fmla="*/ 4285603 h 4285603"/>
                <a:gd name="connsiteX1" fmla="*/ 33660 w 1476461"/>
                <a:gd name="connsiteY1" fmla="*/ 0 h 4285603"/>
                <a:gd name="connsiteX2" fmla="*/ 278368 w 1476461"/>
                <a:gd name="connsiteY2" fmla="*/ 12831 h 4285603"/>
                <a:gd name="connsiteX3" fmla="*/ 1476461 w 1476461"/>
                <a:gd name="connsiteY3" fmla="*/ 4281150 h 4285603"/>
                <a:gd name="connsiteX4" fmla="*/ 963349 w 1476461"/>
                <a:gd name="connsiteY4" fmla="*/ 4285603 h 4285603"/>
                <a:gd name="connsiteX0" fmla="*/ 826423 w 1339535"/>
                <a:gd name="connsiteY0" fmla="*/ 4272772 h 4272772"/>
                <a:gd name="connsiteX1" fmla="*/ 33661 w 1339535"/>
                <a:gd name="connsiteY1" fmla="*/ 8905 h 4272772"/>
                <a:gd name="connsiteX2" fmla="*/ 141442 w 1339535"/>
                <a:gd name="connsiteY2" fmla="*/ 0 h 4272772"/>
                <a:gd name="connsiteX3" fmla="*/ 1339535 w 1339535"/>
                <a:gd name="connsiteY3" fmla="*/ 4268319 h 4272772"/>
                <a:gd name="connsiteX4" fmla="*/ 826423 w 1339535"/>
                <a:gd name="connsiteY4" fmla="*/ 4272772 h 4272772"/>
                <a:gd name="connsiteX0" fmla="*/ 792761 w 1305873"/>
                <a:gd name="connsiteY0" fmla="*/ 4272772 h 4272772"/>
                <a:gd name="connsiteX1" fmla="*/ -1 w 1305873"/>
                <a:gd name="connsiteY1" fmla="*/ 8905 h 4272772"/>
                <a:gd name="connsiteX2" fmla="*/ 107780 w 1305873"/>
                <a:gd name="connsiteY2" fmla="*/ 0 h 4272772"/>
                <a:gd name="connsiteX3" fmla="*/ 1305873 w 1305873"/>
                <a:gd name="connsiteY3" fmla="*/ 4268319 h 4272772"/>
                <a:gd name="connsiteX4" fmla="*/ 792761 w 1305873"/>
                <a:gd name="connsiteY4" fmla="*/ 4272772 h 4272772"/>
                <a:gd name="connsiteX0" fmla="*/ 792763 w 1197853"/>
                <a:gd name="connsiteY0" fmla="*/ 4272772 h 4272772"/>
                <a:gd name="connsiteX1" fmla="*/ 1 w 1197853"/>
                <a:gd name="connsiteY1" fmla="*/ 8905 h 4272772"/>
                <a:gd name="connsiteX2" fmla="*/ 107782 w 1197853"/>
                <a:gd name="connsiteY2" fmla="*/ 0 h 4272772"/>
                <a:gd name="connsiteX3" fmla="*/ 1197853 w 1197853"/>
                <a:gd name="connsiteY3" fmla="*/ 4261074 h 4272772"/>
                <a:gd name="connsiteX4" fmla="*/ 792763 w 1197853"/>
                <a:gd name="connsiteY4" fmla="*/ 4272772 h 4272772"/>
                <a:gd name="connsiteX0" fmla="*/ 794518 w 1199608"/>
                <a:gd name="connsiteY0" fmla="*/ 4273884 h 4273884"/>
                <a:gd name="connsiteX1" fmla="*/ 0 w 1199608"/>
                <a:gd name="connsiteY1" fmla="*/ 0 h 4273884"/>
                <a:gd name="connsiteX2" fmla="*/ 109537 w 1199608"/>
                <a:gd name="connsiteY2" fmla="*/ 1112 h 4273884"/>
                <a:gd name="connsiteX3" fmla="*/ 1199608 w 1199608"/>
                <a:gd name="connsiteY3" fmla="*/ 4262186 h 4273884"/>
                <a:gd name="connsiteX4" fmla="*/ 794518 w 1199608"/>
                <a:gd name="connsiteY4" fmla="*/ 4273884 h 4273884"/>
                <a:gd name="connsiteX0" fmla="*/ 794518 w 1168750"/>
                <a:gd name="connsiteY0" fmla="*/ 4273884 h 4276677"/>
                <a:gd name="connsiteX1" fmla="*/ 0 w 1168750"/>
                <a:gd name="connsiteY1" fmla="*/ 0 h 4276677"/>
                <a:gd name="connsiteX2" fmla="*/ 109537 w 1168750"/>
                <a:gd name="connsiteY2" fmla="*/ 1112 h 4276677"/>
                <a:gd name="connsiteX3" fmla="*/ 1168750 w 1168750"/>
                <a:gd name="connsiteY3" fmla="*/ 4276677 h 4276677"/>
                <a:gd name="connsiteX4" fmla="*/ 794518 w 1168750"/>
                <a:gd name="connsiteY4" fmla="*/ 4273884 h 4276677"/>
                <a:gd name="connsiteX0" fmla="*/ 794518 w 1168750"/>
                <a:gd name="connsiteY0" fmla="*/ 4273884 h 4276677"/>
                <a:gd name="connsiteX1" fmla="*/ 0 w 1168750"/>
                <a:gd name="connsiteY1" fmla="*/ 0 h 4276677"/>
                <a:gd name="connsiteX2" fmla="*/ 109537 w 1168750"/>
                <a:gd name="connsiteY2" fmla="*/ 1112 h 4276677"/>
                <a:gd name="connsiteX3" fmla="*/ 1168750 w 1168750"/>
                <a:gd name="connsiteY3" fmla="*/ 4276677 h 4276677"/>
                <a:gd name="connsiteX4" fmla="*/ 794518 w 1168750"/>
                <a:gd name="connsiteY4" fmla="*/ 4273884 h 4276677"/>
                <a:gd name="connsiteX0" fmla="*/ 794518 w 1168750"/>
                <a:gd name="connsiteY0" fmla="*/ 4273884 h 4276677"/>
                <a:gd name="connsiteX1" fmla="*/ 0 w 1168750"/>
                <a:gd name="connsiteY1" fmla="*/ 0 h 4276677"/>
                <a:gd name="connsiteX2" fmla="*/ 109537 w 1168750"/>
                <a:gd name="connsiteY2" fmla="*/ 1112 h 4276677"/>
                <a:gd name="connsiteX3" fmla="*/ 1168750 w 1168750"/>
                <a:gd name="connsiteY3" fmla="*/ 4276677 h 4276677"/>
                <a:gd name="connsiteX4" fmla="*/ 794518 w 1168750"/>
                <a:gd name="connsiteY4" fmla="*/ 4273884 h 427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750" h="4276677">
                  <a:moveTo>
                    <a:pt x="794518" y="4273884"/>
                  </a:moveTo>
                  <a:cubicBezTo>
                    <a:pt x="181357" y="2040029"/>
                    <a:pt x="170778" y="1843951"/>
                    <a:pt x="0" y="0"/>
                  </a:cubicBezTo>
                  <a:lnTo>
                    <a:pt x="109537" y="1112"/>
                  </a:lnTo>
                  <a:cubicBezTo>
                    <a:pt x="238605" y="1920026"/>
                    <a:pt x="337601" y="1998538"/>
                    <a:pt x="1168750" y="4276677"/>
                  </a:cubicBezTo>
                  <a:lnTo>
                    <a:pt x="794518" y="4273884"/>
                  </a:lnTo>
                  <a:close/>
                </a:path>
              </a:pathLst>
            </a:custGeom>
            <a:gradFill>
              <a:gsLst>
                <a:gs pos="0">
                  <a:srgbClr val="558ED5"/>
                </a:gs>
                <a:gs pos="70000">
                  <a:srgbClr val="8EB4E3"/>
                </a:gs>
                <a:gs pos="100000">
                  <a:srgbClr val="C6D9F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b="1">
                <a:latin typeface="微軟正黑體" pitchFamily="34" charset="-120"/>
              </a:endParaRPr>
            </a:p>
          </p:txBody>
        </p:sp>
      </p:grpSp>
      <p:pic>
        <p:nvPicPr>
          <p:cNvPr id="56" name="그림 14" descr="특수_0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6" y="2460625"/>
            <a:ext cx="3497263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群組 61"/>
          <p:cNvGrpSpPr>
            <a:grpSpLocks/>
          </p:cNvGrpSpPr>
          <p:nvPr/>
        </p:nvGrpSpPr>
        <p:grpSpPr bwMode="auto">
          <a:xfrm>
            <a:off x="5940426" y="1916115"/>
            <a:ext cx="1431925" cy="942975"/>
            <a:chOff x="4242153" y="2996952"/>
            <a:chExt cx="1078303" cy="942372"/>
          </a:xfrm>
        </p:grpSpPr>
        <p:pic>
          <p:nvPicPr>
            <p:cNvPr id="58" name="그림 25" descr="개체_03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2153" y="2996952"/>
              <a:ext cx="1078303" cy="942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矩形 58"/>
            <p:cNvSpPr/>
            <p:nvPr/>
          </p:nvSpPr>
          <p:spPr>
            <a:xfrm rot="21158202">
              <a:off x="4307904" y="3306465"/>
              <a:ext cx="992230" cy="4613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HY견고딕" pitchFamily="18" charset="-127"/>
              </a:endParaRPr>
            </a:p>
          </p:txBody>
        </p:sp>
      </p:grpSp>
      <p:pic>
        <p:nvPicPr>
          <p:cNvPr id="60" name="그림 24" descr="특수_0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2405063"/>
            <a:ext cx="35274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" name="群組 58"/>
          <p:cNvGrpSpPr>
            <a:grpSpLocks/>
          </p:cNvGrpSpPr>
          <p:nvPr/>
        </p:nvGrpSpPr>
        <p:grpSpPr bwMode="auto">
          <a:xfrm>
            <a:off x="1692276" y="1916115"/>
            <a:ext cx="1343025" cy="942975"/>
            <a:chOff x="539552" y="3068960"/>
            <a:chExt cx="1080120" cy="942372"/>
          </a:xfrm>
        </p:grpSpPr>
        <p:pic>
          <p:nvPicPr>
            <p:cNvPr id="62" name="그림 24" descr="개체_03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068960"/>
              <a:ext cx="1078303" cy="942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矩形 62"/>
            <p:cNvSpPr/>
            <p:nvPr/>
          </p:nvSpPr>
          <p:spPr>
            <a:xfrm rot="21158202">
              <a:off x="628924" y="3397511"/>
              <a:ext cx="990748" cy="4613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ko-KR" altLang="en-US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HY견고딕" pitchFamily="18" charset="-127"/>
              </a:endParaRPr>
            </a:p>
          </p:txBody>
        </p:sp>
      </p:grpSp>
      <p:sp>
        <p:nvSpPr>
          <p:cNvPr id="64" name="Text Box 21"/>
          <p:cNvSpPr txBox="1">
            <a:spLocks noChangeArrowheads="1"/>
          </p:cNvSpPr>
          <p:nvPr/>
        </p:nvSpPr>
        <p:spPr bwMode="auto">
          <a:xfrm>
            <a:off x="1763689" y="2166218"/>
            <a:ext cx="1368450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>
              <a:defRPr/>
            </a:pPr>
            <a:r>
              <a:rPr lang="zh-TW" altLang="en-US" sz="2800" b="1" u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點</a:t>
            </a:r>
            <a:r>
              <a:rPr lang="zh-TW" altLang="en-US" sz="2800" b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、</a:t>
            </a:r>
            <a:r>
              <a:rPr lang="zh-TW" altLang="en-US" sz="2800" b="1" u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線</a:t>
            </a:r>
            <a:endParaRPr lang="en-US" altLang="zh-TW" sz="2800" b="1" u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5" name="Text Box 21"/>
          <p:cNvSpPr txBox="1">
            <a:spLocks noChangeArrowheads="1"/>
          </p:cNvSpPr>
          <p:nvPr/>
        </p:nvSpPr>
        <p:spPr bwMode="auto">
          <a:xfrm>
            <a:off x="6228184" y="2185700"/>
            <a:ext cx="1050786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>
              <a:defRPr/>
            </a:pPr>
            <a:r>
              <a:rPr lang="zh-TW" altLang="en-US" sz="2800" b="1" u="none" spc="50" dirty="0">
                <a:ln w="11430"/>
                <a:solidFill>
                  <a:schemeClr val="accent1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立體</a:t>
            </a:r>
            <a:endParaRPr lang="en-US" altLang="zh-TW" sz="2800" b="1" u="none" spc="50" dirty="0" smtClean="0">
              <a:ln w="11430"/>
              <a:solidFill>
                <a:schemeClr val="accent1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6" name="AutoShape 4"/>
          <p:cNvSpPr>
            <a:spLocks noChangeArrowheads="1"/>
          </p:cNvSpPr>
          <p:nvPr/>
        </p:nvSpPr>
        <p:spPr bwMode="gray">
          <a:xfrm>
            <a:off x="3921126" y="4154488"/>
            <a:ext cx="1144588" cy="658812"/>
          </a:xfrm>
          <a:prstGeom prst="chevron">
            <a:avLst>
              <a:gd name="adj" fmla="val 36065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1600" b="1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7" name="Picture 6" descr="D:\PNG 모음\Icon, Bullet\4-2.png"/>
          <p:cNvPicPr>
            <a:picLocks noChangeArrowheads="1"/>
          </p:cNvPicPr>
          <p:nvPr/>
        </p:nvPicPr>
        <p:blipFill>
          <a:blip r:embed="rId9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3152775"/>
            <a:ext cx="2413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" descr="D:\PNG 모음\Icon, Bullet\4-2.png"/>
          <p:cNvPicPr>
            <a:picLocks noChangeArrowheads="1"/>
          </p:cNvPicPr>
          <p:nvPr/>
        </p:nvPicPr>
        <p:blipFill>
          <a:blip r:embed="rId9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3644900"/>
            <a:ext cx="2413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" descr="D:\PNG 모음\Icon, Bullet\4-2.png"/>
          <p:cNvPicPr>
            <a:picLocks noChangeArrowheads="1"/>
          </p:cNvPicPr>
          <p:nvPr/>
        </p:nvPicPr>
        <p:blipFill>
          <a:blip r:embed="rId9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4152900"/>
            <a:ext cx="2413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" descr="D:\PNG 모음\Icon, Bullet\4-2.png"/>
          <p:cNvPicPr>
            <a:picLocks noChangeArrowheads="1"/>
          </p:cNvPicPr>
          <p:nvPr/>
        </p:nvPicPr>
        <p:blipFill>
          <a:blip r:embed="rId9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4618040"/>
            <a:ext cx="24130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3" descr="4-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3217863"/>
            <a:ext cx="2413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13" descr="4-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3676652"/>
            <a:ext cx="2413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13" descr="4-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4165602"/>
            <a:ext cx="2413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13" descr="4-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4646613"/>
            <a:ext cx="2413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6" descr="D:\PNG 모음\Icon, Bullet\4-2.png"/>
          <p:cNvPicPr>
            <a:picLocks noChangeArrowheads="1"/>
          </p:cNvPicPr>
          <p:nvPr/>
        </p:nvPicPr>
        <p:blipFill>
          <a:blip r:embed="rId9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5060950"/>
            <a:ext cx="2413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3" descr="4-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9" y="5113338"/>
            <a:ext cx="2413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6" descr="D:\PNG 모음\Icon, Bullet\4-2.png"/>
          <p:cNvPicPr>
            <a:picLocks noChangeArrowheads="1"/>
          </p:cNvPicPr>
          <p:nvPr/>
        </p:nvPicPr>
        <p:blipFill>
          <a:blip r:embed="rId9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5551488"/>
            <a:ext cx="2413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6" descr="D:\PNG 모음\Icon, Bullet\4-2.png"/>
          <p:cNvPicPr>
            <a:picLocks noChangeArrowheads="1"/>
          </p:cNvPicPr>
          <p:nvPr/>
        </p:nvPicPr>
        <p:blipFill>
          <a:blip r:embed="rId9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021388"/>
            <a:ext cx="2413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13" descr="4-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5603875"/>
            <a:ext cx="2413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Rectangle 30"/>
          <p:cNvSpPr>
            <a:spLocks noChangeArrowheads="1"/>
          </p:cNvSpPr>
          <p:nvPr/>
        </p:nvSpPr>
        <p:spPr bwMode="auto">
          <a:xfrm>
            <a:off x="2679700" y="549275"/>
            <a:ext cx="37465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130000"/>
              </a:lnSpc>
              <a:spcBef>
                <a:spcPct val="20000"/>
              </a:spcBef>
              <a:buFontTx/>
              <a:buBlip>
                <a:blip r:embed="rId11"/>
              </a:buBlip>
            </a:pPr>
            <a:r>
              <a:rPr lang="zh-TW" altLang="en-US" sz="3000" b="1" u="none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防洪治水</a:t>
            </a:r>
            <a:r>
              <a:rPr lang="zh-TW" altLang="en-US" sz="3000" b="1" u="none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思維轉變</a:t>
            </a:r>
            <a:endParaRPr lang="en-US" altLang="zh-TW" sz="3000" b="1" u="none" dirty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7" name="Picture 14" descr="C:\Users\6353\Desktop\新世紀水紀元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6" y="1901827"/>
            <a:ext cx="2474913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文字方塊 88"/>
          <p:cNvSpPr txBox="1"/>
          <p:nvPr/>
        </p:nvSpPr>
        <p:spPr>
          <a:xfrm>
            <a:off x="3132139" y="2492375"/>
            <a:ext cx="2524126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zh-TW" sz="3000" b="1" u="none" spc="-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與水共存</a:t>
            </a:r>
            <a:endParaRPr lang="en-US" altLang="zh-TW" sz="3000" b="1" u="none" spc="-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zh-TW" sz="3000" b="1" u="none" spc="-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不與水爭地</a:t>
            </a:r>
            <a:endParaRPr lang="zh-TW" altLang="en-US" sz="3000" b="1" u="none" spc="-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0" name="矩形 57"/>
          <p:cNvSpPr>
            <a:spLocks noChangeArrowheads="1"/>
          </p:cNvSpPr>
          <p:nvPr/>
        </p:nvSpPr>
        <p:spPr bwMode="auto">
          <a:xfrm>
            <a:off x="5778500" y="2943227"/>
            <a:ext cx="2193926" cy="345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9700" indent="-139700">
              <a:lnSpc>
                <a:spcPct val="130000"/>
              </a:lnSpc>
              <a:buSzPct val="60000"/>
            </a:pPr>
            <a:r>
              <a:rPr lang="zh-TW" altLang="en-US" sz="2400" b="1" u="none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逕流分擔</a:t>
            </a:r>
            <a:endParaRPr lang="en-US" altLang="zh-TW" sz="2400" b="1" u="none" dirty="0">
              <a:solidFill>
                <a:srgbClr val="0033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9700" indent="-139700">
              <a:lnSpc>
                <a:spcPct val="130000"/>
              </a:lnSpc>
              <a:buSzPct val="60000"/>
            </a:pPr>
            <a:r>
              <a:rPr lang="zh-TW" altLang="en-US" sz="2400" b="1" u="none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出流管制</a:t>
            </a:r>
            <a:endParaRPr lang="en-US" altLang="zh-TW" sz="2400" b="1" u="none" dirty="0">
              <a:solidFill>
                <a:srgbClr val="0033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9700" indent="-139700">
              <a:lnSpc>
                <a:spcPct val="130000"/>
              </a:lnSpc>
              <a:buSzPct val="60000"/>
            </a:pPr>
            <a:r>
              <a:rPr lang="zh-TW" altLang="en-US" sz="2400" b="1" u="none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低衝擊開發</a:t>
            </a:r>
            <a:endParaRPr lang="en-US" altLang="zh-TW" sz="2400" b="1" u="none" dirty="0">
              <a:solidFill>
                <a:srgbClr val="0033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9700" indent="-139700">
              <a:lnSpc>
                <a:spcPct val="130000"/>
              </a:lnSpc>
              <a:buSzPct val="60000"/>
            </a:pPr>
            <a:r>
              <a:rPr lang="zh-TW" altLang="en-US" sz="2400" b="1" u="none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科技防災</a:t>
            </a:r>
          </a:p>
          <a:p>
            <a:pPr marL="139700" indent="-139700">
              <a:lnSpc>
                <a:spcPct val="130000"/>
              </a:lnSpc>
              <a:buSzPct val="60000"/>
            </a:pPr>
            <a:r>
              <a:rPr kumimoji="0" lang="zh-TW" altLang="en-US" sz="2400" b="1" u="none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跨域整合</a:t>
            </a:r>
          </a:p>
          <a:p>
            <a:pPr marL="139700" indent="-139700">
              <a:lnSpc>
                <a:spcPct val="130000"/>
              </a:lnSpc>
              <a:buSzPct val="60000"/>
            </a:pPr>
            <a:r>
              <a:rPr kumimoji="0" lang="zh-TW" altLang="en-US" sz="2400" b="1" u="none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民眾參與</a:t>
            </a:r>
          </a:p>
          <a:p>
            <a:pPr marL="139700" indent="-139700">
              <a:lnSpc>
                <a:spcPct val="130000"/>
              </a:lnSpc>
              <a:buSzPct val="60000"/>
            </a:pPr>
            <a:r>
              <a:rPr kumimoji="0" lang="zh-TW" altLang="en-US" sz="2400" b="1" u="none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生</a:t>
            </a:r>
            <a:r>
              <a:rPr lang="zh-TW" altLang="en-US" sz="2400" b="1" u="none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態環境</a:t>
            </a:r>
            <a:r>
              <a:rPr kumimoji="0" lang="zh-TW" altLang="en-US" sz="2400" b="1" u="none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導入</a:t>
            </a:r>
          </a:p>
        </p:txBody>
      </p:sp>
      <p:sp>
        <p:nvSpPr>
          <p:cNvPr id="91" name="矩形 92"/>
          <p:cNvSpPr>
            <a:spLocks noChangeArrowheads="1"/>
          </p:cNvSpPr>
          <p:nvPr/>
        </p:nvSpPr>
        <p:spPr bwMode="auto">
          <a:xfrm>
            <a:off x="1584326" y="2989265"/>
            <a:ext cx="1906588" cy="345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9700" indent="-139700">
              <a:lnSpc>
                <a:spcPct val="130000"/>
              </a:lnSpc>
              <a:buSzPct val="60000"/>
            </a:pPr>
            <a:r>
              <a:rPr lang="zh-TW" altLang="en-US" sz="2400" b="1" u="none" dirty="0">
                <a:solidFill>
                  <a:srgbClr val="161645"/>
                </a:solidFill>
                <a:latin typeface="微軟正黑體" pitchFamily="34" charset="-120"/>
                <a:ea typeface="微軟正黑體" pitchFamily="34" charset="-120"/>
              </a:rPr>
              <a:t>高水治理</a:t>
            </a:r>
            <a:endParaRPr lang="en-US" altLang="zh-TW" sz="2400" b="1" u="none" dirty="0">
              <a:solidFill>
                <a:srgbClr val="161645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9700" indent="-139700">
              <a:lnSpc>
                <a:spcPct val="130000"/>
              </a:lnSpc>
              <a:buSzPct val="60000"/>
            </a:pPr>
            <a:r>
              <a:rPr lang="zh-TW" altLang="en-US" sz="2400" b="1" u="none" dirty="0">
                <a:solidFill>
                  <a:srgbClr val="161645"/>
                </a:solidFill>
                <a:latin typeface="微軟正黑體" pitchFamily="34" charset="-120"/>
                <a:ea typeface="微軟正黑體" pitchFamily="34" charset="-120"/>
              </a:rPr>
              <a:t>水道管理</a:t>
            </a:r>
            <a:endParaRPr lang="en-US" altLang="zh-TW" sz="2400" b="1" u="none" dirty="0">
              <a:solidFill>
                <a:srgbClr val="161645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9700" indent="-139700">
              <a:lnSpc>
                <a:spcPct val="130000"/>
              </a:lnSpc>
              <a:buSzPct val="60000"/>
            </a:pPr>
            <a:r>
              <a:rPr lang="zh-TW" altLang="en-US" sz="2400" b="1" u="none" dirty="0">
                <a:solidFill>
                  <a:srgbClr val="161645"/>
                </a:solidFill>
                <a:latin typeface="微軟正黑體" pitchFamily="34" charset="-120"/>
                <a:ea typeface="微軟正黑體" pitchFamily="34" charset="-120"/>
              </a:rPr>
              <a:t>高密度開發</a:t>
            </a:r>
            <a:endParaRPr lang="en-US" altLang="zh-TW" sz="2400" b="1" u="none" dirty="0">
              <a:solidFill>
                <a:srgbClr val="161645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9700" indent="-139700">
              <a:lnSpc>
                <a:spcPct val="130000"/>
              </a:lnSpc>
              <a:buSzPct val="60000"/>
            </a:pPr>
            <a:r>
              <a:rPr lang="zh-TW" altLang="en-US" sz="2400" b="1" u="none" dirty="0">
                <a:solidFill>
                  <a:srgbClr val="161645"/>
                </a:solidFill>
                <a:latin typeface="微軟正黑體" pitchFamily="34" charset="-120"/>
                <a:ea typeface="微軟正黑體" pitchFamily="34" charset="-120"/>
              </a:rPr>
              <a:t>人工防災</a:t>
            </a:r>
          </a:p>
          <a:p>
            <a:pPr marL="139700" indent="-139700">
              <a:lnSpc>
                <a:spcPct val="130000"/>
              </a:lnSpc>
              <a:buSzPct val="60000"/>
            </a:pPr>
            <a:r>
              <a:rPr lang="zh-TW" altLang="en-US" sz="2400" b="1" u="none" dirty="0">
                <a:solidFill>
                  <a:srgbClr val="161645"/>
                </a:solidFill>
                <a:latin typeface="微軟正黑體" pitchFamily="34" charset="-120"/>
                <a:ea typeface="微軟正黑體" pitchFamily="34" charset="-120"/>
              </a:rPr>
              <a:t>本位主義</a:t>
            </a:r>
          </a:p>
          <a:p>
            <a:pPr marL="139700" indent="-139700">
              <a:lnSpc>
                <a:spcPct val="130000"/>
              </a:lnSpc>
              <a:buSzPct val="60000"/>
            </a:pPr>
            <a:r>
              <a:rPr lang="zh-TW" altLang="en-US" sz="2400" b="1" u="none" dirty="0">
                <a:solidFill>
                  <a:srgbClr val="161645"/>
                </a:solidFill>
                <a:latin typeface="微軟正黑體" pitchFamily="34" charset="-120"/>
                <a:ea typeface="微軟正黑體" pitchFamily="34" charset="-120"/>
              </a:rPr>
              <a:t>由上而下</a:t>
            </a:r>
            <a:endParaRPr lang="en-US" altLang="zh-TW" sz="2400" b="1" u="none" dirty="0">
              <a:solidFill>
                <a:srgbClr val="161645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39700" indent="-139700">
              <a:lnSpc>
                <a:spcPct val="130000"/>
              </a:lnSpc>
              <a:buSzPct val="60000"/>
            </a:pPr>
            <a:r>
              <a:rPr lang="zh-TW" altLang="en-US" sz="2400" b="1" u="none" dirty="0">
                <a:solidFill>
                  <a:srgbClr val="161645"/>
                </a:solidFill>
                <a:latin typeface="微軟正黑體" pitchFamily="34" charset="-120"/>
                <a:ea typeface="微軟正黑體" pitchFamily="34" charset="-120"/>
              </a:rPr>
              <a:t>僅重安全</a:t>
            </a:r>
          </a:p>
        </p:txBody>
      </p:sp>
      <p:pic>
        <p:nvPicPr>
          <p:cNvPr id="92" name="Picture 13" descr="4-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9" y="6088063"/>
            <a:ext cx="2428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19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4287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2247385" y="1025675"/>
            <a:ext cx="4918076" cy="6096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tx1"/>
            </a:outerShdw>
          </a:effectLst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zh-TW" altLang="en-US" sz="6000" b="1" u="none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grpSp>
        <p:nvGrpSpPr>
          <p:cNvPr id="5" name="群組 6"/>
          <p:cNvGrpSpPr>
            <a:grpSpLocks/>
          </p:cNvGrpSpPr>
          <p:nvPr/>
        </p:nvGrpSpPr>
        <p:grpSpPr bwMode="auto">
          <a:xfrm>
            <a:off x="2045345" y="1972624"/>
            <a:ext cx="5400675" cy="873346"/>
            <a:chOff x="1115616" y="1268760"/>
            <a:chExt cx="5544616" cy="1008112"/>
          </a:xfrm>
        </p:grpSpPr>
        <p:sp>
          <p:nvSpPr>
            <p:cNvPr id="6" name="矩形 5"/>
            <p:cNvSpPr/>
            <p:nvPr/>
          </p:nvSpPr>
          <p:spPr>
            <a:xfrm>
              <a:off x="1115616" y="1268760"/>
              <a:ext cx="5544616" cy="1008112"/>
            </a:xfrm>
            <a:prstGeom prst="rect">
              <a:avLst/>
            </a:prstGeom>
            <a:solidFill>
              <a:srgbClr val="4088BA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TW" altLang="en-US" b="1" dirty="0"/>
            </a:p>
          </p:txBody>
        </p:sp>
        <p:sp>
          <p:nvSpPr>
            <p:cNvPr id="7" name="矩形 8"/>
            <p:cNvSpPr>
              <a:spLocks noChangeArrowheads="1"/>
            </p:cNvSpPr>
            <p:nvPr/>
          </p:nvSpPr>
          <p:spPr bwMode="auto">
            <a:xfrm>
              <a:off x="1331640" y="1403484"/>
              <a:ext cx="5040560" cy="852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TW" altLang="en-US" sz="4200" b="1" u="none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前言</a:t>
              </a:r>
              <a:endParaRPr lang="en-US" altLang="zh-TW" sz="4200" b="1" u="none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群組 6"/>
          <p:cNvGrpSpPr>
            <a:grpSpLocks/>
          </p:cNvGrpSpPr>
          <p:nvPr/>
        </p:nvGrpSpPr>
        <p:grpSpPr bwMode="auto">
          <a:xfrm>
            <a:off x="2047059" y="2903385"/>
            <a:ext cx="5400675" cy="873346"/>
            <a:chOff x="1115616" y="1268760"/>
            <a:chExt cx="5544616" cy="1008112"/>
          </a:xfrm>
        </p:grpSpPr>
        <p:sp>
          <p:nvSpPr>
            <p:cNvPr id="15" name="矩形 14"/>
            <p:cNvSpPr/>
            <p:nvPr/>
          </p:nvSpPr>
          <p:spPr>
            <a:xfrm>
              <a:off x="1115616" y="1268760"/>
              <a:ext cx="5544616" cy="1008112"/>
            </a:xfrm>
            <a:prstGeom prst="rect">
              <a:avLst/>
            </a:prstGeom>
            <a:solidFill>
              <a:srgbClr val="4088BA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TW" altLang="en-US" b="1" dirty="0"/>
            </a:p>
          </p:txBody>
        </p:sp>
        <p:sp>
          <p:nvSpPr>
            <p:cNvPr id="16" name="矩形 8"/>
            <p:cNvSpPr>
              <a:spLocks noChangeArrowheads="1"/>
            </p:cNvSpPr>
            <p:nvPr/>
          </p:nvSpPr>
          <p:spPr bwMode="auto">
            <a:xfrm>
              <a:off x="1331640" y="1403483"/>
              <a:ext cx="5040560" cy="852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TW" altLang="en-US" sz="4200" b="1" u="none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臺灣防汛整體策略</a:t>
              </a:r>
              <a:endParaRPr lang="en-US" altLang="zh-TW" sz="4200" b="1" u="none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" name="群組 6"/>
          <p:cNvGrpSpPr>
            <a:grpSpLocks/>
          </p:cNvGrpSpPr>
          <p:nvPr/>
        </p:nvGrpSpPr>
        <p:grpSpPr bwMode="auto">
          <a:xfrm>
            <a:off x="2046060" y="3831919"/>
            <a:ext cx="5400675" cy="873346"/>
            <a:chOff x="1115616" y="1268760"/>
            <a:chExt cx="5544616" cy="1008112"/>
          </a:xfrm>
        </p:grpSpPr>
        <p:sp>
          <p:nvSpPr>
            <p:cNvPr id="18" name="矩形 17"/>
            <p:cNvSpPr/>
            <p:nvPr/>
          </p:nvSpPr>
          <p:spPr>
            <a:xfrm>
              <a:off x="1115616" y="1268760"/>
              <a:ext cx="5544616" cy="1008112"/>
            </a:xfrm>
            <a:prstGeom prst="rect">
              <a:avLst/>
            </a:prstGeom>
            <a:solidFill>
              <a:srgbClr val="4088BA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TW" altLang="en-US" b="1" dirty="0"/>
            </a:p>
          </p:txBody>
        </p:sp>
        <p:sp>
          <p:nvSpPr>
            <p:cNvPr id="19" name="矩形 8"/>
            <p:cNvSpPr>
              <a:spLocks noChangeArrowheads="1"/>
            </p:cNvSpPr>
            <p:nvPr/>
          </p:nvSpPr>
          <p:spPr bwMode="auto">
            <a:xfrm>
              <a:off x="1331640" y="1403483"/>
              <a:ext cx="5040560" cy="852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TW" altLang="en-US" sz="4200" b="1" u="none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防災智慧化發展</a:t>
              </a:r>
            </a:p>
          </p:txBody>
        </p:sp>
      </p:grpSp>
      <p:grpSp>
        <p:nvGrpSpPr>
          <p:cNvPr id="20" name="群組 6"/>
          <p:cNvGrpSpPr>
            <a:grpSpLocks/>
          </p:cNvGrpSpPr>
          <p:nvPr/>
        </p:nvGrpSpPr>
        <p:grpSpPr bwMode="auto">
          <a:xfrm>
            <a:off x="2059858" y="4771086"/>
            <a:ext cx="5400675" cy="873346"/>
            <a:chOff x="1115616" y="1268760"/>
            <a:chExt cx="5544616" cy="1008112"/>
          </a:xfrm>
        </p:grpSpPr>
        <p:sp>
          <p:nvSpPr>
            <p:cNvPr id="21" name="矩形 20"/>
            <p:cNvSpPr/>
            <p:nvPr/>
          </p:nvSpPr>
          <p:spPr>
            <a:xfrm>
              <a:off x="1115616" y="1268760"/>
              <a:ext cx="5544616" cy="1008112"/>
            </a:xfrm>
            <a:prstGeom prst="rect">
              <a:avLst/>
            </a:prstGeom>
            <a:solidFill>
              <a:srgbClr val="4088BA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TW" altLang="en-US" b="1" dirty="0"/>
            </a:p>
          </p:txBody>
        </p:sp>
        <p:sp>
          <p:nvSpPr>
            <p:cNvPr id="22" name="矩形 8"/>
            <p:cNvSpPr>
              <a:spLocks noChangeArrowheads="1"/>
            </p:cNvSpPr>
            <p:nvPr/>
          </p:nvSpPr>
          <p:spPr bwMode="auto">
            <a:xfrm>
              <a:off x="1331640" y="1403484"/>
              <a:ext cx="5040560" cy="852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TW" altLang="en-US" sz="4200" b="1" u="none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結語</a:t>
              </a:r>
              <a:endParaRPr lang="en-US" altLang="zh-TW" sz="4200" b="1" u="none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2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004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1108075"/>
            <a:ext cx="9259888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48" y="573884"/>
            <a:ext cx="2337115" cy="56514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36000" tIns="36000" rIns="36000" bIns="36000" anchor="ctr" anchorCtr="1">
            <a:spAutoFit/>
          </a:bodyPr>
          <a:lstStyle>
            <a:defPPr>
              <a:defRPr lang="zh-TW"/>
            </a:defPPr>
            <a:lvl1pPr marL="266700" indent="-266700" algn="ctr" eaLnBrk="1" hangingPunct="1">
              <a:spcBef>
                <a:spcPct val="50000"/>
              </a:spcBef>
              <a:buClr>
                <a:srgbClr val="FF6600"/>
              </a:buClr>
              <a:buFont typeface="Wingdings" pitchFamily="2" charset="2"/>
              <a:buNone/>
              <a:defRPr sz="3200" b="1" u="none"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defRPr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lang="zh-TW" altLang="en-US" dirty="0" smtClean="0"/>
              <a:t>綜合</a:t>
            </a:r>
            <a:r>
              <a:rPr lang="zh-TW" altLang="en-US" dirty="0"/>
              <a:t>治水</a:t>
            </a:r>
          </a:p>
        </p:txBody>
      </p:sp>
      <p:sp>
        <p:nvSpPr>
          <p:cNvPr id="6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20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20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544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0" y="1175544"/>
            <a:ext cx="9906000" cy="2559456"/>
            <a:chOff x="0" y="1257289"/>
            <a:chExt cx="9361488" cy="2559456"/>
          </a:xfrm>
        </p:grpSpPr>
        <p:pic>
          <p:nvPicPr>
            <p:cNvPr id="5" name="Picture 2" descr="F:\THL PLAN\105年 海岸環境營造計畫\WRA07\照片\ALL\DSC00181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1257292"/>
              <a:ext cx="3068234" cy="255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F:\THL PLAN\105年 海岸環境營造計畫\WRA07\照片\ALL\DSC00185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234" y="1257289"/>
              <a:ext cx="3257027" cy="255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圖片 9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92912" y="1257292"/>
              <a:ext cx="3168576" cy="2559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群組 10"/>
          <p:cNvGrpSpPr/>
          <p:nvPr/>
        </p:nvGrpSpPr>
        <p:grpSpPr>
          <a:xfrm>
            <a:off x="0" y="4468112"/>
            <a:ext cx="9906000" cy="1922365"/>
            <a:chOff x="0" y="4353789"/>
            <a:chExt cx="9361488" cy="1922365"/>
          </a:xfrm>
        </p:grpSpPr>
        <p:pic>
          <p:nvPicPr>
            <p:cNvPr id="4" name="圖片 7" descr="平台01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3469" y="4353790"/>
              <a:ext cx="2269661" cy="1920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IMG_000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53790"/>
              <a:ext cx="2424718" cy="1920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718" y="4353789"/>
              <a:ext cx="2428751" cy="1922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圖片 9" descr="D:\00 專案\01 民眾淹水警戒通報系統專案\104水利防災資通訊警戒系統應用技術之研發\30. 工作項目\02 智慧水尺\水尺設置\烏來2\橋對面_擋板(廣景).JPG"/>
            <p:cNvPicPr/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23130" y="4353789"/>
              <a:ext cx="2238358" cy="19204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文字方塊 12"/>
          <p:cNvSpPr txBox="1"/>
          <p:nvPr/>
        </p:nvSpPr>
        <p:spPr>
          <a:xfrm>
            <a:off x="0" y="594482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水利防護設施</a:t>
            </a:r>
            <a:r>
              <a:rPr lang="zh-TW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透過硬性的工程措施，提高區域防減災能力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0" y="3896022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u="none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搭配量測儀器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185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342783" y="538715"/>
            <a:ext cx="3820890" cy="56514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36000" tIns="36000" rIns="36000" bIns="36000" anchor="ctr" anchorCtr="1">
            <a:spAutoFit/>
          </a:bodyPr>
          <a:lstStyle>
            <a:lvl1pPr marL="266700" indent="-266700" eaLnBrk="0" hangingPunct="0">
              <a:defRPr kumimoji="1"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6600"/>
              </a:buClr>
              <a:buFont typeface="Wingdings" pitchFamily="2" charset="2"/>
              <a:buNone/>
              <a:defRPr/>
            </a:pPr>
            <a:r>
              <a:rPr lang="zh-TW" altLang="en-US" sz="3200" u="none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流域</a:t>
            </a:r>
            <a:r>
              <a:rPr lang="zh-TW" altLang="en-US" sz="3200" u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綜合治理</a:t>
            </a:r>
            <a:r>
              <a:rPr lang="zh-TW" altLang="en-US" sz="3200" u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計畫</a:t>
            </a:r>
            <a:endParaRPr lang="zh-TW" altLang="en-US" sz="3200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38" name="資料庫圖表 37"/>
          <p:cNvGraphicFramePr/>
          <p:nvPr>
            <p:extLst>
              <p:ext uri="{D42A27DB-BD31-4B8C-83A1-F6EECF244321}">
                <p14:modId xmlns:p14="http://schemas.microsoft.com/office/powerpoint/2010/main" val="2695859617"/>
              </p:ext>
            </p:extLst>
          </p:nvPr>
        </p:nvGraphicFramePr>
        <p:xfrm>
          <a:off x="2861118" y="1507014"/>
          <a:ext cx="3962387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9" name="資料庫圖表 38"/>
          <p:cNvGraphicFramePr/>
          <p:nvPr>
            <p:extLst>
              <p:ext uri="{D42A27DB-BD31-4B8C-83A1-F6EECF244321}">
                <p14:modId xmlns:p14="http://schemas.microsoft.com/office/powerpoint/2010/main" val="3942166767"/>
              </p:ext>
            </p:extLst>
          </p:nvPr>
        </p:nvGraphicFramePr>
        <p:xfrm>
          <a:off x="506506" y="1364138"/>
          <a:ext cx="3327820" cy="292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0" name="資料庫圖表 39"/>
          <p:cNvGraphicFramePr/>
          <p:nvPr>
            <p:extLst>
              <p:ext uri="{D42A27DB-BD31-4B8C-83A1-F6EECF244321}">
                <p14:modId xmlns:p14="http://schemas.microsoft.com/office/powerpoint/2010/main" val="3569509387"/>
              </p:ext>
            </p:extLst>
          </p:nvPr>
        </p:nvGraphicFramePr>
        <p:xfrm>
          <a:off x="6113868" y="1344188"/>
          <a:ext cx="3327820" cy="292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1" name="向下箭號 6"/>
          <p:cNvSpPr>
            <a:spLocks noChangeArrowheads="1"/>
          </p:cNvSpPr>
          <p:nvPr/>
        </p:nvSpPr>
        <p:spPr bwMode="auto">
          <a:xfrm>
            <a:off x="4612487" y="3933825"/>
            <a:ext cx="464344" cy="349250"/>
          </a:xfrm>
          <a:prstGeom prst="downArrow">
            <a:avLst>
              <a:gd name="adj1" fmla="val 50000"/>
              <a:gd name="adj2" fmla="val 50099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zh-TW" altLang="en-US" sz="28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2" name="資料庫圖表 41"/>
          <p:cNvGraphicFramePr/>
          <p:nvPr>
            <p:extLst>
              <p:ext uri="{D42A27DB-BD31-4B8C-83A1-F6EECF244321}">
                <p14:modId xmlns:p14="http://schemas.microsoft.com/office/powerpoint/2010/main" val="2037584972"/>
              </p:ext>
            </p:extLst>
          </p:nvPr>
        </p:nvGraphicFramePr>
        <p:xfrm>
          <a:off x="1637637" y="5383476"/>
          <a:ext cx="6423467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43" name="向下箭號 23"/>
          <p:cNvSpPr>
            <a:spLocks noChangeArrowheads="1"/>
          </p:cNvSpPr>
          <p:nvPr/>
        </p:nvSpPr>
        <p:spPr bwMode="auto">
          <a:xfrm>
            <a:off x="4612487" y="5184775"/>
            <a:ext cx="464344" cy="336550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zh-TW" altLang="en-US" sz="28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4" name="群組 11"/>
          <p:cNvGrpSpPr/>
          <p:nvPr/>
        </p:nvGrpSpPr>
        <p:grpSpPr>
          <a:xfrm>
            <a:off x="1003954" y="3356998"/>
            <a:ext cx="1326004" cy="1153437"/>
            <a:chOff x="616154" y="928142"/>
            <a:chExt cx="1224004" cy="11534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6" name="橢圓 45"/>
            <p:cNvSpPr/>
            <p:nvPr/>
          </p:nvSpPr>
          <p:spPr>
            <a:xfrm>
              <a:off x="616154" y="928142"/>
              <a:ext cx="1224004" cy="1153437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shade val="80000"/>
                <a:alpha val="50000"/>
                <a:hueOff val="348760"/>
                <a:satOff val="12426"/>
                <a:lumOff val="22402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7" name="橢圓 4"/>
            <p:cNvSpPr/>
            <p:nvPr/>
          </p:nvSpPr>
          <p:spPr>
            <a:xfrm>
              <a:off x="795405" y="1097059"/>
              <a:ext cx="865502" cy="8156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20320" rIns="0" bIns="2032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1600" b="1" u="none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省道橋梁配合改建</a:t>
              </a:r>
            </a:p>
          </p:txBody>
        </p:sp>
      </p:grpSp>
      <p:grpSp>
        <p:nvGrpSpPr>
          <p:cNvPr id="48" name="群組 14"/>
          <p:cNvGrpSpPr/>
          <p:nvPr/>
        </p:nvGrpSpPr>
        <p:grpSpPr>
          <a:xfrm>
            <a:off x="7293403" y="3402003"/>
            <a:ext cx="1326004" cy="1153437"/>
            <a:chOff x="616154" y="928142"/>
            <a:chExt cx="1224004" cy="11534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9" name="橢圓 48"/>
            <p:cNvSpPr/>
            <p:nvPr/>
          </p:nvSpPr>
          <p:spPr>
            <a:xfrm>
              <a:off x="616154" y="928142"/>
              <a:ext cx="1224004" cy="1153437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shade val="80000"/>
                <a:alpha val="50000"/>
                <a:hueOff val="348760"/>
                <a:satOff val="12426"/>
                <a:lumOff val="22402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0" name="橢圓 4"/>
            <p:cNvSpPr/>
            <p:nvPr/>
          </p:nvSpPr>
          <p:spPr>
            <a:xfrm>
              <a:off x="795405" y="1097059"/>
              <a:ext cx="865502" cy="8156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20320" rIns="0" bIns="2032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1600" b="1" u="none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重要農糧作物保全</a:t>
              </a:r>
            </a:p>
          </p:txBody>
        </p:sp>
      </p:grpSp>
      <p:sp>
        <p:nvSpPr>
          <p:cNvPr id="51" name="圓角矩形 50"/>
          <p:cNvSpPr/>
          <p:nvPr/>
        </p:nvSpPr>
        <p:spPr bwMode="auto">
          <a:xfrm>
            <a:off x="2378716" y="4365104"/>
            <a:ext cx="4992555" cy="720080"/>
          </a:xfrm>
          <a:prstGeom prst="roundRect">
            <a:avLst/>
          </a:prstGeom>
          <a:solidFill>
            <a:srgbClr val="00B0F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sx="102000" sy="102000" algn="ctr" rotWithShape="0">
              <a:prstClr val="black">
                <a:alpha val="33000"/>
              </a:prstClr>
            </a:outerShdw>
          </a:effectLst>
          <a:scene3d>
            <a:camera prst="orthographicFront"/>
            <a:lightRig rig="threePt" dir="t"/>
          </a:scene3d>
          <a:sp3d extrusionH="101600" contourW="69850">
            <a:bevelT w="101600" h="88900"/>
            <a:bevelB h="88900"/>
            <a:contourClr>
              <a:schemeClr val="bg1"/>
            </a:contourClr>
          </a:sp3d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4000" b="1" u="none" spc="50" dirty="0">
                <a:ln w="12700">
                  <a:noFill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流域綜合治理計畫</a:t>
            </a:r>
            <a:endParaRPr lang="zh-TW" altLang="en-US" sz="4000" b="1" u="none" kern="0" dirty="0">
              <a:ln w="12700">
                <a:noFill/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ahoma" pitchFamily="34" charset="0"/>
            </a:endParaRPr>
          </a:p>
        </p:txBody>
      </p:sp>
      <p:sp>
        <p:nvSpPr>
          <p:cNvPr id="17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22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883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58" y="2760518"/>
            <a:ext cx="4400178" cy="4219036"/>
          </a:xfrm>
          <a:prstGeom prst="rect">
            <a:avLst/>
          </a:prstGeom>
        </p:spPr>
      </p:pic>
      <p:grpSp>
        <p:nvGrpSpPr>
          <p:cNvPr id="25" name="群組 24"/>
          <p:cNvGrpSpPr/>
          <p:nvPr/>
        </p:nvGrpSpPr>
        <p:grpSpPr>
          <a:xfrm>
            <a:off x="4492612" y="2310057"/>
            <a:ext cx="3908789" cy="473336"/>
            <a:chOff x="656216" y="3506993"/>
            <a:chExt cx="3608113" cy="473336"/>
          </a:xfrm>
        </p:grpSpPr>
        <p:cxnSp>
          <p:nvCxnSpPr>
            <p:cNvPr id="26" name="直線接點 25"/>
            <p:cNvCxnSpPr/>
            <p:nvPr/>
          </p:nvCxnSpPr>
          <p:spPr>
            <a:xfrm>
              <a:off x="656216" y="3506993"/>
              <a:ext cx="190949" cy="473336"/>
            </a:xfrm>
            <a:prstGeom prst="line">
              <a:avLst/>
            </a:prstGeom>
            <a:noFill/>
            <a:ln w="19050" cap="flat" cmpd="sng" algn="ctr">
              <a:solidFill>
                <a:srgbClr val="8BC5D5"/>
              </a:solidFill>
              <a:prstDash val="solid"/>
              <a:miter lim="800000"/>
            </a:ln>
            <a:effectLst/>
          </p:spPr>
        </p:cxnSp>
        <p:cxnSp>
          <p:nvCxnSpPr>
            <p:cNvPr id="27" name="直線接點 26"/>
            <p:cNvCxnSpPr/>
            <p:nvPr/>
          </p:nvCxnSpPr>
          <p:spPr>
            <a:xfrm>
              <a:off x="848776" y="3980329"/>
              <a:ext cx="3415553" cy="0"/>
            </a:xfrm>
            <a:prstGeom prst="line">
              <a:avLst/>
            </a:prstGeom>
            <a:noFill/>
            <a:ln w="19050" cap="flat" cmpd="sng" algn="ctr">
              <a:solidFill>
                <a:srgbClr val="8BC5D5"/>
              </a:solidFill>
              <a:prstDash val="solid"/>
              <a:miter lim="800000"/>
            </a:ln>
            <a:effectLst/>
          </p:spPr>
        </p:cxnSp>
      </p:grpSp>
      <p:grpSp>
        <p:nvGrpSpPr>
          <p:cNvPr id="28" name="群組 27"/>
          <p:cNvGrpSpPr/>
          <p:nvPr/>
        </p:nvGrpSpPr>
        <p:grpSpPr>
          <a:xfrm>
            <a:off x="4882655" y="3439511"/>
            <a:ext cx="3908789" cy="473336"/>
            <a:chOff x="656216" y="3506993"/>
            <a:chExt cx="3608113" cy="473336"/>
          </a:xfrm>
        </p:grpSpPr>
        <p:cxnSp>
          <p:nvCxnSpPr>
            <p:cNvPr id="29" name="直線接點 28"/>
            <p:cNvCxnSpPr/>
            <p:nvPr/>
          </p:nvCxnSpPr>
          <p:spPr>
            <a:xfrm>
              <a:off x="656216" y="3506993"/>
              <a:ext cx="190949" cy="473336"/>
            </a:xfrm>
            <a:prstGeom prst="line">
              <a:avLst/>
            </a:prstGeom>
            <a:noFill/>
            <a:ln w="19050" cap="flat" cmpd="sng" algn="ctr">
              <a:solidFill>
                <a:srgbClr val="8BC5D5"/>
              </a:solidFill>
              <a:prstDash val="solid"/>
              <a:miter lim="800000"/>
            </a:ln>
            <a:effectLst/>
          </p:spPr>
        </p:cxnSp>
        <p:cxnSp>
          <p:nvCxnSpPr>
            <p:cNvPr id="30" name="直線接點 29"/>
            <p:cNvCxnSpPr/>
            <p:nvPr/>
          </p:nvCxnSpPr>
          <p:spPr>
            <a:xfrm>
              <a:off x="848776" y="3980329"/>
              <a:ext cx="3415553" cy="0"/>
            </a:xfrm>
            <a:prstGeom prst="line">
              <a:avLst/>
            </a:prstGeom>
            <a:noFill/>
            <a:ln w="19050" cap="flat" cmpd="sng" algn="ctr">
              <a:solidFill>
                <a:srgbClr val="8BC5D5"/>
              </a:solidFill>
              <a:prstDash val="solid"/>
              <a:miter lim="800000"/>
            </a:ln>
            <a:effectLst/>
          </p:spPr>
        </p:cxnSp>
      </p:grpSp>
      <p:sp>
        <p:nvSpPr>
          <p:cNvPr id="31" name="文字方塊 30"/>
          <p:cNvSpPr txBox="1"/>
          <p:nvPr/>
        </p:nvSpPr>
        <p:spPr>
          <a:xfrm>
            <a:off x="4790496" y="2172878"/>
            <a:ext cx="3159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4400" b="1" dirty="0">
                <a:solidFill>
                  <a:srgbClr val="005371"/>
                </a:solidFill>
                <a:latin typeface="微軟正黑體"/>
                <a:ea typeface="微軟正黑體"/>
              </a:rPr>
              <a:t>一次</a:t>
            </a:r>
            <a:r>
              <a:rPr kumimoji="0" lang="zh-TW" altLang="en-US" b="1" dirty="0">
                <a:solidFill>
                  <a:srgbClr val="005371"/>
                </a:solidFill>
                <a:latin typeface="微軟正黑體"/>
                <a:ea typeface="微軟正黑體"/>
              </a:rPr>
              <a:t>籌措足額經費</a:t>
            </a:r>
            <a:endParaRPr kumimoji="0" lang="zh-TW" altLang="en-US" sz="2800" b="1" dirty="0">
              <a:solidFill>
                <a:srgbClr val="005371"/>
              </a:solidFill>
              <a:latin typeface="微軟正黑體"/>
              <a:ea typeface="微軟正黑體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5272699" y="4496900"/>
            <a:ext cx="3908789" cy="473336"/>
            <a:chOff x="656216" y="3506993"/>
            <a:chExt cx="3608113" cy="473336"/>
          </a:xfrm>
        </p:grpSpPr>
        <p:cxnSp>
          <p:nvCxnSpPr>
            <p:cNvPr id="33" name="直線接點 32"/>
            <p:cNvCxnSpPr/>
            <p:nvPr/>
          </p:nvCxnSpPr>
          <p:spPr>
            <a:xfrm>
              <a:off x="656216" y="3506993"/>
              <a:ext cx="190949" cy="473336"/>
            </a:xfrm>
            <a:prstGeom prst="line">
              <a:avLst/>
            </a:prstGeom>
            <a:noFill/>
            <a:ln w="19050" cap="flat" cmpd="sng" algn="ctr">
              <a:solidFill>
                <a:srgbClr val="8BC5D5"/>
              </a:solidFill>
              <a:prstDash val="solid"/>
              <a:miter lim="800000"/>
            </a:ln>
            <a:effectLst/>
          </p:spPr>
        </p:cxnSp>
        <p:cxnSp>
          <p:nvCxnSpPr>
            <p:cNvPr id="34" name="直線接點 33"/>
            <p:cNvCxnSpPr/>
            <p:nvPr/>
          </p:nvCxnSpPr>
          <p:spPr>
            <a:xfrm>
              <a:off x="848776" y="3980329"/>
              <a:ext cx="3415553" cy="0"/>
            </a:xfrm>
            <a:prstGeom prst="line">
              <a:avLst/>
            </a:prstGeom>
            <a:noFill/>
            <a:ln w="19050" cap="flat" cmpd="sng" algn="ctr">
              <a:solidFill>
                <a:srgbClr val="8BC5D5"/>
              </a:solidFill>
              <a:prstDash val="solid"/>
              <a:miter lim="800000"/>
            </a:ln>
            <a:effectLst/>
          </p:spPr>
        </p:cxnSp>
      </p:grpSp>
      <p:grpSp>
        <p:nvGrpSpPr>
          <p:cNvPr id="35" name="群組 34"/>
          <p:cNvGrpSpPr/>
          <p:nvPr/>
        </p:nvGrpSpPr>
        <p:grpSpPr>
          <a:xfrm>
            <a:off x="5671097" y="5636444"/>
            <a:ext cx="4352468" cy="473336"/>
            <a:chOff x="656216" y="3506993"/>
            <a:chExt cx="4017663" cy="473336"/>
          </a:xfrm>
        </p:grpSpPr>
        <p:cxnSp>
          <p:nvCxnSpPr>
            <p:cNvPr id="36" name="直線接點 35"/>
            <p:cNvCxnSpPr/>
            <p:nvPr/>
          </p:nvCxnSpPr>
          <p:spPr>
            <a:xfrm>
              <a:off x="656216" y="3506993"/>
              <a:ext cx="190949" cy="473336"/>
            </a:xfrm>
            <a:prstGeom prst="line">
              <a:avLst/>
            </a:prstGeom>
            <a:noFill/>
            <a:ln w="19050" cap="flat" cmpd="sng" algn="ctr">
              <a:solidFill>
                <a:srgbClr val="8BC5D5"/>
              </a:solidFill>
              <a:prstDash val="solid"/>
              <a:miter lim="800000"/>
            </a:ln>
            <a:effectLst/>
          </p:spPr>
        </p:cxnSp>
        <p:cxnSp>
          <p:nvCxnSpPr>
            <p:cNvPr id="37" name="直線接點 36"/>
            <p:cNvCxnSpPr/>
            <p:nvPr/>
          </p:nvCxnSpPr>
          <p:spPr>
            <a:xfrm>
              <a:off x="848776" y="3980329"/>
              <a:ext cx="3825103" cy="0"/>
            </a:xfrm>
            <a:prstGeom prst="line">
              <a:avLst/>
            </a:prstGeom>
            <a:noFill/>
            <a:ln w="19050" cap="flat" cmpd="sng" algn="ctr">
              <a:solidFill>
                <a:srgbClr val="8BC5D5"/>
              </a:solidFill>
              <a:prstDash val="solid"/>
              <a:miter lim="800000"/>
            </a:ln>
            <a:effectLst/>
          </p:spPr>
        </p:cxnSp>
      </p:grpSp>
      <p:sp>
        <p:nvSpPr>
          <p:cNvPr id="38" name="文字方塊 37"/>
          <p:cNvSpPr txBox="1"/>
          <p:nvPr/>
        </p:nvSpPr>
        <p:spPr>
          <a:xfrm>
            <a:off x="5176834" y="3284984"/>
            <a:ext cx="36728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4400" b="1" dirty="0">
                <a:solidFill>
                  <a:srgbClr val="005371"/>
                </a:solidFill>
                <a:latin typeface="微軟正黑體"/>
                <a:ea typeface="微軟正黑體"/>
              </a:rPr>
              <a:t>短時間</a:t>
            </a:r>
            <a:r>
              <a:rPr kumimoji="0" lang="zh-TW" altLang="en-US" sz="2800" b="1" dirty="0">
                <a:solidFill>
                  <a:srgbClr val="005371"/>
                </a:solidFill>
                <a:latin typeface="微軟正黑體"/>
                <a:ea typeface="微軟正黑體"/>
              </a:rPr>
              <a:t>內建構到位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5460102" y="4273934"/>
            <a:ext cx="34676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4400" b="1" dirty="0">
                <a:solidFill>
                  <a:srgbClr val="005371"/>
                </a:solidFill>
                <a:latin typeface="微軟正黑體"/>
                <a:ea typeface="微軟正黑體"/>
              </a:rPr>
              <a:t>系統</a:t>
            </a:r>
            <a:r>
              <a:rPr kumimoji="0" lang="zh-TW" altLang="en-US" sz="2800" b="1" dirty="0">
                <a:solidFill>
                  <a:srgbClr val="005371"/>
                </a:solidFill>
                <a:latin typeface="微軟正黑體"/>
                <a:ea typeface="微軟正黑體"/>
              </a:rPr>
              <a:t>功能完整發揮</a:t>
            </a:r>
          </a:p>
        </p:txBody>
      </p:sp>
      <p:sp>
        <p:nvSpPr>
          <p:cNvPr id="40" name="文字方塊 39"/>
          <p:cNvSpPr txBox="1"/>
          <p:nvPr/>
        </p:nvSpPr>
        <p:spPr>
          <a:xfrm>
            <a:off x="5815995" y="5467874"/>
            <a:ext cx="3826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rgbClr val="005371"/>
                </a:solidFill>
                <a:latin typeface="+mj-ea"/>
                <a:ea typeface="+mj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dirty="0">
                <a:latin typeface="微軟正黑體"/>
                <a:ea typeface="微軟正黑體"/>
              </a:rPr>
              <a:t>既有設施更新及</a:t>
            </a:r>
            <a:r>
              <a:rPr kumimoji="0" lang="zh-TW" altLang="en-US" sz="4400" dirty="0">
                <a:latin typeface="微軟正黑體"/>
                <a:ea typeface="微軟正黑體"/>
              </a:rPr>
              <a:t>強化</a:t>
            </a:r>
          </a:p>
        </p:txBody>
      </p:sp>
      <p:sp>
        <p:nvSpPr>
          <p:cNvPr id="42" name="向下箭號 41"/>
          <p:cNvSpPr/>
          <p:nvPr/>
        </p:nvSpPr>
        <p:spPr>
          <a:xfrm>
            <a:off x="4920095" y="2859281"/>
            <a:ext cx="664636" cy="432048"/>
          </a:xfrm>
          <a:prstGeom prst="downArrow">
            <a:avLst/>
          </a:prstGeom>
          <a:solidFill>
            <a:srgbClr val="A1CC54"/>
          </a:solidFill>
          <a:ln w="12700" cap="flat" cmpd="sng" algn="ctr">
            <a:solidFill>
              <a:srgbClr val="A1CC5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kern="0">
              <a:solidFill>
                <a:prstClr val="white"/>
              </a:solidFill>
              <a:latin typeface="Arial"/>
              <a:ea typeface="微軟正黑體"/>
            </a:endParaRPr>
          </a:p>
        </p:txBody>
      </p:sp>
      <p:sp>
        <p:nvSpPr>
          <p:cNvPr id="43" name="向下箭號 42"/>
          <p:cNvSpPr/>
          <p:nvPr/>
        </p:nvSpPr>
        <p:spPr>
          <a:xfrm>
            <a:off x="5584731" y="3916354"/>
            <a:ext cx="663000" cy="432000"/>
          </a:xfrm>
          <a:prstGeom prst="downArrow">
            <a:avLst/>
          </a:prstGeom>
          <a:solidFill>
            <a:srgbClr val="A1CC54"/>
          </a:solidFill>
          <a:ln w="12700" cap="flat" cmpd="sng" algn="ctr">
            <a:solidFill>
              <a:srgbClr val="A1CC5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u="none" kern="0">
              <a:solidFill>
                <a:prstClr val="white"/>
              </a:solidFill>
              <a:latin typeface="Arial"/>
              <a:ea typeface="微軟正黑體"/>
            </a:endParaRPr>
          </a:p>
        </p:txBody>
      </p:sp>
      <p:sp>
        <p:nvSpPr>
          <p:cNvPr id="44" name="向下箭號 43"/>
          <p:cNvSpPr/>
          <p:nvPr/>
        </p:nvSpPr>
        <p:spPr>
          <a:xfrm>
            <a:off x="6412251" y="5049239"/>
            <a:ext cx="663000" cy="432000"/>
          </a:xfrm>
          <a:prstGeom prst="downArrow">
            <a:avLst/>
          </a:prstGeom>
          <a:solidFill>
            <a:srgbClr val="A1CC54"/>
          </a:solidFill>
          <a:ln w="12700" cap="flat" cmpd="sng" algn="ctr">
            <a:solidFill>
              <a:srgbClr val="A1CC5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kern="0">
              <a:solidFill>
                <a:prstClr val="white"/>
              </a:solidFill>
              <a:latin typeface="Arial"/>
              <a:ea typeface="微軟正黑體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675009" y="622433"/>
            <a:ext cx="260995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5877958" y="684546"/>
            <a:ext cx="226225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加速執行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111687" y="1484784"/>
            <a:ext cx="5143527" cy="1394770"/>
            <a:chOff x="-103097" y="2371380"/>
            <a:chExt cx="4747871" cy="1394770"/>
          </a:xfrm>
        </p:grpSpPr>
        <p:sp>
          <p:nvSpPr>
            <p:cNvPr id="48" name="向右箭號 47"/>
            <p:cNvSpPr/>
            <p:nvPr/>
          </p:nvSpPr>
          <p:spPr bwMode="auto">
            <a:xfrm>
              <a:off x="-20621" y="2477907"/>
              <a:ext cx="4665395" cy="1288243"/>
            </a:xfrm>
            <a:prstGeom prst="rightArrow">
              <a:avLst>
                <a:gd name="adj1" fmla="val 50000"/>
                <a:gd name="adj2" fmla="val 533181"/>
              </a:avLst>
            </a:prstGeom>
            <a:solidFill>
              <a:srgbClr val="FFC000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zh-TW" altLang="en-US" sz="3600" b="1" u="none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-103097" y="2371380"/>
              <a:ext cx="433728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solidFill>
                    <a:srgbClr val="00537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全國面臨氣候變遷的挑戰</a:t>
              </a:r>
              <a:endParaRPr lang="en-US" altLang="zh-TW" sz="3200" b="1" dirty="0">
                <a:solidFill>
                  <a:srgbClr val="0053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3200" b="1" dirty="0">
                  <a:solidFill>
                    <a:srgbClr val="00537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今天再不做 明天來不及</a:t>
              </a:r>
            </a:p>
          </p:txBody>
        </p:sp>
      </p:grpSp>
      <p:sp>
        <p:nvSpPr>
          <p:cNvPr id="49" name="矩形 48"/>
          <p:cNvSpPr/>
          <p:nvPr/>
        </p:nvSpPr>
        <p:spPr>
          <a:xfrm>
            <a:off x="1286594" y="646156"/>
            <a:ext cx="260995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 u="none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1460444" y="711491"/>
            <a:ext cx="2262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前瞻行動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23</a:t>
            </a:fld>
            <a:endParaRPr lang="en-US" altLang="zh-TW" dirty="0"/>
          </a:p>
        </p:txBody>
      </p:sp>
      <p:sp>
        <p:nvSpPr>
          <p:cNvPr id="52" name="標題 1"/>
          <p:cNvSpPr txBox="1">
            <a:spLocks/>
          </p:cNvSpPr>
          <p:nvPr/>
        </p:nvSpPr>
        <p:spPr>
          <a:xfrm>
            <a:off x="6247731" y="1318694"/>
            <a:ext cx="3606744" cy="107721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zh-TW"/>
            </a:defPPr>
            <a:lvl1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r">
              <a:lnSpc>
                <a:spcPct val="100000"/>
              </a:lnSpc>
              <a:spcAft>
                <a:spcPts val="0"/>
              </a:spcAft>
            </a:pPr>
            <a:r>
              <a:rPr lang="zh-TW" altLang="en-US" sz="3200" dirty="0">
                <a:solidFill>
                  <a:srgbClr val="0067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前瞻基礎建設</a:t>
            </a:r>
            <a:r>
              <a:rPr lang="zh-TW" altLang="en-US" sz="3200" dirty="0" smtClean="0">
                <a:solidFill>
                  <a:srgbClr val="0067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endParaRPr lang="en-US" altLang="zh-TW" sz="3200" dirty="0" smtClean="0">
              <a:solidFill>
                <a:srgbClr val="0067B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00000"/>
              </a:lnSpc>
              <a:spcAft>
                <a:spcPts val="0"/>
              </a:spcAft>
            </a:pPr>
            <a:r>
              <a:rPr lang="en-US" altLang="zh-TW" sz="3200" dirty="0" smtClean="0">
                <a:solidFill>
                  <a:srgbClr val="0067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solidFill>
                  <a:srgbClr val="0067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水環境建設</a:t>
            </a:r>
          </a:p>
        </p:txBody>
      </p:sp>
    </p:spTree>
    <p:extLst>
      <p:ext uri="{BB962C8B-B14F-4D97-AF65-F5344CB8AC3E}">
        <p14:creationId xmlns:p14="http://schemas.microsoft.com/office/powerpoint/2010/main" val="386952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18" y="0"/>
            <a:ext cx="9160061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15263" y="187560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rgbClr val="005371"/>
                </a:solidFill>
                <a:latin typeface="微軟正黑體"/>
                <a:ea typeface="微軟正黑體"/>
              </a:rPr>
              <a:t>目標</a:t>
            </a:r>
            <a:endParaRPr kumimoji="0" lang="zh-TW" altLang="en-US" sz="3200" b="1" dirty="0">
              <a:solidFill>
                <a:srgbClr val="005371"/>
              </a:solidFill>
              <a:latin typeface="微軟正黑體"/>
              <a:ea typeface="微軟正黑體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712362" y="3634643"/>
            <a:ext cx="3908789" cy="473336"/>
            <a:chOff x="656216" y="3506993"/>
            <a:chExt cx="3608113" cy="473336"/>
          </a:xfrm>
        </p:grpSpPr>
        <p:cxnSp>
          <p:nvCxnSpPr>
            <p:cNvPr id="9" name="直線接點 8"/>
            <p:cNvCxnSpPr/>
            <p:nvPr/>
          </p:nvCxnSpPr>
          <p:spPr>
            <a:xfrm>
              <a:off x="656216" y="3506993"/>
              <a:ext cx="190949" cy="47333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848776" y="3980329"/>
              <a:ext cx="341555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字方塊 10"/>
          <p:cNvSpPr txBox="1"/>
          <p:nvPr/>
        </p:nvSpPr>
        <p:spPr>
          <a:xfrm>
            <a:off x="945132" y="2476763"/>
            <a:ext cx="36904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srgbClr val="000000"/>
                </a:solidFill>
                <a:latin typeface="Arial"/>
                <a:ea typeface="微軟正黑體"/>
              </a:rPr>
              <a:t>改善易淹水面積</a:t>
            </a:r>
            <a:r>
              <a:rPr kumimoji="0" lang="en-US" altLang="zh-TW" sz="2000" b="1" dirty="0">
                <a:solidFill>
                  <a:srgbClr val="000000"/>
                </a:solidFill>
                <a:latin typeface="Arial"/>
                <a:ea typeface="微軟正黑體"/>
              </a:rPr>
              <a:t>200</a:t>
            </a:r>
            <a:r>
              <a:rPr kumimoji="0" lang="zh-TW" altLang="en-US" sz="2000" b="1" dirty="0">
                <a:solidFill>
                  <a:srgbClr val="000000"/>
                </a:solidFill>
                <a:latin typeface="Arial"/>
                <a:ea typeface="微軟正黑體"/>
              </a:rPr>
              <a:t>平方公里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srgbClr val="000000"/>
                </a:solidFill>
                <a:latin typeface="Arial"/>
                <a:ea typeface="微軟正黑體"/>
              </a:rPr>
              <a:t>施設縣市管堤防護岸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srgbClr val="000000"/>
                </a:solidFill>
                <a:latin typeface="Arial"/>
                <a:ea typeface="微軟正黑體"/>
              </a:rPr>
              <a:t>及雨水下水道完成</a:t>
            </a:r>
            <a:r>
              <a:rPr kumimoji="0" lang="en-US" altLang="zh-TW" sz="2000" b="1" dirty="0">
                <a:solidFill>
                  <a:srgbClr val="000000"/>
                </a:solidFill>
                <a:latin typeface="Arial"/>
                <a:ea typeface="微軟正黑體"/>
              </a:rPr>
              <a:t>250</a:t>
            </a:r>
            <a:r>
              <a:rPr kumimoji="0" lang="zh-TW" altLang="en-US" sz="2000" b="1" dirty="0">
                <a:solidFill>
                  <a:srgbClr val="000000"/>
                </a:solidFill>
                <a:latin typeface="Arial"/>
                <a:ea typeface="微軟正黑體"/>
              </a:rPr>
              <a:t>公里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srgbClr val="000000"/>
                </a:solidFill>
                <a:latin typeface="Arial"/>
                <a:ea typeface="微軟正黑體"/>
              </a:rPr>
              <a:t>中央管河川及區排治理</a:t>
            </a:r>
            <a:r>
              <a:rPr kumimoji="0" lang="en-US" altLang="zh-TW" sz="2000" b="1" dirty="0">
                <a:solidFill>
                  <a:srgbClr val="000000"/>
                </a:solidFill>
                <a:latin typeface="Arial"/>
                <a:ea typeface="微軟正黑體"/>
              </a:rPr>
              <a:t>120</a:t>
            </a:r>
            <a:r>
              <a:rPr kumimoji="0" lang="zh-TW" altLang="en-US" sz="2000" b="1" dirty="0">
                <a:solidFill>
                  <a:srgbClr val="000000"/>
                </a:solidFill>
                <a:latin typeface="Arial"/>
                <a:ea typeface="微軟正黑體"/>
              </a:rPr>
              <a:t>公里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 smtClean="0">
                <a:solidFill>
                  <a:srgbClr val="000000"/>
                </a:solidFill>
                <a:latin typeface="Arial"/>
                <a:ea typeface="微軟正黑體"/>
              </a:rPr>
              <a:t>海岸復育達</a:t>
            </a:r>
            <a:r>
              <a:rPr kumimoji="0" lang="en-US" altLang="zh-TW" sz="2000" b="1" dirty="0">
                <a:solidFill>
                  <a:srgbClr val="000000"/>
                </a:solidFill>
                <a:latin typeface="Arial"/>
                <a:ea typeface="微軟正黑體"/>
              </a:rPr>
              <a:t>25</a:t>
            </a:r>
            <a:r>
              <a:rPr kumimoji="0" lang="zh-TW" altLang="en-US" sz="2000" b="1" dirty="0">
                <a:solidFill>
                  <a:srgbClr val="000000"/>
                </a:solidFill>
                <a:latin typeface="Arial"/>
                <a:ea typeface="微軟正黑體"/>
              </a:rPr>
              <a:t>公里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16715" y="425476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>
                <a:solidFill>
                  <a:srgbClr val="005371"/>
                </a:solidFill>
                <a:latin typeface="微軟正黑體"/>
                <a:ea typeface="微軟正黑體"/>
              </a:rPr>
              <a:t>策略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613811" y="6307699"/>
            <a:ext cx="5271520" cy="473336"/>
            <a:chOff x="656216" y="3506993"/>
            <a:chExt cx="4866018" cy="473336"/>
          </a:xfrm>
        </p:grpSpPr>
        <p:cxnSp>
          <p:nvCxnSpPr>
            <p:cNvPr id="14" name="直線接點 13"/>
            <p:cNvCxnSpPr/>
            <p:nvPr/>
          </p:nvCxnSpPr>
          <p:spPr>
            <a:xfrm>
              <a:off x="656216" y="3506993"/>
              <a:ext cx="190949" cy="47333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848776" y="3980329"/>
              <a:ext cx="467345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字方塊 15"/>
          <p:cNvSpPr txBox="1"/>
          <p:nvPr/>
        </p:nvSpPr>
        <p:spPr>
          <a:xfrm>
            <a:off x="846581" y="4855917"/>
            <a:ext cx="45537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zh-TW" altLang="en-US" sz="2000" dirty="0" smtClean="0">
                <a:solidFill>
                  <a:srgbClr val="000000"/>
                </a:solidFill>
                <a:latin typeface="Arial"/>
                <a:ea typeface="微軟正黑體"/>
              </a:rPr>
              <a:t>上</a:t>
            </a:r>
            <a:r>
              <a:rPr kumimoji="0" lang="zh-TW" altLang="en-US" sz="2000" dirty="0">
                <a:solidFill>
                  <a:srgbClr val="000000"/>
                </a:solidFill>
                <a:latin typeface="Arial"/>
                <a:ea typeface="微軟正黑體"/>
              </a:rPr>
              <a:t>、中、下游防洪、減災、禦潮工程整體改善，強化抗洪能力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zh-TW" altLang="en-US" sz="2000" dirty="0" smtClean="0">
                <a:solidFill>
                  <a:srgbClr val="000000"/>
                </a:solidFill>
                <a:latin typeface="Arial"/>
                <a:ea typeface="微軟正黑體"/>
              </a:rPr>
              <a:t>流域</a:t>
            </a:r>
            <a:r>
              <a:rPr kumimoji="0" lang="zh-TW" altLang="en-US" sz="2000" dirty="0">
                <a:solidFill>
                  <a:srgbClr val="000000"/>
                </a:solidFill>
                <a:latin typeface="Arial"/>
                <a:ea typeface="微軟正黑體"/>
              </a:rPr>
              <a:t>綜合治水，提升防洪、適洪韌性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zh-TW" altLang="en-US" sz="2000" dirty="0" smtClean="0">
                <a:solidFill>
                  <a:srgbClr val="000000"/>
                </a:solidFill>
                <a:latin typeface="Arial"/>
                <a:ea typeface="微軟正黑體"/>
              </a:rPr>
              <a:t>強化</a:t>
            </a:r>
            <a:r>
              <a:rPr kumimoji="0" lang="zh-TW" altLang="en-US" sz="2000" dirty="0">
                <a:solidFill>
                  <a:srgbClr val="000000"/>
                </a:solidFill>
                <a:latin typeface="Arial"/>
                <a:ea typeface="微軟正黑體"/>
              </a:rPr>
              <a:t>防災預警與應變能量，有效管理災害風險</a:t>
            </a:r>
          </a:p>
        </p:txBody>
      </p:sp>
      <p:sp>
        <p:nvSpPr>
          <p:cNvPr id="18" name="矩形 17"/>
          <p:cNvSpPr/>
          <p:nvPr/>
        </p:nvSpPr>
        <p:spPr>
          <a:xfrm>
            <a:off x="7291784" y="575854"/>
            <a:ext cx="1399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區域排水</a:t>
            </a:r>
            <a:endParaRPr kumimoji="0" lang="zh-TW" altLang="en-US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5736064" y="1746079"/>
            <a:ext cx="1364885" cy="1267913"/>
          </a:xfrm>
          <a:prstGeom prst="ellipse">
            <a:avLst/>
          </a:prstGeom>
          <a:solidFill>
            <a:srgbClr val="B9DCE6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400" dirty="0">
              <a:solidFill>
                <a:srgbClr val="000000"/>
              </a:solidFill>
              <a:latin typeface="微軟正黑體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736063" y="2102292"/>
            <a:ext cx="1320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其他未納辦排水</a:t>
            </a:r>
            <a:endParaRPr kumimoji="0" lang="zh-TW" altLang="en-US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6216690" y="766014"/>
            <a:ext cx="1246817" cy="1158233"/>
          </a:xfrm>
          <a:prstGeom prst="ellipse">
            <a:avLst/>
          </a:prstGeom>
          <a:solidFill>
            <a:schemeClr val="accent2">
              <a:lumMod val="60000"/>
              <a:lumOff val="4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300" dirty="0">
              <a:solidFill>
                <a:srgbClr val="000000"/>
              </a:solidFill>
              <a:latin typeface="微軟正黑體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180074" y="1145071"/>
            <a:ext cx="13200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下水道</a:t>
            </a:r>
          </a:p>
        </p:txBody>
      </p:sp>
      <p:sp>
        <p:nvSpPr>
          <p:cNvPr id="46" name="矩形 45"/>
          <p:cNvSpPr/>
          <p:nvPr/>
        </p:nvSpPr>
        <p:spPr>
          <a:xfrm>
            <a:off x="5773491" y="3262354"/>
            <a:ext cx="1320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防災減災</a:t>
            </a:r>
            <a:endParaRPr kumimoji="0" lang="en-US" altLang="zh-TW" sz="16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</a:t>
            </a:r>
            <a:endParaRPr kumimoji="0" lang="zh-TW" altLang="en-US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橢圓 48">
            <a:hlinkClick r:id="rId3" action="ppaction://hlinksldjump"/>
          </p:cNvPr>
          <p:cNvSpPr/>
          <p:nvPr/>
        </p:nvSpPr>
        <p:spPr>
          <a:xfrm>
            <a:off x="5001185" y="4046103"/>
            <a:ext cx="1394905" cy="1295801"/>
          </a:xfrm>
          <a:prstGeom prst="ellipse">
            <a:avLst/>
          </a:prstGeom>
          <a:solidFill>
            <a:srgbClr val="B9DCE6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禦潮工程</a:t>
            </a:r>
            <a:endParaRPr kumimoji="0" lang="zh-TW" altLang="en-US" sz="16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橢圓 49">
            <a:hlinkClick r:id="" action="ppaction://noaction"/>
          </p:cNvPr>
          <p:cNvSpPr/>
          <p:nvPr/>
        </p:nvSpPr>
        <p:spPr>
          <a:xfrm>
            <a:off x="5564857" y="5340990"/>
            <a:ext cx="1536092" cy="1426956"/>
          </a:xfrm>
          <a:prstGeom prst="ellipse">
            <a:avLst/>
          </a:prstGeom>
          <a:solidFill>
            <a:srgbClr val="AFA29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維護管理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24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4917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「美麗都市河岸」的圖片搜尋結果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340" y="3140991"/>
            <a:ext cx="9144000" cy="226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81220" y="1484787"/>
            <a:ext cx="7556986" cy="116955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285750" lvl="1" indent="-285750">
              <a:lnSpc>
                <a:spcPts val="2800"/>
              </a:lnSpc>
              <a:buFont typeface="Wingdings" pitchFamily="2" charset="2"/>
              <a:buChar char="n"/>
            </a:pP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逕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流分擔、出流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管制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1" indent="-285750">
              <a:lnSpc>
                <a:spcPts val="2800"/>
              </a:lnSpc>
              <a:buFont typeface="Wingdings" pitchFamily="2" charset="2"/>
              <a:buChar char="n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建置智慧防災預警系統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1" indent="-285750">
              <a:lnSpc>
                <a:spcPts val="2800"/>
              </a:lnSpc>
              <a:buFont typeface="Wingdings" pitchFamily="2" charset="2"/>
              <a:buChar char="n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強化全民防災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觀念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594482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714375" indent="-714375"/>
            <a:r>
              <a:rPr lang="zh-TW" altLang="en-US" dirty="0"/>
              <a:t>非工程措施        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25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798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92882" y="5111840"/>
            <a:ext cx="3513137" cy="404813"/>
          </a:xfrm>
          <a:prstGeom prst="rect">
            <a:avLst/>
          </a:prstGeom>
          <a:solidFill>
            <a:srgbClr val="0EA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5" name="矩形 4"/>
          <p:cNvSpPr/>
          <p:nvPr/>
        </p:nvSpPr>
        <p:spPr>
          <a:xfrm>
            <a:off x="0" y="3255963"/>
            <a:ext cx="9906000" cy="1943100"/>
          </a:xfrm>
          <a:prstGeom prst="rect">
            <a:avLst/>
          </a:prstGeom>
          <a:solidFill>
            <a:srgbClr val="E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6" name="矩形 5"/>
          <p:cNvSpPr/>
          <p:nvPr/>
        </p:nvSpPr>
        <p:spPr>
          <a:xfrm>
            <a:off x="1905147" y="3747581"/>
            <a:ext cx="7960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5400" b="1" u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逕流分擔出流管制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025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矩形 244"/>
          <p:cNvSpPr/>
          <p:nvPr/>
        </p:nvSpPr>
        <p:spPr>
          <a:xfrm>
            <a:off x="4123" y="0"/>
            <a:ext cx="9106568" cy="6858000"/>
          </a:xfrm>
          <a:prstGeom prst="rect">
            <a:avLst/>
          </a:prstGeom>
          <a:solidFill>
            <a:srgbClr val="F0E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u="none" dirty="0" smtClean="0">
                <a:solidFill>
                  <a:prstClr val="white"/>
                </a:solidFill>
              </a:rPr>
              <a:t>`</a:t>
            </a:r>
            <a:endParaRPr kumimoji="0" lang="zh-TW" altLang="en-US" sz="1800" u="none" dirty="0">
              <a:solidFill>
                <a:prstClr val="white"/>
              </a:solidFill>
            </a:endParaRPr>
          </a:p>
        </p:txBody>
      </p:sp>
      <p:pic>
        <p:nvPicPr>
          <p:cNvPr id="22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b="12939"/>
          <a:stretch/>
        </p:blipFill>
        <p:spPr bwMode="auto">
          <a:xfrm>
            <a:off x="-18534" y="-1120"/>
            <a:ext cx="9129226" cy="6838800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xtLst/>
        </p:spPr>
      </p:pic>
      <p:sp>
        <p:nvSpPr>
          <p:cNvPr id="77" name="手繪多邊形 76"/>
          <p:cNvSpPr/>
          <p:nvPr/>
        </p:nvSpPr>
        <p:spPr>
          <a:xfrm>
            <a:off x="79334" y="1306948"/>
            <a:ext cx="7193900" cy="5267095"/>
          </a:xfrm>
          <a:custGeom>
            <a:avLst/>
            <a:gdLst>
              <a:gd name="connsiteX0" fmla="*/ 1282700 w 6324600"/>
              <a:gd name="connsiteY0" fmla="*/ 0 h 3867150"/>
              <a:gd name="connsiteX1" fmla="*/ 1168400 w 6324600"/>
              <a:gd name="connsiteY1" fmla="*/ 44450 h 3867150"/>
              <a:gd name="connsiteX2" fmla="*/ 1016000 w 6324600"/>
              <a:gd name="connsiteY2" fmla="*/ 76200 h 3867150"/>
              <a:gd name="connsiteX3" fmla="*/ 914400 w 6324600"/>
              <a:gd name="connsiteY3" fmla="*/ 101600 h 3867150"/>
              <a:gd name="connsiteX4" fmla="*/ 704850 w 6324600"/>
              <a:gd name="connsiteY4" fmla="*/ 165100 h 3867150"/>
              <a:gd name="connsiteX5" fmla="*/ 355600 w 6324600"/>
              <a:gd name="connsiteY5" fmla="*/ 361950 h 3867150"/>
              <a:gd name="connsiteX6" fmla="*/ 209550 w 6324600"/>
              <a:gd name="connsiteY6" fmla="*/ 419100 h 3867150"/>
              <a:gd name="connsiteX7" fmla="*/ 57150 w 6324600"/>
              <a:gd name="connsiteY7" fmla="*/ 482600 h 3867150"/>
              <a:gd name="connsiteX8" fmla="*/ 0 w 6324600"/>
              <a:gd name="connsiteY8" fmla="*/ 520700 h 3867150"/>
              <a:gd name="connsiteX9" fmla="*/ 6350 w 6324600"/>
              <a:gd name="connsiteY9" fmla="*/ 520700 h 3867150"/>
              <a:gd name="connsiteX10" fmla="*/ 76200 w 6324600"/>
              <a:gd name="connsiteY10" fmla="*/ 527050 h 3867150"/>
              <a:gd name="connsiteX11" fmla="*/ 323850 w 6324600"/>
              <a:gd name="connsiteY11" fmla="*/ 533400 h 3867150"/>
              <a:gd name="connsiteX12" fmla="*/ 6350 w 6324600"/>
              <a:gd name="connsiteY12" fmla="*/ 863600 h 3867150"/>
              <a:gd name="connsiteX13" fmla="*/ 19050 w 6324600"/>
              <a:gd name="connsiteY13" fmla="*/ 1606550 h 3867150"/>
              <a:gd name="connsiteX14" fmla="*/ 279400 w 6324600"/>
              <a:gd name="connsiteY14" fmla="*/ 1771650 h 3867150"/>
              <a:gd name="connsiteX15" fmla="*/ 361950 w 6324600"/>
              <a:gd name="connsiteY15" fmla="*/ 1885950 h 3867150"/>
              <a:gd name="connsiteX16" fmla="*/ 488950 w 6324600"/>
              <a:gd name="connsiteY16" fmla="*/ 1987550 h 3867150"/>
              <a:gd name="connsiteX17" fmla="*/ 698500 w 6324600"/>
              <a:gd name="connsiteY17" fmla="*/ 2076450 h 3867150"/>
              <a:gd name="connsiteX18" fmla="*/ 971550 w 6324600"/>
              <a:gd name="connsiteY18" fmla="*/ 2178050 h 3867150"/>
              <a:gd name="connsiteX19" fmla="*/ 1117600 w 6324600"/>
              <a:gd name="connsiteY19" fmla="*/ 2286000 h 3867150"/>
              <a:gd name="connsiteX20" fmla="*/ 1263650 w 6324600"/>
              <a:gd name="connsiteY20" fmla="*/ 2419350 h 3867150"/>
              <a:gd name="connsiteX21" fmla="*/ 1460500 w 6324600"/>
              <a:gd name="connsiteY21" fmla="*/ 2755900 h 3867150"/>
              <a:gd name="connsiteX22" fmla="*/ 1619250 w 6324600"/>
              <a:gd name="connsiteY22" fmla="*/ 2984500 h 3867150"/>
              <a:gd name="connsiteX23" fmla="*/ 1924050 w 6324600"/>
              <a:gd name="connsiteY23" fmla="*/ 3251200 h 3867150"/>
              <a:gd name="connsiteX24" fmla="*/ 2171700 w 6324600"/>
              <a:gd name="connsiteY24" fmla="*/ 3429000 h 3867150"/>
              <a:gd name="connsiteX25" fmla="*/ 2622550 w 6324600"/>
              <a:gd name="connsiteY25" fmla="*/ 3638550 h 3867150"/>
              <a:gd name="connsiteX26" fmla="*/ 2971800 w 6324600"/>
              <a:gd name="connsiteY26" fmla="*/ 3867150 h 3867150"/>
              <a:gd name="connsiteX27" fmla="*/ 6324600 w 6324600"/>
              <a:gd name="connsiteY27" fmla="*/ 2254250 h 3867150"/>
              <a:gd name="connsiteX28" fmla="*/ 6261100 w 6324600"/>
              <a:gd name="connsiteY28" fmla="*/ 2114550 h 3867150"/>
              <a:gd name="connsiteX29" fmla="*/ 6242050 w 6324600"/>
              <a:gd name="connsiteY29" fmla="*/ 2032000 h 3867150"/>
              <a:gd name="connsiteX30" fmla="*/ 6159500 w 6324600"/>
              <a:gd name="connsiteY30" fmla="*/ 1949450 h 3867150"/>
              <a:gd name="connsiteX31" fmla="*/ 6102350 w 6324600"/>
              <a:gd name="connsiteY31" fmla="*/ 1854200 h 3867150"/>
              <a:gd name="connsiteX32" fmla="*/ 6102350 w 6324600"/>
              <a:gd name="connsiteY32" fmla="*/ 1816100 h 3867150"/>
              <a:gd name="connsiteX33" fmla="*/ 6172200 w 6324600"/>
              <a:gd name="connsiteY33" fmla="*/ 1771650 h 3867150"/>
              <a:gd name="connsiteX34" fmla="*/ 6235700 w 6324600"/>
              <a:gd name="connsiteY34" fmla="*/ 1727200 h 3867150"/>
              <a:gd name="connsiteX35" fmla="*/ 6235700 w 6324600"/>
              <a:gd name="connsiteY35" fmla="*/ 1676400 h 3867150"/>
              <a:gd name="connsiteX36" fmla="*/ 6026150 w 6324600"/>
              <a:gd name="connsiteY36" fmla="*/ 1574800 h 3867150"/>
              <a:gd name="connsiteX37" fmla="*/ 5918200 w 6324600"/>
              <a:gd name="connsiteY37" fmla="*/ 1492250 h 3867150"/>
              <a:gd name="connsiteX38" fmla="*/ 5803900 w 6324600"/>
              <a:gd name="connsiteY38" fmla="*/ 1435100 h 3867150"/>
              <a:gd name="connsiteX39" fmla="*/ 5778500 w 6324600"/>
              <a:gd name="connsiteY39" fmla="*/ 1384300 h 3867150"/>
              <a:gd name="connsiteX40" fmla="*/ 5657850 w 6324600"/>
              <a:gd name="connsiteY40" fmla="*/ 1301750 h 3867150"/>
              <a:gd name="connsiteX41" fmla="*/ 5492750 w 6324600"/>
              <a:gd name="connsiteY41" fmla="*/ 1219200 h 3867150"/>
              <a:gd name="connsiteX42" fmla="*/ 5359400 w 6324600"/>
              <a:gd name="connsiteY42" fmla="*/ 1117600 h 3867150"/>
              <a:gd name="connsiteX43" fmla="*/ 5149850 w 6324600"/>
              <a:gd name="connsiteY43" fmla="*/ 1054100 h 3867150"/>
              <a:gd name="connsiteX44" fmla="*/ 5092700 w 6324600"/>
              <a:gd name="connsiteY44" fmla="*/ 952500 h 3867150"/>
              <a:gd name="connsiteX45" fmla="*/ 5029200 w 6324600"/>
              <a:gd name="connsiteY45" fmla="*/ 831850 h 3867150"/>
              <a:gd name="connsiteX46" fmla="*/ 5035550 w 6324600"/>
              <a:gd name="connsiteY46" fmla="*/ 730250 h 3867150"/>
              <a:gd name="connsiteX47" fmla="*/ 5003800 w 6324600"/>
              <a:gd name="connsiteY47" fmla="*/ 666750 h 3867150"/>
              <a:gd name="connsiteX48" fmla="*/ 4603750 w 6324600"/>
              <a:gd name="connsiteY48" fmla="*/ 787400 h 3867150"/>
              <a:gd name="connsiteX49" fmla="*/ 4470400 w 6324600"/>
              <a:gd name="connsiteY49" fmla="*/ 857250 h 3867150"/>
              <a:gd name="connsiteX50" fmla="*/ 4203700 w 6324600"/>
              <a:gd name="connsiteY50" fmla="*/ 825500 h 3867150"/>
              <a:gd name="connsiteX51" fmla="*/ 3822700 w 6324600"/>
              <a:gd name="connsiteY51" fmla="*/ 800100 h 3867150"/>
              <a:gd name="connsiteX52" fmla="*/ 3657600 w 6324600"/>
              <a:gd name="connsiteY52" fmla="*/ 736600 h 3867150"/>
              <a:gd name="connsiteX53" fmla="*/ 3498850 w 6324600"/>
              <a:gd name="connsiteY53" fmla="*/ 742950 h 3867150"/>
              <a:gd name="connsiteX54" fmla="*/ 3149600 w 6324600"/>
              <a:gd name="connsiteY54" fmla="*/ 787400 h 3867150"/>
              <a:gd name="connsiteX55" fmla="*/ 3041650 w 6324600"/>
              <a:gd name="connsiteY55" fmla="*/ 768350 h 3867150"/>
              <a:gd name="connsiteX56" fmla="*/ 3041650 w 6324600"/>
              <a:gd name="connsiteY56" fmla="*/ 768350 h 3867150"/>
              <a:gd name="connsiteX57" fmla="*/ 2876550 w 6324600"/>
              <a:gd name="connsiteY57" fmla="*/ 819150 h 3867150"/>
              <a:gd name="connsiteX58" fmla="*/ 2876550 w 6324600"/>
              <a:gd name="connsiteY58" fmla="*/ 819150 h 3867150"/>
              <a:gd name="connsiteX59" fmla="*/ 2774950 w 6324600"/>
              <a:gd name="connsiteY59" fmla="*/ 850900 h 3867150"/>
              <a:gd name="connsiteX60" fmla="*/ 2578100 w 6324600"/>
              <a:gd name="connsiteY60" fmla="*/ 819150 h 3867150"/>
              <a:gd name="connsiteX61" fmla="*/ 2330450 w 6324600"/>
              <a:gd name="connsiteY61" fmla="*/ 768350 h 3867150"/>
              <a:gd name="connsiteX62" fmla="*/ 2235200 w 6324600"/>
              <a:gd name="connsiteY62" fmla="*/ 742950 h 3867150"/>
              <a:gd name="connsiteX63" fmla="*/ 2082800 w 6324600"/>
              <a:gd name="connsiteY63" fmla="*/ 539750 h 3867150"/>
              <a:gd name="connsiteX64" fmla="*/ 2051050 w 6324600"/>
              <a:gd name="connsiteY64" fmla="*/ 450850 h 3867150"/>
              <a:gd name="connsiteX65" fmla="*/ 1905000 w 6324600"/>
              <a:gd name="connsiteY65" fmla="*/ 387350 h 3867150"/>
              <a:gd name="connsiteX66" fmla="*/ 1822450 w 6324600"/>
              <a:gd name="connsiteY66" fmla="*/ 330200 h 3867150"/>
              <a:gd name="connsiteX67" fmla="*/ 1619250 w 6324600"/>
              <a:gd name="connsiteY67" fmla="*/ 260350 h 3867150"/>
              <a:gd name="connsiteX68" fmla="*/ 1543050 w 6324600"/>
              <a:gd name="connsiteY68" fmla="*/ 247650 h 3867150"/>
              <a:gd name="connsiteX69" fmla="*/ 1466850 w 6324600"/>
              <a:gd name="connsiteY69" fmla="*/ 95250 h 3867150"/>
              <a:gd name="connsiteX70" fmla="*/ 1282700 w 6324600"/>
              <a:gd name="connsiteY70" fmla="*/ 0 h 3867150"/>
              <a:gd name="connsiteX0" fmla="*/ 1514475 w 6556375"/>
              <a:gd name="connsiteY0" fmla="*/ 0 h 3867150"/>
              <a:gd name="connsiteX1" fmla="*/ 1400175 w 6556375"/>
              <a:gd name="connsiteY1" fmla="*/ 44450 h 3867150"/>
              <a:gd name="connsiteX2" fmla="*/ 1247775 w 6556375"/>
              <a:gd name="connsiteY2" fmla="*/ 76200 h 3867150"/>
              <a:gd name="connsiteX3" fmla="*/ 1146175 w 6556375"/>
              <a:gd name="connsiteY3" fmla="*/ 101600 h 3867150"/>
              <a:gd name="connsiteX4" fmla="*/ 936625 w 6556375"/>
              <a:gd name="connsiteY4" fmla="*/ 165100 h 3867150"/>
              <a:gd name="connsiteX5" fmla="*/ 587375 w 6556375"/>
              <a:gd name="connsiteY5" fmla="*/ 361950 h 3867150"/>
              <a:gd name="connsiteX6" fmla="*/ 441325 w 6556375"/>
              <a:gd name="connsiteY6" fmla="*/ 419100 h 3867150"/>
              <a:gd name="connsiteX7" fmla="*/ 288925 w 6556375"/>
              <a:gd name="connsiteY7" fmla="*/ 482600 h 3867150"/>
              <a:gd name="connsiteX8" fmla="*/ 231775 w 6556375"/>
              <a:gd name="connsiteY8" fmla="*/ 520700 h 3867150"/>
              <a:gd name="connsiteX9" fmla="*/ 238125 w 6556375"/>
              <a:gd name="connsiteY9" fmla="*/ 520700 h 3867150"/>
              <a:gd name="connsiteX10" fmla="*/ 307975 w 6556375"/>
              <a:gd name="connsiteY10" fmla="*/ 527050 h 3867150"/>
              <a:gd name="connsiteX11" fmla="*/ 555625 w 6556375"/>
              <a:gd name="connsiteY11" fmla="*/ 533400 h 3867150"/>
              <a:gd name="connsiteX12" fmla="*/ 0 w 6556375"/>
              <a:gd name="connsiteY12" fmla="*/ 1473200 h 3867150"/>
              <a:gd name="connsiteX13" fmla="*/ 250825 w 6556375"/>
              <a:gd name="connsiteY13" fmla="*/ 1606550 h 3867150"/>
              <a:gd name="connsiteX14" fmla="*/ 511175 w 6556375"/>
              <a:gd name="connsiteY14" fmla="*/ 1771650 h 3867150"/>
              <a:gd name="connsiteX15" fmla="*/ 593725 w 6556375"/>
              <a:gd name="connsiteY15" fmla="*/ 1885950 h 3867150"/>
              <a:gd name="connsiteX16" fmla="*/ 720725 w 6556375"/>
              <a:gd name="connsiteY16" fmla="*/ 1987550 h 3867150"/>
              <a:gd name="connsiteX17" fmla="*/ 930275 w 6556375"/>
              <a:gd name="connsiteY17" fmla="*/ 2076450 h 3867150"/>
              <a:gd name="connsiteX18" fmla="*/ 1203325 w 6556375"/>
              <a:gd name="connsiteY18" fmla="*/ 2178050 h 3867150"/>
              <a:gd name="connsiteX19" fmla="*/ 1349375 w 6556375"/>
              <a:gd name="connsiteY19" fmla="*/ 2286000 h 3867150"/>
              <a:gd name="connsiteX20" fmla="*/ 1495425 w 6556375"/>
              <a:gd name="connsiteY20" fmla="*/ 2419350 h 3867150"/>
              <a:gd name="connsiteX21" fmla="*/ 1692275 w 6556375"/>
              <a:gd name="connsiteY21" fmla="*/ 2755900 h 3867150"/>
              <a:gd name="connsiteX22" fmla="*/ 1851025 w 6556375"/>
              <a:gd name="connsiteY22" fmla="*/ 2984500 h 3867150"/>
              <a:gd name="connsiteX23" fmla="*/ 2155825 w 6556375"/>
              <a:gd name="connsiteY23" fmla="*/ 3251200 h 3867150"/>
              <a:gd name="connsiteX24" fmla="*/ 2403475 w 6556375"/>
              <a:gd name="connsiteY24" fmla="*/ 3429000 h 3867150"/>
              <a:gd name="connsiteX25" fmla="*/ 2854325 w 6556375"/>
              <a:gd name="connsiteY25" fmla="*/ 3638550 h 3867150"/>
              <a:gd name="connsiteX26" fmla="*/ 3203575 w 6556375"/>
              <a:gd name="connsiteY26" fmla="*/ 3867150 h 3867150"/>
              <a:gd name="connsiteX27" fmla="*/ 6556375 w 6556375"/>
              <a:gd name="connsiteY27" fmla="*/ 2254250 h 3867150"/>
              <a:gd name="connsiteX28" fmla="*/ 6492875 w 6556375"/>
              <a:gd name="connsiteY28" fmla="*/ 2114550 h 3867150"/>
              <a:gd name="connsiteX29" fmla="*/ 6473825 w 6556375"/>
              <a:gd name="connsiteY29" fmla="*/ 2032000 h 3867150"/>
              <a:gd name="connsiteX30" fmla="*/ 6391275 w 6556375"/>
              <a:gd name="connsiteY30" fmla="*/ 1949450 h 3867150"/>
              <a:gd name="connsiteX31" fmla="*/ 6334125 w 6556375"/>
              <a:gd name="connsiteY31" fmla="*/ 1854200 h 3867150"/>
              <a:gd name="connsiteX32" fmla="*/ 6334125 w 6556375"/>
              <a:gd name="connsiteY32" fmla="*/ 1816100 h 3867150"/>
              <a:gd name="connsiteX33" fmla="*/ 6403975 w 6556375"/>
              <a:gd name="connsiteY33" fmla="*/ 1771650 h 3867150"/>
              <a:gd name="connsiteX34" fmla="*/ 6467475 w 6556375"/>
              <a:gd name="connsiteY34" fmla="*/ 1727200 h 3867150"/>
              <a:gd name="connsiteX35" fmla="*/ 6467475 w 6556375"/>
              <a:gd name="connsiteY35" fmla="*/ 1676400 h 3867150"/>
              <a:gd name="connsiteX36" fmla="*/ 6257925 w 6556375"/>
              <a:gd name="connsiteY36" fmla="*/ 1574800 h 3867150"/>
              <a:gd name="connsiteX37" fmla="*/ 6149975 w 6556375"/>
              <a:gd name="connsiteY37" fmla="*/ 1492250 h 3867150"/>
              <a:gd name="connsiteX38" fmla="*/ 6035675 w 6556375"/>
              <a:gd name="connsiteY38" fmla="*/ 1435100 h 3867150"/>
              <a:gd name="connsiteX39" fmla="*/ 6010275 w 6556375"/>
              <a:gd name="connsiteY39" fmla="*/ 1384300 h 3867150"/>
              <a:gd name="connsiteX40" fmla="*/ 5889625 w 6556375"/>
              <a:gd name="connsiteY40" fmla="*/ 1301750 h 3867150"/>
              <a:gd name="connsiteX41" fmla="*/ 5724525 w 6556375"/>
              <a:gd name="connsiteY41" fmla="*/ 1219200 h 3867150"/>
              <a:gd name="connsiteX42" fmla="*/ 5591175 w 6556375"/>
              <a:gd name="connsiteY42" fmla="*/ 1117600 h 3867150"/>
              <a:gd name="connsiteX43" fmla="*/ 5381625 w 6556375"/>
              <a:gd name="connsiteY43" fmla="*/ 1054100 h 3867150"/>
              <a:gd name="connsiteX44" fmla="*/ 5324475 w 6556375"/>
              <a:gd name="connsiteY44" fmla="*/ 952500 h 3867150"/>
              <a:gd name="connsiteX45" fmla="*/ 5260975 w 6556375"/>
              <a:gd name="connsiteY45" fmla="*/ 831850 h 3867150"/>
              <a:gd name="connsiteX46" fmla="*/ 5267325 w 6556375"/>
              <a:gd name="connsiteY46" fmla="*/ 730250 h 3867150"/>
              <a:gd name="connsiteX47" fmla="*/ 5235575 w 6556375"/>
              <a:gd name="connsiteY47" fmla="*/ 666750 h 3867150"/>
              <a:gd name="connsiteX48" fmla="*/ 4835525 w 6556375"/>
              <a:gd name="connsiteY48" fmla="*/ 787400 h 3867150"/>
              <a:gd name="connsiteX49" fmla="*/ 4702175 w 6556375"/>
              <a:gd name="connsiteY49" fmla="*/ 857250 h 3867150"/>
              <a:gd name="connsiteX50" fmla="*/ 4435475 w 6556375"/>
              <a:gd name="connsiteY50" fmla="*/ 825500 h 3867150"/>
              <a:gd name="connsiteX51" fmla="*/ 4054475 w 6556375"/>
              <a:gd name="connsiteY51" fmla="*/ 800100 h 3867150"/>
              <a:gd name="connsiteX52" fmla="*/ 3889375 w 6556375"/>
              <a:gd name="connsiteY52" fmla="*/ 736600 h 3867150"/>
              <a:gd name="connsiteX53" fmla="*/ 3730625 w 6556375"/>
              <a:gd name="connsiteY53" fmla="*/ 742950 h 3867150"/>
              <a:gd name="connsiteX54" fmla="*/ 3381375 w 6556375"/>
              <a:gd name="connsiteY54" fmla="*/ 787400 h 3867150"/>
              <a:gd name="connsiteX55" fmla="*/ 3273425 w 6556375"/>
              <a:gd name="connsiteY55" fmla="*/ 768350 h 3867150"/>
              <a:gd name="connsiteX56" fmla="*/ 3273425 w 6556375"/>
              <a:gd name="connsiteY56" fmla="*/ 768350 h 3867150"/>
              <a:gd name="connsiteX57" fmla="*/ 3108325 w 6556375"/>
              <a:gd name="connsiteY57" fmla="*/ 819150 h 3867150"/>
              <a:gd name="connsiteX58" fmla="*/ 3108325 w 6556375"/>
              <a:gd name="connsiteY58" fmla="*/ 819150 h 3867150"/>
              <a:gd name="connsiteX59" fmla="*/ 3006725 w 6556375"/>
              <a:gd name="connsiteY59" fmla="*/ 850900 h 3867150"/>
              <a:gd name="connsiteX60" fmla="*/ 2809875 w 6556375"/>
              <a:gd name="connsiteY60" fmla="*/ 819150 h 3867150"/>
              <a:gd name="connsiteX61" fmla="*/ 2562225 w 6556375"/>
              <a:gd name="connsiteY61" fmla="*/ 768350 h 3867150"/>
              <a:gd name="connsiteX62" fmla="*/ 2466975 w 6556375"/>
              <a:gd name="connsiteY62" fmla="*/ 742950 h 3867150"/>
              <a:gd name="connsiteX63" fmla="*/ 2314575 w 6556375"/>
              <a:gd name="connsiteY63" fmla="*/ 539750 h 3867150"/>
              <a:gd name="connsiteX64" fmla="*/ 2282825 w 6556375"/>
              <a:gd name="connsiteY64" fmla="*/ 450850 h 3867150"/>
              <a:gd name="connsiteX65" fmla="*/ 2136775 w 6556375"/>
              <a:gd name="connsiteY65" fmla="*/ 387350 h 3867150"/>
              <a:gd name="connsiteX66" fmla="*/ 2054225 w 6556375"/>
              <a:gd name="connsiteY66" fmla="*/ 330200 h 3867150"/>
              <a:gd name="connsiteX67" fmla="*/ 1851025 w 6556375"/>
              <a:gd name="connsiteY67" fmla="*/ 260350 h 3867150"/>
              <a:gd name="connsiteX68" fmla="*/ 1774825 w 6556375"/>
              <a:gd name="connsiteY68" fmla="*/ 247650 h 3867150"/>
              <a:gd name="connsiteX69" fmla="*/ 1698625 w 6556375"/>
              <a:gd name="connsiteY69" fmla="*/ 95250 h 3867150"/>
              <a:gd name="connsiteX70" fmla="*/ 1514475 w 6556375"/>
              <a:gd name="connsiteY70" fmla="*/ 0 h 3867150"/>
              <a:gd name="connsiteX0" fmla="*/ 1692862 w 6734762"/>
              <a:gd name="connsiteY0" fmla="*/ 0 h 3867150"/>
              <a:gd name="connsiteX1" fmla="*/ 1578562 w 6734762"/>
              <a:gd name="connsiteY1" fmla="*/ 44450 h 3867150"/>
              <a:gd name="connsiteX2" fmla="*/ 1426162 w 6734762"/>
              <a:gd name="connsiteY2" fmla="*/ 76200 h 3867150"/>
              <a:gd name="connsiteX3" fmla="*/ 1324562 w 6734762"/>
              <a:gd name="connsiteY3" fmla="*/ 101600 h 3867150"/>
              <a:gd name="connsiteX4" fmla="*/ 1115012 w 6734762"/>
              <a:gd name="connsiteY4" fmla="*/ 165100 h 3867150"/>
              <a:gd name="connsiteX5" fmla="*/ 765762 w 6734762"/>
              <a:gd name="connsiteY5" fmla="*/ 361950 h 3867150"/>
              <a:gd name="connsiteX6" fmla="*/ 619712 w 6734762"/>
              <a:gd name="connsiteY6" fmla="*/ 419100 h 3867150"/>
              <a:gd name="connsiteX7" fmla="*/ 467312 w 6734762"/>
              <a:gd name="connsiteY7" fmla="*/ 482600 h 3867150"/>
              <a:gd name="connsiteX8" fmla="*/ 410162 w 6734762"/>
              <a:gd name="connsiteY8" fmla="*/ 520700 h 3867150"/>
              <a:gd name="connsiteX9" fmla="*/ 416512 w 6734762"/>
              <a:gd name="connsiteY9" fmla="*/ 520700 h 3867150"/>
              <a:gd name="connsiteX10" fmla="*/ 486362 w 6734762"/>
              <a:gd name="connsiteY10" fmla="*/ 527050 h 3867150"/>
              <a:gd name="connsiteX11" fmla="*/ 10112 w 6734762"/>
              <a:gd name="connsiteY11" fmla="*/ 952500 h 3867150"/>
              <a:gd name="connsiteX12" fmla="*/ 178387 w 6734762"/>
              <a:gd name="connsiteY12" fmla="*/ 1473200 h 3867150"/>
              <a:gd name="connsiteX13" fmla="*/ 429212 w 6734762"/>
              <a:gd name="connsiteY13" fmla="*/ 1606550 h 3867150"/>
              <a:gd name="connsiteX14" fmla="*/ 689562 w 6734762"/>
              <a:gd name="connsiteY14" fmla="*/ 1771650 h 3867150"/>
              <a:gd name="connsiteX15" fmla="*/ 772112 w 6734762"/>
              <a:gd name="connsiteY15" fmla="*/ 1885950 h 3867150"/>
              <a:gd name="connsiteX16" fmla="*/ 899112 w 6734762"/>
              <a:gd name="connsiteY16" fmla="*/ 1987550 h 3867150"/>
              <a:gd name="connsiteX17" fmla="*/ 1108662 w 6734762"/>
              <a:gd name="connsiteY17" fmla="*/ 2076450 h 3867150"/>
              <a:gd name="connsiteX18" fmla="*/ 1381712 w 6734762"/>
              <a:gd name="connsiteY18" fmla="*/ 2178050 h 3867150"/>
              <a:gd name="connsiteX19" fmla="*/ 1527762 w 6734762"/>
              <a:gd name="connsiteY19" fmla="*/ 2286000 h 3867150"/>
              <a:gd name="connsiteX20" fmla="*/ 1673812 w 6734762"/>
              <a:gd name="connsiteY20" fmla="*/ 2419350 h 3867150"/>
              <a:gd name="connsiteX21" fmla="*/ 1870662 w 6734762"/>
              <a:gd name="connsiteY21" fmla="*/ 2755900 h 3867150"/>
              <a:gd name="connsiteX22" fmla="*/ 2029412 w 6734762"/>
              <a:gd name="connsiteY22" fmla="*/ 2984500 h 3867150"/>
              <a:gd name="connsiteX23" fmla="*/ 2334212 w 6734762"/>
              <a:gd name="connsiteY23" fmla="*/ 3251200 h 3867150"/>
              <a:gd name="connsiteX24" fmla="*/ 2581862 w 6734762"/>
              <a:gd name="connsiteY24" fmla="*/ 3429000 h 3867150"/>
              <a:gd name="connsiteX25" fmla="*/ 3032712 w 6734762"/>
              <a:gd name="connsiteY25" fmla="*/ 3638550 h 3867150"/>
              <a:gd name="connsiteX26" fmla="*/ 3381962 w 6734762"/>
              <a:gd name="connsiteY26" fmla="*/ 3867150 h 3867150"/>
              <a:gd name="connsiteX27" fmla="*/ 6734762 w 6734762"/>
              <a:gd name="connsiteY27" fmla="*/ 2254250 h 3867150"/>
              <a:gd name="connsiteX28" fmla="*/ 6671262 w 6734762"/>
              <a:gd name="connsiteY28" fmla="*/ 2114550 h 3867150"/>
              <a:gd name="connsiteX29" fmla="*/ 6652212 w 6734762"/>
              <a:gd name="connsiteY29" fmla="*/ 2032000 h 3867150"/>
              <a:gd name="connsiteX30" fmla="*/ 6569662 w 6734762"/>
              <a:gd name="connsiteY30" fmla="*/ 1949450 h 3867150"/>
              <a:gd name="connsiteX31" fmla="*/ 6512512 w 6734762"/>
              <a:gd name="connsiteY31" fmla="*/ 1854200 h 3867150"/>
              <a:gd name="connsiteX32" fmla="*/ 6512512 w 6734762"/>
              <a:gd name="connsiteY32" fmla="*/ 1816100 h 3867150"/>
              <a:gd name="connsiteX33" fmla="*/ 6582362 w 6734762"/>
              <a:gd name="connsiteY33" fmla="*/ 1771650 h 3867150"/>
              <a:gd name="connsiteX34" fmla="*/ 6645862 w 6734762"/>
              <a:gd name="connsiteY34" fmla="*/ 1727200 h 3867150"/>
              <a:gd name="connsiteX35" fmla="*/ 6645862 w 6734762"/>
              <a:gd name="connsiteY35" fmla="*/ 1676400 h 3867150"/>
              <a:gd name="connsiteX36" fmla="*/ 6436312 w 6734762"/>
              <a:gd name="connsiteY36" fmla="*/ 1574800 h 3867150"/>
              <a:gd name="connsiteX37" fmla="*/ 6328362 w 6734762"/>
              <a:gd name="connsiteY37" fmla="*/ 1492250 h 3867150"/>
              <a:gd name="connsiteX38" fmla="*/ 6214062 w 6734762"/>
              <a:gd name="connsiteY38" fmla="*/ 1435100 h 3867150"/>
              <a:gd name="connsiteX39" fmla="*/ 6188662 w 6734762"/>
              <a:gd name="connsiteY39" fmla="*/ 1384300 h 3867150"/>
              <a:gd name="connsiteX40" fmla="*/ 6068012 w 6734762"/>
              <a:gd name="connsiteY40" fmla="*/ 1301750 h 3867150"/>
              <a:gd name="connsiteX41" fmla="*/ 5902912 w 6734762"/>
              <a:gd name="connsiteY41" fmla="*/ 1219200 h 3867150"/>
              <a:gd name="connsiteX42" fmla="*/ 5769562 w 6734762"/>
              <a:gd name="connsiteY42" fmla="*/ 1117600 h 3867150"/>
              <a:gd name="connsiteX43" fmla="*/ 5560012 w 6734762"/>
              <a:gd name="connsiteY43" fmla="*/ 1054100 h 3867150"/>
              <a:gd name="connsiteX44" fmla="*/ 5502862 w 6734762"/>
              <a:gd name="connsiteY44" fmla="*/ 952500 h 3867150"/>
              <a:gd name="connsiteX45" fmla="*/ 5439362 w 6734762"/>
              <a:gd name="connsiteY45" fmla="*/ 831850 h 3867150"/>
              <a:gd name="connsiteX46" fmla="*/ 5445712 w 6734762"/>
              <a:gd name="connsiteY46" fmla="*/ 730250 h 3867150"/>
              <a:gd name="connsiteX47" fmla="*/ 5413962 w 6734762"/>
              <a:gd name="connsiteY47" fmla="*/ 666750 h 3867150"/>
              <a:gd name="connsiteX48" fmla="*/ 5013912 w 6734762"/>
              <a:gd name="connsiteY48" fmla="*/ 787400 h 3867150"/>
              <a:gd name="connsiteX49" fmla="*/ 4880562 w 6734762"/>
              <a:gd name="connsiteY49" fmla="*/ 857250 h 3867150"/>
              <a:gd name="connsiteX50" fmla="*/ 4613862 w 6734762"/>
              <a:gd name="connsiteY50" fmla="*/ 825500 h 3867150"/>
              <a:gd name="connsiteX51" fmla="*/ 4232862 w 6734762"/>
              <a:gd name="connsiteY51" fmla="*/ 800100 h 3867150"/>
              <a:gd name="connsiteX52" fmla="*/ 4067762 w 6734762"/>
              <a:gd name="connsiteY52" fmla="*/ 736600 h 3867150"/>
              <a:gd name="connsiteX53" fmla="*/ 3909012 w 6734762"/>
              <a:gd name="connsiteY53" fmla="*/ 742950 h 3867150"/>
              <a:gd name="connsiteX54" fmla="*/ 3559762 w 6734762"/>
              <a:gd name="connsiteY54" fmla="*/ 787400 h 3867150"/>
              <a:gd name="connsiteX55" fmla="*/ 3451812 w 6734762"/>
              <a:gd name="connsiteY55" fmla="*/ 768350 h 3867150"/>
              <a:gd name="connsiteX56" fmla="*/ 3451812 w 6734762"/>
              <a:gd name="connsiteY56" fmla="*/ 768350 h 3867150"/>
              <a:gd name="connsiteX57" fmla="*/ 3286712 w 6734762"/>
              <a:gd name="connsiteY57" fmla="*/ 819150 h 3867150"/>
              <a:gd name="connsiteX58" fmla="*/ 3286712 w 6734762"/>
              <a:gd name="connsiteY58" fmla="*/ 819150 h 3867150"/>
              <a:gd name="connsiteX59" fmla="*/ 3185112 w 6734762"/>
              <a:gd name="connsiteY59" fmla="*/ 850900 h 3867150"/>
              <a:gd name="connsiteX60" fmla="*/ 2988262 w 6734762"/>
              <a:gd name="connsiteY60" fmla="*/ 819150 h 3867150"/>
              <a:gd name="connsiteX61" fmla="*/ 2740612 w 6734762"/>
              <a:gd name="connsiteY61" fmla="*/ 768350 h 3867150"/>
              <a:gd name="connsiteX62" fmla="*/ 2645362 w 6734762"/>
              <a:gd name="connsiteY62" fmla="*/ 742950 h 3867150"/>
              <a:gd name="connsiteX63" fmla="*/ 2492962 w 6734762"/>
              <a:gd name="connsiteY63" fmla="*/ 539750 h 3867150"/>
              <a:gd name="connsiteX64" fmla="*/ 2461212 w 6734762"/>
              <a:gd name="connsiteY64" fmla="*/ 450850 h 3867150"/>
              <a:gd name="connsiteX65" fmla="*/ 2315162 w 6734762"/>
              <a:gd name="connsiteY65" fmla="*/ 387350 h 3867150"/>
              <a:gd name="connsiteX66" fmla="*/ 2232612 w 6734762"/>
              <a:gd name="connsiteY66" fmla="*/ 330200 h 3867150"/>
              <a:gd name="connsiteX67" fmla="*/ 2029412 w 6734762"/>
              <a:gd name="connsiteY67" fmla="*/ 260350 h 3867150"/>
              <a:gd name="connsiteX68" fmla="*/ 1953212 w 6734762"/>
              <a:gd name="connsiteY68" fmla="*/ 247650 h 3867150"/>
              <a:gd name="connsiteX69" fmla="*/ 1877012 w 6734762"/>
              <a:gd name="connsiteY69" fmla="*/ 95250 h 3867150"/>
              <a:gd name="connsiteX70" fmla="*/ 1692862 w 6734762"/>
              <a:gd name="connsiteY70" fmla="*/ 0 h 3867150"/>
              <a:gd name="connsiteX0" fmla="*/ 1704109 w 6746009"/>
              <a:gd name="connsiteY0" fmla="*/ 0 h 3867150"/>
              <a:gd name="connsiteX1" fmla="*/ 1589809 w 6746009"/>
              <a:gd name="connsiteY1" fmla="*/ 44450 h 3867150"/>
              <a:gd name="connsiteX2" fmla="*/ 1437409 w 6746009"/>
              <a:gd name="connsiteY2" fmla="*/ 76200 h 3867150"/>
              <a:gd name="connsiteX3" fmla="*/ 1335809 w 6746009"/>
              <a:gd name="connsiteY3" fmla="*/ 101600 h 3867150"/>
              <a:gd name="connsiteX4" fmla="*/ 1126259 w 6746009"/>
              <a:gd name="connsiteY4" fmla="*/ 165100 h 3867150"/>
              <a:gd name="connsiteX5" fmla="*/ 777009 w 6746009"/>
              <a:gd name="connsiteY5" fmla="*/ 361950 h 3867150"/>
              <a:gd name="connsiteX6" fmla="*/ 630959 w 6746009"/>
              <a:gd name="connsiteY6" fmla="*/ 419100 h 3867150"/>
              <a:gd name="connsiteX7" fmla="*/ 478559 w 6746009"/>
              <a:gd name="connsiteY7" fmla="*/ 482600 h 3867150"/>
              <a:gd name="connsiteX8" fmla="*/ 421409 w 6746009"/>
              <a:gd name="connsiteY8" fmla="*/ 520700 h 3867150"/>
              <a:gd name="connsiteX9" fmla="*/ 427759 w 6746009"/>
              <a:gd name="connsiteY9" fmla="*/ 520700 h 3867150"/>
              <a:gd name="connsiteX10" fmla="*/ 202334 w 6746009"/>
              <a:gd name="connsiteY10" fmla="*/ 679450 h 3867150"/>
              <a:gd name="connsiteX11" fmla="*/ 21359 w 6746009"/>
              <a:gd name="connsiteY11" fmla="*/ 952500 h 3867150"/>
              <a:gd name="connsiteX12" fmla="*/ 189634 w 6746009"/>
              <a:gd name="connsiteY12" fmla="*/ 1473200 h 3867150"/>
              <a:gd name="connsiteX13" fmla="*/ 440459 w 6746009"/>
              <a:gd name="connsiteY13" fmla="*/ 1606550 h 3867150"/>
              <a:gd name="connsiteX14" fmla="*/ 700809 w 6746009"/>
              <a:gd name="connsiteY14" fmla="*/ 1771650 h 3867150"/>
              <a:gd name="connsiteX15" fmla="*/ 783359 w 6746009"/>
              <a:gd name="connsiteY15" fmla="*/ 1885950 h 3867150"/>
              <a:gd name="connsiteX16" fmla="*/ 910359 w 6746009"/>
              <a:gd name="connsiteY16" fmla="*/ 1987550 h 3867150"/>
              <a:gd name="connsiteX17" fmla="*/ 1119909 w 6746009"/>
              <a:gd name="connsiteY17" fmla="*/ 2076450 h 3867150"/>
              <a:gd name="connsiteX18" fmla="*/ 1392959 w 6746009"/>
              <a:gd name="connsiteY18" fmla="*/ 2178050 h 3867150"/>
              <a:gd name="connsiteX19" fmla="*/ 1539009 w 6746009"/>
              <a:gd name="connsiteY19" fmla="*/ 2286000 h 3867150"/>
              <a:gd name="connsiteX20" fmla="*/ 1685059 w 6746009"/>
              <a:gd name="connsiteY20" fmla="*/ 2419350 h 3867150"/>
              <a:gd name="connsiteX21" fmla="*/ 1881909 w 6746009"/>
              <a:gd name="connsiteY21" fmla="*/ 2755900 h 3867150"/>
              <a:gd name="connsiteX22" fmla="*/ 2040659 w 6746009"/>
              <a:gd name="connsiteY22" fmla="*/ 2984500 h 3867150"/>
              <a:gd name="connsiteX23" fmla="*/ 2345459 w 6746009"/>
              <a:gd name="connsiteY23" fmla="*/ 3251200 h 3867150"/>
              <a:gd name="connsiteX24" fmla="*/ 2593109 w 6746009"/>
              <a:gd name="connsiteY24" fmla="*/ 3429000 h 3867150"/>
              <a:gd name="connsiteX25" fmla="*/ 3043959 w 6746009"/>
              <a:gd name="connsiteY25" fmla="*/ 3638550 h 3867150"/>
              <a:gd name="connsiteX26" fmla="*/ 3393209 w 6746009"/>
              <a:gd name="connsiteY26" fmla="*/ 3867150 h 3867150"/>
              <a:gd name="connsiteX27" fmla="*/ 6746009 w 6746009"/>
              <a:gd name="connsiteY27" fmla="*/ 2254250 h 3867150"/>
              <a:gd name="connsiteX28" fmla="*/ 6682509 w 6746009"/>
              <a:gd name="connsiteY28" fmla="*/ 2114550 h 3867150"/>
              <a:gd name="connsiteX29" fmla="*/ 6663459 w 6746009"/>
              <a:gd name="connsiteY29" fmla="*/ 2032000 h 3867150"/>
              <a:gd name="connsiteX30" fmla="*/ 6580909 w 6746009"/>
              <a:gd name="connsiteY30" fmla="*/ 1949450 h 3867150"/>
              <a:gd name="connsiteX31" fmla="*/ 6523759 w 6746009"/>
              <a:gd name="connsiteY31" fmla="*/ 1854200 h 3867150"/>
              <a:gd name="connsiteX32" fmla="*/ 6523759 w 6746009"/>
              <a:gd name="connsiteY32" fmla="*/ 1816100 h 3867150"/>
              <a:gd name="connsiteX33" fmla="*/ 6593609 w 6746009"/>
              <a:gd name="connsiteY33" fmla="*/ 1771650 h 3867150"/>
              <a:gd name="connsiteX34" fmla="*/ 6657109 w 6746009"/>
              <a:gd name="connsiteY34" fmla="*/ 1727200 h 3867150"/>
              <a:gd name="connsiteX35" fmla="*/ 6657109 w 6746009"/>
              <a:gd name="connsiteY35" fmla="*/ 1676400 h 3867150"/>
              <a:gd name="connsiteX36" fmla="*/ 6447559 w 6746009"/>
              <a:gd name="connsiteY36" fmla="*/ 1574800 h 3867150"/>
              <a:gd name="connsiteX37" fmla="*/ 6339609 w 6746009"/>
              <a:gd name="connsiteY37" fmla="*/ 1492250 h 3867150"/>
              <a:gd name="connsiteX38" fmla="*/ 6225309 w 6746009"/>
              <a:gd name="connsiteY38" fmla="*/ 1435100 h 3867150"/>
              <a:gd name="connsiteX39" fmla="*/ 6199909 w 6746009"/>
              <a:gd name="connsiteY39" fmla="*/ 1384300 h 3867150"/>
              <a:gd name="connsiteX40" fmla="*/ 6079259 w 6746009"/>
              <a:gd name="connsiteY40" fmla="*/ 1301750 h 3867150"/>
              <a:gd name="connsiteX41" fmla="*/ 5914159 w 6746009"/>
              <a:gd name="connsiteY41" fmla="*/ 1219200 h 3867150"/>
              <a:gd name="connsiteX42" fmla="*/ 5780809 w 6746009"/>
              <a:gd name="connsiteY42" fmla="*/ 1117600 h 3867150"/>
              <a:gd name="connsiteX43" fmla="*/ 5571259 w 6746009"/>
              <a:gd name="connsiteY43" fmla="*/ 1054100 h 3867150"/>
              <a:gd name="connsiteX44" fmla="*/ 5514109 w 6746009"/>
              <a:gd name="connsiteY44" fmla="*/ 952500 h 3867150"/>
              <a:gd name="connsiteX45" fmla="*/ 5450609 w 6746009"/>
              <a:gd name="connsiteY45" fmla="*/ 831850 h 3867150"/>
              <a:gd name="connsiteX46" fmla="*/ 5456959 w 6746009"/>
              <a:gd name="connsiteY46" fmla="*/ 730250 h 3867150"/>
              <a:gd name="connsiteX47" fmla="*/ 5425209 w 6746009"/>
              <a:gd name="connsiteY47" fmla="*/ 666750 h 3867150"/>
              <a:gd name="connsiteX48" fmla="*/ 5025159 w 6746009"/>
              <a:gd name="connsiteY48" fmla="*/ 787400 h 3867150"/>
              <a:gd name="connsiteX49" fmla="*/ 4891809 w 6746009"/>
              <a:gd name="connsiteY49" fmla="*/ 857250 h 3867150"/>
              <a:gd name="connsiteX50" fmla="*/ 4625109 w 6746009"/>
              <a:gd name="connsiteY50" fmla="*/ 825500 h 3867150"/>
              <a:gd name="connsiteX51" fmla="*/ 4244109 w 6746009"/>
              <a:gd name="connsiteY51" fmla="*/ 800100 h 3867150"/>
              <a:gd name="connsiteX52" fmla="*/ 4079009 w 6746009"/>
              <a:gd name="connsiteY52" fmla="*/ 736600 h 3867150"/>
              <a:gd name="connsiteX53" fmla="*/ 3920259 w 6746009"/>
              <a:gd name="connsiteY53" fmla="*/ 742950 h 3867150"/>
              <a:gd name="connsiteX54" fmla="*/ 3571009 w 6746009"/>
              <a:gd name="connsiteY54" fmla="*/ 787400 h 3867150"/>
              <a:gd name="connsiteX55" fmla="*/ 3463059 w 6746009"/>
              <a:gd name="connsiteY55" fmla="*/ 768350 h 3867150"/>
              <a:gd name="connsiteX56" fmla="*/ 3463059 w 6746009"/>
              <a:gd name="connsiteY56" fmla="*/ 768350 h 3867150"/>
              <a:gd name="connsiteX57" fmla="*/ 3297959 w 6746009"/>
              <a:gd name="connsiteY57" fmla="*/ 819150 h 3867150"/>
              <a:gd name="connsiteX58" fmla="*/ 3297959 w 6746009"/>
              <a:gd name="connsiteY58" fmla="*/ 819150 h 3867150"/>
              <a:gd name="connsiteX59" fmla="*/ 3196359 w 6746009"/>
              <a:gd name="connsiteY59" fmla="*/ 850900 h 3867150"/>
              <a:gd name="connsiteX60" fmla="*/ 2999509 w 6746009"/>
              <a:gd name="connsiteY60" fmla="*/ 819150 h 3867150"/>
              <a:gd name="connsiteX61" fmla="*/ 2751859 w 6746009"/>
              <a:gd name="connsiteY61" fmla="*/ 768350 h 3867150"/>
              <a:gd name="connsiteX62" fmla="*/ 2656609 w 6746009"/>
              <a:gd name="connsiteY62" fmla="*/ 742950 h 3867150"/>
              <a:gd name="connsiteX63" fmla="*/ 2504209 w 6746009"/>
              <a:gd name="connsiteY63" fmla="*/ 539750 h 3867150"/>
              <a:gd name="connsiteX64" fmla="*/ 2472459 w 6746009"/>
              <a:gd name="connsiteY64" fmla="*/ 450850 h 3867150"/>
              <a:gd name="connsiteX65" fmla="*/ 2326409 w 6746009"/>
              <a:gd name="connsiteY65" fmla="*/ 387350 h 3867150"/>
              <a:gd name="connsiteX66" fmla="*/ 2243859 w 6746009"/>
              <a:gd name="connsiteY66" fmla="*/ 330200 h 3867150"/>
              <a:gd name="connsiteX67" fmla="*/ 2040659 w 6746009"/>
              <a:gd name="connsiteY67" fmla="*/ 260350 h 3867150"/>
              <a:gd name="connsiteX68" fmla="*/ 1964459 w 6746009"/>
              <a:gd name="connsiteY68" fmla="*/ 247650 h 3867150"/>
              <a:gd name="connsiteX69" fmla="*/ 1888259 w 6746009"/>
              <a:gd name="connsiteY69" fmla="*/ 95250 h 3867150"/>
              <a:gd name="connsiteX70" fmla="*/ 1704109 w 6746009"/>
              <a:gd name="connsiteY70" fmla="*/ 0 h 3867150"/>
              <a:gd name="connsiteX0" fmla="*/ 1723212 w 6765112"/>
              <a:gd name="connsiteY0" fmla="*/ 0 h 3867150"/>
              <a:gd name="connsiteX1" fmla="*/ 1608912 w 6765112"/>
              <a:gd name="connsiteY1" fmla="*/ 44450 h 3867150"/>
              <a:gd name="connsiteX2" fmla="*/ 1456512 w 6765112"/>
              <a:gd name="connsiteY2" fmla="*/ 76200 h 3867150"/>
              <a:gd name="connsiteX3" fmla="*/ 1354912 w 6765112"/>
              <a:gd name="connsiteY3" fmla="*/ 101600 h 3867150"/>
              <a:gd name="connsiteX4" fmla="*/ 1145362 w 6765112"/>
              <a:gd name="connsiteY4" fmla="*/ 165100 h 3867150"/>
              <a:gd name="connsiteX5" fmla="*/ 796112 w 6765112"/>
              <a:gd name="connsiteY5" fmla="*/ 361950 h 3867150"/>
              <a:gd name="connsiteX6" fmla="*/ 650062 w 6765112"/>
              <a:gd name="connsiteY6" fmla="*/ 419100 h 3867150"/>
              <a:gd name="connsiteX7" fmla="*/ 497662 w 6765112"/>
              <a:gd name="connsiteY7" fmla="*/ 482600 h 3867150"/>
              <a:gd name="connsiteX8" fmla="*/ 440512 w 6765112"/>
              <a:gd name="connsiteY8" fmla="*/ 520700 h 3867150"/>
              <a:gd name="connsiteX9" fmla="*/ 446862 w 6765112"/>
              <a:gd name="connsiteY9" fmla="*/ 520700 h 3867150"/>
              <a:gd name="connsiteX10" fmla="*/ 221437 w 6765112"/>
              <a:gd name="connsiteY10" fmla="*/ 679450 h 3867150"/>
              <a:gd name="connsiteX11" fmla="*/ 40462 w 6765112"/>
              <a:gd name="connsiteY11" fmla="*/ 952500 h 3867150"/>
              <a:gd name="connsiteX12" fmla="*/ 2364 w 6765112"/>
              <a:gd name="connsiteY12" fmla="*/ 1155700 h 3867150"/>
              <a:gd name="connsiteX13" fmla="*/ 208737 w 6765112"/>
              <a:gd name="connsiteY13" fmla="*/ 1473200 h 3867150"/>
              <a:gd name="connsiteX14" fmla="*/ 459562 w 6765112"/>
              <a:gd name="connsiteY14" fmla="*/ 1606550 h 3867150"/>
              <a:gd name="connsiteX15" fmla="*/ 719912 w 6765112"/>
              <a:gd name="connsiteY15" fmla="*/ 1771650 h 3867150"/>
              <a:gd name="connsiteX16" fmla="*/ 802462 w 6765112"/>
              <a:gd name="connsiteY16" fmla="*/ 1885950 h 3867150"/>
              <a:gd name="connsiteX17" fmla="*/ 929462 w 6765112"/>
              <a:gd name="connsiteY17" fmla="*/ 1987550 h 3867150"/>
              <a:gd name="connsiteX18" fmla="*/ 1139012 w 6765112"/>
              <a:gd name="connsiteY18" fmla="*/ 2076450 h 3867150"/>
              <a:gd name="connsiteX19" fmla="*/ 1412062 w 6765112"/>
              <a:gd name="connsiteY19" fmla="*/ 2178050 h 3867150"/>
              <a:gd name="connsiteX20" fmla="*/ 1558112 w 6765112"/>
              <a:gd name="connsiteY20" fmla="*/ 2286000 h 3867150"/>
              <a:gd name="connsiteX21" fmla="*/ 1704162 w 6765112"/>
              <a:gd name="connsiteY21" fmla="*/ 2419350 h 3867150"/>
              <a:gd name="connsiteX22" fmla="*/ 1901012 w 6765112"/>
              <a:gd name="connsiteY22" fmla="*/ 2755900 h 3867150"/>
              <a:gd name="connsiteX23" fmla="*/ 2059762 w 6765112"/>
              <a:gd name="connsiteY23" fmla="*/ 2984500 h 3867150"/>
              <a:gd name="connsiteX24" fmla="*/ 2364562 w 6765112"/>
              <a:gd name="connsiteY24" fmla="*/ 3251200 h 3867150"/>
              <a:gd name="connsiteX25" fmla="*/ 2612212 w 6765112"/>
              <a:gd name="connsiteY25" fmla="*/ 3429000 h 3867150"/>
              <a:gd name="connsiteX26" fmla="*/ 3063062 w 6765112"/>
              <a:gd name="connsiteY26" fmla="*/ 3638550 h 3867150"/>
              <a:gd name="connsiteX27" fmla="*/ 3412312 w 6765112"/>
              <a:gd name="connsiteY27" fmla="*/ 3867150 h 3867150"/>
              <a:gd name="connsiteX28" fmla="*/ 6765112 w 6765112"/>
              <a:gd name="connsiteY28" fmla="*/ 2254250 h 3867150"/>
              <a:gd name="connsiteX29" fmla="*/ 6701612 w 6765112"/>
              <a:gd name="connsiteY29" fmla="*/ 2114550 h 3867150"/>
              <a:gd name="connsiteX30" fmla="*/ 6682562 w 6765112"/>
              <a:gd name="connsiteY30" fmla="*/ 2032000 h 3867150"/>
              <a:gd name="connsiteX31" fmla="*/ 6600012 w 6765112"/>
              <a:gd name="connsiteY31" fmla="*/ 1949450 h 3867150"/>
              <a:gd name="connsiteX32" fmla="*/ 6542862 w 6765112"/>
              <a:gd name="connsiteY32" fmla="*/ 1854200 h 3867150"/>
              <a:gd name="connsiteX33" fmla="*/ 6542862 w 6765112"/>
              <a:gd name="connsiteY33" fmla="*/ 1816100 h 3867150"/>
              <a:gd name="connsiteX34" fmla="*/ 6612712 w 6765112"/>
              <a:gd name="connsiteY34" fmla="*/ 1771650 h 3867150"/>
              <a:gd name="connsiteX35" fmla="*/ 6676212 w 6765112"/>
              <a:gd name="connsiteY35" fmla="*/ 1727200 h 3867150"/>
              <a:gd name="connsiteX36" fmla="*/ 6676212 w 6765112"/>
              <a:gd name="connsiteY36" fmla="*/ 1676400 h 3867150"/>
              <a:gd name="connsiteX37" fmla="*/ 6466662 w 6765112"/>
              <a:gd name="connsiteY37" fmla="*/ 1574800 h 3867150"/>
              <a:gd name="connsiteX38" fmla="*/ 6358712 w 6765112"/>
              <a:gd name="connsiteY38" fmla="*/ 1492250 h 3867150"/>
              <a:gd name="connsiteX39" fmla="*/ 6244412 w 6765112"/>
              <a:gd name="connsiteY39" fmla="*/ 1435100 h 3867150"/>
              <a:gd name="connsiteX40" fmla="*/ 6219012 w 6765112"/>
              <a:gd name="connsiteY40" fmla="*/ 1384300 h 3867150"/>
              <a:gd name="connsiteX41" fmla="*/ 6098362 w 6765112"/>
              <a:gd name="connsiteY41" fmla="*/ 1301750 h 3867150"/>
              <a:gd name="connsiteX42" fmla="*/ 5933262 w 6765112"/>
              <a:gd name="connsiteY42" fmla="*/ 1219200 h 3867150"/>
              <a:gd name="connsiteX43" fmla="*/ 5799912 w 6765112"/>
              <a:gd name="connsiteY43" fmla="*/ 1117600 h 3867150"/>
              <a:gd name="connsiteX44" fmla="*/ 5590362 w 6765112"/>
              <a:gd name="connsiteY44" fmla="*/ 1054100 h 3867150"/>
              <a:gd name="connsiteX45" fmla="*/ 5533212 w 6765112"/>
              <a:gd name="connsiteY45" fmla="*/ 952500 h 3867150"/>
              <a:gd name="connsiteX46" fmla="*/ 5469712 w 6765112"/>
              <a:gd name="connsiteY46" fmla="*/ 831850 h 3867150"/>
              <a:gd name="connsiteX47" fmla="*/ 5476062 w 6765112"/>
              <a:gd name="connsiteY47" fmla="*/ 730250 h 3867150"/>
              <a:gd name="connsiteX48" fmla="*/ 5444312 w 6765112"/>
              <a:gd name="connsiteY48" fmla="*/ 666750 h 3867150"/>
              <a:gd name="connsiteX49" fmla="*/ 5044262 w 6765112"/>
              <a:gd name="connsiteY49" fmla="*/ 787400 h 3867150"/>
              <a:gd name="connsiteX50" fmla="*/ 4910912 w 6765112"/>
              <a:gd name="connsiteY50" fmla="*/ 857250 h 3867150"/>
              <a:gd name="connsiteX51" fmla="*/ 4644212 w 6765112"/>
              <a:gd name="connsiteY51" fmla="*/ 825500 h 3867150"/>
              <a:gd name="connsiteX52" fmla="*/ 4263212 w 6765112"/>
              <a:gd name="connsiteY52" fmla="*/ 800100 h 3867150"/>
              <a:gd name="connsiteX53" fmla="*/ 4098112 w 6765112"/>
              <a:gd name="connsiteY53" fmla="*/ 736600 h 3867150"/>
              <a:gd name="connsiteX54" fmla="*/ 3939362 w 6765112"/>
              <a:gd name="connsiteY54" fmla="*/ 742950 h 3867150"/>
              <a:gd name="connsiteX55" fmla="*/ 3590112 w 6765112"/>
              <a:gd name="connsiteY55" fmla="*/ 787400 h 3867150"/>
              <a:gd name="connsiteX56" fmla="*/ 3482162 w 6765112"/>
              <a:gd name="connsiteY56" fmla="*/ 768350 h 3867150"/>
              <a:gd name="connsiteX57" fmla="*/ 3482162 w 6765112"/>
              <a:gd name="connsiteY57" fmla="*/ 768350 h 3867150"/>
              <a:gd name="connsiteX58" fmla="*/ 3317062 w 6765112"/>
              <a:gd name="connsiteY58" fmla="*/ 819150 h 3867150"/>
              <a:gd name="connsiteX59" fmla="*/ 3317062 w 6765112"/>
              <a:gd name="connsiteY59" fmla="*/ 819150 h 3867150"/>
              <a:gd name="connsiteX60" fmla="*/ 3215462 w 6765112"/>
              <a:gd name="connsiteY60" fmla="*/ 850900 h 3867150"/>
              <a:gd name="connsiteX61" fmla="*/ 3018612 w 6765112"/>
              <a:gd name="connsiteY61" fmla="*/ 819150 h 3867150"/>
              <a:gd name="connsiteX62" fmla="*/ 2770962 w 6765112"/>
              <a:gd name="connsiteY62" fmla="*/ 768350 h 3867150"/>
              <a:gd name="connsiteX63" fmla="*/ 2675712 w 6765112"/>
              <a:gd name="connsiteY63" fmla="*/ 742950 h 3867150"/>
              <a:gd name="connsiteX64" fmla="*/ 2523312 w 6765112"/>
              <a:gd name="connsiteY64" fmla="*/ 539750 h 3867150"/>
              <a:gd name="connsiteX65" fmla="*/ 2491562 w 6765112"/>
              <a:gd name="connsiteY65" fmla="*/ 450850 h 3867150"/>
              <a:gd name="connsiteX66" fmla="*/ 2345512 w 6765112"/>
              <a:gd name="connsiteY66" fmla="*/ 387350 h 3867150"/>
              <a:gd name="connsiteX67" fmla="*/ 2262962 w 6765112"/>
              <a:gd name="connsiteY67" fmla="*/ 330200 h 3867150"/>
              <a:gd name="connsiteX68" fmla="*/ 2059762 w 6765112"/>
              <a:gd name="connsiteY68" fmla="*/ 260350 h 3867150"/>
              <a:gd name="connsiteX69" fmla="*/ 1983562 w 6765112"/>
              <a:gd name="connsiteY69" fmla="*/ 247650 h 3867150"/>
              <a:gd name="connsiteX70" fmla="*/ 1907362 w 6765112"/>
              <a:gd name="connsiteY70" fmla="*/ 95250 h 3867150"/>
              <a:gd name="connsiteX71" fmla="*/ 1723212 w 6765112"/>
              <a:gd name="connsiteY71" fmla="*/ 0 h 3867150"/>
              <a:gd name="connsiteX0" fmla="*/ 1723212 w 6765112"/>
              <a:gd name="connsiteY0" fmla="*/ 0 h 3867150"/>
              <a:gd name="connsiteX1" fmla="*/ 1608912 w 6765112"/>
              <a:gd name="connsiteY1" fmla="*/ 44450 h 3867150"/>
              <a:gd name="connsiteX2" fmla="*/ 1456512 w 6765112"/>
              <a:gd name="connsiteY2" fmla="*/ 76200 h 3867150"/>
              <a:gd name="connsiteX3" fmla="*/ 1354912 w 6765112"/>
              <a:gd name="connsiteY3" fmla="*/ 101600 h 3867150"/>
              <a:gd name="connsiteX4" fmla="*/ 1145362 w 6765112"/>
              <a:gd name="connsiteY4" fmla="*/ 165100 h 3867150"/>
              <a:gd name="connsiteX5" fmla="*/ 796112 w 6765112"/>
              <a:gd name="connsiteY5" fmla="*/ 361950 h 3867150"/>
              <a:gd name="connsiteX6" fmla="*/ 650062 w 6765112"/>
              <a:gd name="connsiteY6" fmla="*/ 419100 h 3867150"/>
              <a:gd name="connsiteX7" fmla="*/ 497662 w 6765112"/>
              <a:gd name="connsiteY7" fmla="*/ 482600 h 3867150"/>
              <a:gd name="connsiteX8" fmla="*/ 440512 w 6765112"/>
              <a:gd name="connsiteY8" fmla="*/ 520700 h 3867150"/>
              <a:gd name="connsiteX9" fmla="*/ 446862 w 6765112"/>
              <a:gd name="connsiteY9" fmla="*/ 520700 h 3867150"/>
              <a:gd name="connsiteX10" fmla="*/ 221437 w 6765112"/>
              <a:gd name="connsiteY10" fmla="*/ 679450 h 3867150"/>
              <a:gd name="connsiteX11" fmla="*/ 116664 w 6765112"/>
              <a:gd name="connsiteY11" fmla="*/ 812800 h 3867150"/>
              <a:gd name="connsiteX12" fmla="*/ 40462 w 6765112"/>
              <a:gd name="connsiteY12" fmla="*/ 952500 h 3867150"/>
              <a:gd name="connsiteX13" fmla="*/ 2364 w 6765112"/>
              <a:gd name="connsiteY13" fmla="*/ 1155700 h 3867150"/>
              <a:gd name="connsiteX14" fmla="*/ 208737 w 6765112"/>
              <a:gd name="connsiteY14" fmla="*/ 1473200 h 3867150"/>
              <a:gd name="connsiteX15" fmla="*/ 459562 w 6765112"/>
              <a:gd name="connsiteY15" fmla="*/ 1606550 h 3867150"/>
              <a:gd name="connsiteX16" fmla="*/ 719912 w 6765112"/>
              <a:gd name="connsiteY16" fmla="*/ 1771650 h 3867150"/>
              <a:gd name="connsiteX17" fmla="*/ 802462 w 6765112"/>
              <a:gd name="connsiteY17" fmla="*/ 1885950 h 3867150"/>
              <a:gd name="connsiteX18" fmla="*/ 929462 w 6765112"/>
              <a:gd name="connsiteY18" fmla="*/ 1987550 h 3867150"/>
              <a:gd name="connsiteX19" fmla="*/ 1139012 w 6765112"/>
              <a:gd name="connsiteY19" fmla="*/ 2076450 h 3867150"/>
              <a:gd name="connsiteX20" fmla="*/ 1412062 w 6765112"/>
              <a:gd name="connsiteY20" fmla="*/ 2178050 h 3867150"/>
              <a:gd name="connsiteX21" fmla="*/ 1558112 w 6765112"/>
              <a:gd name="connsiteY21" fmla="*/ 2286000 h 3867150"/>
              <a:gd name="connsiteX22" fmla="*/ 1704162 w 6765112"/>
              <a:gd name="connsiteY22" fmla="*/ 2419350 h 3867150"/>
              <a:gd name="connsiteX23" fmla="*/ 1901012 w 6765112"/>
              <a:gd name="connsiteY23" fmla="*/ 2755900 h 3867150"/>
              <a:gd name="connsiteX24" fmla="*/ 2059762 w 6765112"/>
              <a:gd name="connsiteY24" fmla="*/ 2984500 h 3867150"/>
              <a:gd name="connsiteX25" fmla="*/ 2364562 w 6765112"/>
              <a:gd name="connsiteY25" fmla="*/ 3251200 h 3867150"/>
              <a:gd name="connsiteX26" fmla="*/ 2612212 w 6765112"/>
              <a:gd name="connsiteY26" fmla="*/ 3429000 h 3867150"/>
              <a:gd name="connsiteX27" fmla="*/ 3063062 w 6765112"/>
              <a:gd name="connsiteY27" fmla="*/ 3638550 h 3867150"/>
              <a:gd name="connsiteX28" fmla="*/ 3412312 w 6765112"/>
              <a:gd name="connsiteY28" fmla="*/ 3867150 h 3867150"/>
              <a:gd name="connsiteX29" fmla="*/ 6765112 w 6765112"/>
              <a:gd name="connsiteY29" fmla="*/ 2254250 h 3867150"/>
              <a:gd name="connsiteX30" fmla="*/ 6701612 w 6765112"/>
              <a:gd name="connsiteY30" fmla="*/ 2114550 h 3867150"/>
              <a:gd name="connsiteX31" fmla="*/ 6682562 w 6765112"/>
              <a:gd name="connsiteY31" fmla="*/ 2032000 h 3867150"/>
              <a:gd name="connsiteX32" fmla="*/ 6600012 w 6765112"/>
              <a:gd name="connsiteY32" fmla="*/ 1949450 h 3867150"/>
              <a:gd name="connsiteX33" fmla="*/ 6542862 w 6765112"/>
              <a:gd name="connsiteY33" fmla="*/ 1854200 h 3867150"/>
              <a:gd name="connsiteX34" fmla="*/ 6542862 w 6765112"/>
              <a:gd name="connsiteY34" fmla="*/ 1816100 h 3867150"/>
              <a:gd name="connsiteX35" fmla="*/ 6612712 w 6765112"/>
              <a:gd name="connsiteY35" fmla="*/ 1771650 h 3867150"/>
              <a:gd name="connsiteX36" fmla="*/ 6676212 w 6765112"/>
              <a:gd name="connsiteY36" fmla="*/ 1727200 h 3867150"/>
              <a:gd name="connsiteX37" fmla="*/ 6676212 w 6765112"/>
              <a:gd name="connsiteY37" fmla="*/ 1676400 h 3867150"/>
              <a:gd name="connsiteX38" fmla="*/ 6466662 w 6765112"/>
              <a:gd name="connsiteY38" fmla="*/ 1574800 h 3867150"/>
              <a:gd name="connsiteX39" fmla="*/ 6358712 w 6765112"/>
              <a:gd name="connsiteY39" fmla="*/ 1492250 h 3867150"/>
              <a:gd name="connsiteX40" fmla="*/ 6244412 w 6765112"/>
              <a:gd name="connsiteY40" fmla="*/ 1435100 h 3867150"/>
              <a:gd name="connsiteX41" fmla="*/ 6219012 w 6765112"/>
              <a:gd name="connsiteY41" fmla="*/ 1384300 h 3867150"/>
              <a:gd name="connsiteX42" fmla="*/ 6098362 w 6765112"/>
              <a:gd name="connsiteY42" fmla="*/ 1301750 h 3867150"/>
              <a:gd name="connsiteX43" fmla="*/ 5933262 w 6765112"/>
              <a:gd name="connsiteY43" fmla="*/ 1219200 h 3867150"/>
              <a:gd name="connsiteX44" fmla="*/ 5799912 w 6765112"/>
              <a:gd name="connsiteY44" fmla="*/ 1117600 h 3867150"/>
              <a:gd name="connsiteX45" fmla="*/ 5590362 w 6765112"/>
              <a:gd name="connsiteY45" fmla="*/ 1054100 h 3867150"/>
              <a:gd name="connsiteX46" fmla="*/ 5533212 w 6765112"/>
              <a:gd name="connsiteY46" fmla="*/ 952500 h 3867150"/>
              <a:gd name="connsiteX47" fmla="*/ 5469712 w 6765112"/>
              <a:gd name="connsiteY47" fmla="*/ 831850 h 3867150"/>
              <a:gd name="connsiteX48" fmla="*/ 5476062 w 6765112"/>
              <a:gd name="connsiteY48" fmla="*/ 730250 h 3867150"/>
              <a:gd name="connsiteX49" fmla="*/ 5444312 w 6765112"/>
              <a:gd name="connsiteY49" fmla="*/ 666750 h 3867150"/>
              <a:gd name="connsiteX50" fmla="*/ 5044262 w 6765112"/>
              <a:gd name="connsiteY50" fmla="*/ 787400 h 3867150"/>
              <a:gd name="connsiteX51" fmla="*/ 4910912 w 6765112"/>
              <a:gd name="connsiteY51" fmla="*/ 857250 h 3867150"/>
              <a:gd name="connsiteX52" fmla="*/ 4644212 w 6765112"/>
              <a:gd name="connsiteY52" fmla="*/ 825500 h 3867150"/>
              <a:gd name="connsiteX53" fmla="*/ 4263212 w 6765112"/>
              <a:gd name="connsiteY53" fmla="*/ 800100 h 3867150"/>
              <a:gd name="connsiteX54" fmla="*/ 4098112 w 6765112"/>
              <a:gd name="connsiteY54" fmla="*/ 736600 h 3867150"/>
              <a:gd name="connsiteX55" fmla="*/ 3939362 w 6765112"/>
              <a:gd name="connsiteY55" fmla="*/ 742950 h 3867150"/>
              <a:gd name="connsiteX56" fmla="*/ 3590112 w 6765112"/>
              <a:gd name="connsiteY56" fmla="*/ 787400 h 3867150"/>
              <a:gd name="connsiteX57" fmla="*/ 3482162 w 6765112"/>
              <a:gd name="connsiteY57" fmla="*/ 768350 h 3867150"/>
              <a:gd name="connsiteX58" fmla="*/ 3482162 w 6765112"/>
              <a:gd name="connsiteY58" fmla="*/ 768350 h 3867150"/>
              <a:gd name="connsiteX59" fmla="*/ 3317062 w 6765112"/>
              <a:gd name="connsiteY59" fmla="*/ 819150 h 3867150"/>
              <a:gd name="connsiteX60" fmla="*/ 3317062 w 6765112"/>
              <a:gd name="connsiteY60" fmla="*/ 819150 h 3867150"/>
              <a:gd name="connsiteX61" fmla="*/ 3215462 w 6765112"/>
              <a:gd name="connsiteY61" fmla="*/ 850900 h 3867150"/>
              <a:gd name="connsiteX62" fmla="*/ 3018612 w 6765112"/>
              <a:gd name="connsiteY62" fmla="*/ 819150 h 3867150"/>
              <a:gd name="connsiteX63" fmla="*/ 2770962 w 6765112"/>
              <a:gd name="connsiteY63" fmla="*/ 768350 h 3867150"/>
              <a:gd name="connsiteX64" fmla="*/ 2675712 w 6765112"/>
              <a:gd name="connsiteY64" fmla="*/ 742950 h 3867150"/>
              <a:gd name="connsiteX65" fmla="*/ 2523312 w 6765112"/>
              <a:gd name="connsiteY65" fmla="*/ 539750 h 3867150"/>
              <a:gd name="connsiteX66" fmla="*/ 2491562 w 6765112"/>
              <a:gd name="connsiteY66" fmla="*/ 450850 h 3867150"/>
              <a:gd name="connsiteX67" fmla="*/ 2345512 w 6765112"/>
              <a:gd name="connsiteY67" fmla="*/ 387350 h 3867150"/>
              <a:gd name="connsiteX68" fmla="*/ 2262962 w 6765112"/>
              <a:gd name="connsiteY68" fmla="*/ 330200 h 3867150"/>
              <a:gd name="connsiteX69" fmla="*/ 2059762 w 6765112"/>
              <a:gd name="connsiteY69" fmla="*/ 260350 h 3867150"/>
              <a:gd name="connsiteX70" fmla="*/ 1983562 w 6765112"/>
              <a:gd name="connsiteY70" fmla="*/ 247650 h 3867150"/>
              <a:gd name="connsiteX71" fmla="*/ 1907362 w 6765112"/>
              <a:gd name="connsiteY71" fmla="*/ 95250 h 3867150"/>
              <a:gd name="connsiteX72" fmla="*/ 1723212 w 6765112"/>
              <a:gd name="connsiteY72" fmla="*/ 0 h 3867150"/>
              <a:gd name="connsiteX0" fmla="*/ 1723212 w 6765112"/>
              <a:gd name="connsiteY0" fmla="*/ 0 h 4707721"/>
              <a:gd name="connsiteX1" fmla="*/ 1608912 w 6765112"/>
              <a:gd name="connsiteY1" fmla="*/ 44450 h 4707721"/>
              <a:gd name="connsiteX2" fmla="*/ 1456512 w 6765112"/>
              <a:gd name="connsiteY2" fmla="*/ 76200 h 4707721"/>
              <a:gd name="connsiteX3" fmla="*/ 1354912 w 6765112"/>
              <a:gd name="connsiteY3" fmla="*/ 101600 h 4707721"/>
              <a:gd name="connsiteX4" fmla="*/ 1145362 w 6765112"/>
              <a:gd name="connsiteY4" fmla="*/ 165100 h 4707721"/>
              <a:gd name="connsiteX5" fmla="*/ 796112 w 6765112"/>
              <a:gd name="connsiteY5" fmla="*/ 361950 h 4707721"/>
              <a:gd name="connsiteX6" fmla="*/ 650062 w 6765112"/>
              <a:gd name="connsiteY6" fmla="*/ 419100 h 4707721"/>
              <a:gd name="connsiteX7" fmla="*/ 497662 w 6765112"/>
              <a:gd name="connsiteY7" fmla="*/ 482600 h 4707721"/>
              <a:gd name="connsiteX8" fmla="*/ 440512 w 6765112"/>
              <a:gd name="connsiteY8" fmla="*/ 520700 h 4707721"/>
              <a:gd name="connsiteX9" fmla="*/ 446862 w 6765112"/>
              <a:gd name="connsiteY9" fmla="*/ 520700 h 4707721"/>
              <a:gd name="connsiteX10" fmla="*/ 221437 w 6765112"/>
              <a:gd name="connsiteY10" fmla="*/ 679450 h 4707721"/>
              <a:gd name="connsiteX11" fmla="*/ 116664 w 6765112"/>
              <a:gd name="connsiteY11" fmla="*/ 812800 h 4707721"/>
              <a:gd name="connsiteX12" fmla="*/ 40462 w 6765112"/>
              <a:gd name="connsiteY12" fmla="*/ 952500 h 4707721"/>
              <a:gd name="connsiteX13" fmla="*/ 2364 w 6765112"/>
              <a:gd name="connsiteY13" fmla="*/ 1155700 h 4707721"/>
              <a:gd name="connsiteX14" fmla="*/ 208737 w 6765112"/>
              <a:gd name="connsiteY14" fmla="*/ 1473200 h 4707721"/>
              <a:gd name="connsiteX15" fmla="*/ 459562 w 6765112"/>
              <a:gd name="connsiteY15" fmla="*/ 1606550 h 4707721"/>
              <a:gd name="connsiteX16" fmla="*/ 719912 w 6765112"/>
              <a:gd name="connsiteY16" fmla="*/ 1771650 h 4707721"/>
              <a:gd name="connsiteX17" fmla="*/ 802462 w 6765112"/>
              <a:gd name="connsiteY17" fmla="*/ 1885950 h 4707721"/>
              <a:gd name="connsiteX18" fmla="*/ 929462 w 6765112"/>
              <a:gd name="connsiteY18" fmla="*/ 1987550 h 4707721"/>
              <a:gd name="connsiteX19" fmla="*/ 1139012 w 6765112"/>
              <a:gd name="connsiteY19" fmla="*/ 2076450 h 4707721"/>
              <a:gd name="connsiteX20" fmla="*/ 1412062 w 6765112"/>
              <a:gd name="connsiteY20" fmla="*/ 2178050 h 4707721"/>
              <a:gd name="connsiteX21" fmla="*/ 1558112 w 6765112"/>
              <a:gd name="connsiteY21" fmla="*/ 2286000 h 4707721"/>
              <a:gd name="connsiteX22" fmla="*/ 1704162 w 6765112"/>
              <a:gd name="connsiteY22" fmla="*/ 2419350 h 4707721"/>
              <a:gd name="connsiteX23" fmla="*/ 1901012 w 6765112"/>
              <a:gd name="connsiteY23" fmla="*/ 2755900 h 4707721"/>
              <a:gd name="connsiteX24" fmla="*/ 2059762 w 6765112"/>
              <a:gd name="connsiteY24" fmla="*/ 2984500 h 4707721"/>
              <a:gd name="connsiteX25" fmla="*/ 2364562 w 6765112"/>
              <a:gd name="connsiteY25" fmla="*/ 3251200 h 4707721"/>
              <a:gd name="connsiteX26" fmla="*/ 2612212 w 6765112"/>
              <a:gd name="connsiteY26" fmla="*/ 3429000 h 4707721"/>
              <a:gd name="connsiteX27" fmla="*/ 3063062 w 6765112"/>
              <a:gd name="connsiteY27" fmla="*/ 3638550 h 4707721"/>
              <a:gd name="connsiteX28" fmla="*/ 3412312 w 6765112"/>
              <a:gd name="connsiteY28" fmla="*/ 3867150 h 4707721"/>
              <a:gd name="connsiteX29" fmla="*/ 6660339 w 6765112"/>
              <a:gd name="connsiteY29" fmla="*/ 4660900 h 4707721"/>
              <a:gd name="connsiteX30" fmla="*/ 6765112 w 6765112"/>
              <a:gd name="connsiteY30" fmla="*/ 2254250 h 4707721"/>
              <a:gd name="connsiteX31" fmla="*/ 6701612 w 6765112"/>
              <a:gd name="connsiteY31" fmla="*/ 2114550 h 4707721"/>
              <a:gd name="connsiteX32" fmla="*/ 6682562 w 6765112"/>
              <a:gd name="connsiteY32" fmla="*/ 2032000 h 4707721"/>
              <a:gd name="connsiteX33" fmla="*/ 6600012 w 6765112"/>
              <a:gd name="connsiteY33" fmla="*/ 1949450 h 4707721"/>
              <a:gd name="connsiteX34" fmla="*/ 6542862 w 6765112"/>
              <a:gd name="connsiteY34" fmla="*/ 1854200 h 4707721"/>
              <a:gd name="connsiteX35" fmla="*/ 6542862 w 6765112"/>
              <a:gd name="connsiteY35" fmla="*/ 1816100 h 4707721"/>
              <a:gd name="connsiteX36" fmla="*/ 6612712 w 6765112"/>
              <a:gd name="connsiteY36" fmla="*/ 1771650 h 4707721"/>
              <a:gd name="connsiteX37" fmla="*/ 6676212 w 6765112"/>
              <a:gd name="connsiteY37" fmla="*/ 1727200 h 4707721"/>
              <a:gd name="connsiteX38" fmla="*/ 6676212 w 6765112"/>
              <a:gd name="connsiteY38" fmla="*/ 1676400 h 4707721"/>
              <a:gd name="connsiteX39" fmla="*/ 6466662 w 6765112"/>
              <a:gd name="connsiteY39" fmla="*/ 1574800 h 4707721"/>
              <a:gd name="connsiteX40" fmla="*/ 6358712 w 6765112"/>
              <a:gd name="connsiteY40" fmla="*/ 1492250 h 4707721"/>
              <a:gd name="connsiteX41" fmla="*/ 6244412 w 6765112"/>
              <a:gd name="connsiteY41" fmla="*/ 1435100 h 4707721"/>
              <a:gd name="connsiteX42" fmla="*/ 6219012 w 6765112"/>
              <a:gd name="connsiteY42" fmla="*/ 1384300 h 4707721"/>
              <a:gd name="connsiteX43" fmla="*/ 6098362 w 6765112"/>
              <a:gd name="connsiteY43" fmla="*/ 1301750 h 4707721"/>
              <a:gd name="connsiteX44" fmla="*/ 5933262 w 6765112"/>
              <a:gd name="connsiteY44" fmla="*/ 1219200 h 4707721"/>
              <a:gd name="connsiteX45" fmla="*/ 5799912 w 6765112"/>
              <a:gd name="connsiteY45" fmla="*/ 1117600 h 4707721"/>
              <a:gd name="connsiteX46" fmla="*/ 5590362 w 6765112"/>
              <a:gd name="connsiteY46" fmla="*/ 1054100 h 4707721"/>
              <a:gd name="connsiteX47" fmla="*/ 5533212 w 6765112"/>
              <a:gd name="connsiteY47" fmla="*/ 952500 h 4707721"/>
              <a:gd name="connsiteX48" fmla="*/ 5469712 w 6765112"/>
              <a:gd name="connsiteY48" fmla="*/ 831850 h 4707721"/>
              <a:gd name="connsiteX49" fmla="*/ 5476062 w 6765112"/>
              <a:gd name="connsiteY49" fmla="*/ 730250 h 4707721"/>
              <a:gd name="connsiteX50" fmla="*/ 5444312 w 6765112"/>
              <a:gd name="connsiteY50" fmla="*/ 666750 h 4707721"/>
              <a:gd name="connsiteX51" fmla="*/ 5044262 w 6765112"/>
              <a:gd name="connsiteY51" fmla="*/ 787400 h 4707721"/>
              <a:gd name="connsiteX52" fmla="*/ 4910912 w 6765112"/>
              <a:gd name="connsiteY52" fmla="*/ 857250 h 4707721"/>
              <a:gd name="connsiteX53" fmla="*/ 4644212 w 6765112"/>
              <a:gd name="connsiteY53" fmla="*/ 825500 h 4707721"/>
              <a:gd name="connsiteX54" fmla="*/ 4263212 w 6765112"/>
              <a:gd name="connsiteY54" fmla="*/ 800100 h 4707721"/>
              <a:gd name="connsiteX55" fmla="*/ 4098112 w 6765112"/>
              <a:gd name="connsiteY55" fmla="*/ 736600 h 4707721"/>
              <a:gd name="connsiteX56" fmla="*/ 3939362 w 6765112"/>
              <a:gd name="connsiteY56" fmla="*/ 742950 h 4707721"/>
              <a:gd name="connsiteX57" fmla="*/ 3590112 w 6765112"/>
              <a:gd name="connsiteY57" fmla="*/ 787400 h 4707721"/>
              <a:gd name="connsiteX58" fmla="*/ 3482162 w 6765112"/>
              <a:gd name="connsiteY58" fmla="*/ 768350 h 4707721"/>
              <a:gd name="connsiteX59" fmla="*/ 3482162 w 6765112"/>
              <a:gd name="connsiteY59" fmla="*/ 768350 h 4707721"/>
              <a:gd name="connsiteX60" fmla="*/ 3317062 w 6765112"/>
              <a:gd name="connsiteY60" fmla="*/ 819150 h 4707721"/>
              <a:gd name="connsiteX61" fmla="*/ 3317062 w 6765112"/>
              <a:gd name="connsiteY61" fmla="*/ 819150 h 4707721"/>
              <a:gd name="connsiteX62" fmla="*/ 3215462 w 6765112"/>
              <a:gd name="connsiteY62" fmla="*/ 850900 h 4707721"/>
              <a:gd name="connsiteX63" fmla="*/ 3018612 w 6765112"/>
              <a:gd name="connsiteY63" fmla="*/ 819150 h 4707721"/>
              <a:gd name="connsiteX64" fmla="*/ 2770962 w 6765112"/>
              <a:gd name="connsiteY64" fmla="*/ 768350 h 4707721"/>
              <a:gd name="connsiteX65" fmla="*/ 2675712 w 6765112"/>
              <a:gd name="connsiteY65" fmla="*/ 742950 h 4707721"/>
              <a:gd name="connsiteX66" fmla="*/ 2523312 w 6765112"/>
              <a:gd name="connsiteY66" fmla="*/ 539750 h 4707721"/>
              <a:gd name="connsiteX67" fmla="*/ 2491562 w 6765112"/>
              <a:gd name="connsiteY67" fmla="*/ 450850 h 4707721"/>
              <a:gd name="connsiteX68" fmla="*/ 2345512 w 6765112"/>
              <a:gd name="connsiteY68" fmla="*/ 387350 h 4707721"/>
              <a:gd name="connsiteX69" fmla="*/ 2262962 w 6765112"/>
              <a:gd name="connsiteY69" fmla="*/ 330200 h 4707721"/>
              <a:gd name="connsiteX70" fmla="*/ 2059762 w 6765112"/>
              <a:gd name="connsiteY70" fmla="*/ 260350 h 4707721"/>
              <a:gd name="connsiteX71" fmla="*/ 1983562 w 6765112"/>
              <a:gd name="connsiteY71" fmla="*/ 247650 h 4707721"/>
              <a:gd name="connsiteX72" fmla="*/ 1907362 w 6765112"/>
              <a:gd name="connsiteY72" fmla="*/ 95250 h 4707721"/>
              <a:gd name="connsiteX73" fmla="*/ 1723212 w 6765112"/>
              <a:gd name="connsiteY73" fmla="*/ 0 h 4707721"/>
              <a:gd name="connsiteX0" fmla="*/ 1723212 w 6765112"/>
              <a:gd name="connsiteY0" fmla="*/ 0 h 4742219"/>
              <a:gd name="connsiteX1" fmla="*/ 1608912 w 6765112"/>
              <a:gd name="connsiteY1" fmla="*/ 44450 h 4742219"/>
              <a:gd name="connsiteX2" fmla="*/ 1456512 w 6765112"/>
              <a:gd name="connsiteY2" fmla="*/ 76200 h 4742219"/>
              <a:gd name="connsiteX3" fmla="*/ 1354912 w 6765112"/>
              <a:gd name="connsiteY3" fmla="*/ 101600 h 4742219"/>
              <a:gd name="connsiteX4" fmla="*/ 1145362 w 6765112"/>
              <a:gd name="connsiteY4" fmla="*/ 165100 h 4742219"/>
              <a:gd name="connsiteX5" fmla="*/ 796112 w 6765112"/>
              <a:gd name="connsiteY5" fmla="*/ 361950 h 4742219"/>
              <a:gd name="connsiteX6" fmla="*/ 650062 w 6765112"/>
              <a:gd name="connsiteY6" fmla="*/ 419100 h 4742219"/>
              <a:gd name="connsiteX7" fmla="*/ 497662 w 6765112"/>
              <a:gd name="connsiteY7" fmla="*/ 482600 h 4742219"/>
              <a:gd name="connsiteX8" fmla="*/ 440512 w 6765112"/>
              <a:gd name="connsiteY8" fmla="*/ 520700 h 4742219"/>
              <a:gd name="connsiteX9" fmla="*/ 446862 w 6765112"/>
              <a:gd name="connsiteY9" fmla="*/ 520700 h 4742219"/>
              <a:gd name="connsiteX10" fmla="*/ 221437 w 6765112"/>
              <a:gd name="connsiteY10" fmla="*/ 679450 h 4742219"/>
              <a:gd name="connsiteX11" fmla="*/ 116664 w 6765112"/>
              <a:gd name="connsiteY11" fmla="*/ 812800 h 4742219"/>
              <a:gd name="connsiteX12" fmla="*/ 40462 w 6765112"/>
              <a:gd name="connsiteY12" fmla="*/ 952500 h 4742219"/>
              <a:gd name="connsiteX13" fmla="*/ 2364 w 6765112"/>
              <a:gd name="connsiteY13" fmla="*/ 1155700 h 4742219"/>
              <a:gd name="connsiteX14" fmla="*/ 208737 w 6765112"/>
              <a:gd name="connsiteY14" fmla="*/ 1473200 h 4742219"/>
              <a:gd name="connsiteX15" fmla="*/ 459562 w 6765112"/>
              <a:gd name="connsiteY15" fmla="*/ 1606550 h 4742219"/>
              <a:gd name="connsiteX16" fmla="*/ 719912 w 6765112"/>
              <a:gd name="connsiteY16" fmla="*/ 1771650 h 4742219"/>
              <a:gd name="connsiteX17" fmla="*/ 802462 w 6765112"/>
              <a:gd name="connsiteY17" fmla="*/ 1885950 h 4742219"/>
              <a:gd name="connsiteX18" fmla="*/ 929462 w 6765112"/>
              <a:gd name="connsiteY18" fmla="*/ 1987550 h 4742219"/>
              <a:gd name="connsiteX19" fmla="*/ 1139012 w 6765112"/>
              <a:gd name="connsiteY19" fmla="*/ 2076450 h 4742219"/>
              <a:gd name="connsiteX20" fmla="*/ 1412062 w 6765112"/>
              <a:gd name="connsiteY20" fmla="*/ 2178050 h 4742219"/>
              <a:gd name="connsiteX21" fmla="*/ 1558112 w 6765112"/>
              <a:gd name="connsiteY21" fmla="*/ 2286000 h 4742219"/>
              <a:gd name="connsiteX22" fmla="*/ 1704162 w 6765112"/>
              <a:gd name="connsiteY22" fmla="*/ 2419350 h 4742219"/>
              <a:gd name="connsiteX23" fmla="*/ 1901012 w 6765112"/>
              <a:gd name="connsiteY23" fmla="*/ 2755900 h 4742219"/>
              <a:gd name="connsiteX24" fmla="*/ 2059762 w 6765112"/>
              <a:gd name="connsiteY24" fmla="*/ 2984500 h 4742219"/>
              <a:gd name="connsiteX25" fmla="*/ 2364562 w 6765112"/>
              <a:gd name="connsiteY25" fmla="*/ 3251200 h 4742219"/>
              <a:gd name="connsiteX26" fmla="*/ 2612212 w 6765112"/>
              <a:gd name="connsiteY26" fmla="*/ 3429000 h 4742219"/>
              <a:gd name="connsiteX27" fmla="*/ 3063062 w 6765112"/>
              <a:gd name="connsiteY27" fmla="*/ 3638550 h 4742219"/>
              <a:gd name="connsiteX28" fmla="*/ 3412312 w 6765112"/>
              <a:gd name="connsiteY28" fmla="*/ 3867150 h 4742219"/>
              <a:gd name="connsiteX29" fmla="*/ 3850464 w 6765112"/>
              <a:gd name="connsiteY29" fmla="*/ 4156075 h 4742219"/>
              <a:gd name="connsiteX30" fmla="*/ 6660339 w 6765112"/>
              <a:gd name="connsiteY30" fmla="*/ 4660900 h 4742219"/>
              <a:gd name="connsiteX31" fmla="*/ 6765112 w 6765112"/>
              <a:gd name="connsiteY31" fmla="*/ 2254250 h 4742219"/>
              <a:gd name="connsiteX32" fmla="*/ 6701612 w 6765112"/>
              <a:gd name="connsiteY32" fmla="*/ 2114550 h 4742219"/>
              <a:gd name="connsiteX33" fmla="*/ 6682562 w 6765112"/>
              <a:gd name="connsiteY33" fmla="*/ 2032000 h 4742219"/>
              <a:gd name="connsiteX34" fmla="*/ 6600012 w 6765112"/>
              <a:gd name="connsiteY34" fmla="*/ 1949450 h 4742219"/>
              <a:gd name="connsiteX35" fmla="*/ 6542862 w 6765112"/>
              <a:gd name="connsiteY35" fmla="*/ 1854200 h 4742219"/>
              <a:gd name="connsiteX36" fmla="*/ 6542862 w 6765112"/>
              <a:gd name="connsiteY36" fmla="*/ 1816100 h 4742219"/>
              <a:gd name="connsiteX37" fmla="*/ 6612712 w 6765112"/>
              <a:gd name="connsiteY37" fmla="*/ 1771650 h 4742219"/>
              <a:gd name="connsiteX38" fmla="*/ 6676212 w 6765112"/>
              <a:gd name="connsiteY38" fmla="*/ 1727200 h 4742219"/>
              <a:gd name="connsiteX39" fmla="*/ 6676212 w 6765112"/>
              <a:gd name="connsiteY39" fmla="*/ 1676400 h 4742219"/>
              <a:gd name="connsiteX40" fmla="*/ 6466662 w 6765112"/>
              <a:gd name="connsiteY40" fmla="*/ 1574800 h 4742219"/>
              <a:gd name="connsiteX41" fmla="*/ 6358712 w 6765112"/>
              <a:gd name="connsiteY41" fmla="*/ 1492250 h 4742219"/>
              <a:gd name="connsiteX42" fmla="*/ 6244412 w 6765112"/>
              <a:gd name="connsiteY42" fmla="*/ 1435100 h 4742219"/>
              <a:gd name="connsiteX43" fmla="*/ 6219012 w 6765112"/>
              <a:gd name="connsiteY43" fmla="*/ 1384300 h 4742219"/>
              <a:gd name="connsiteX44" fmla="*/ 6098362 w 6765112"/>
              <a:gd name="connsiteY44" fmla="*/ 1301750 h 4742219"/>
              <a:gd name="connsiteX45" fmla="*/ 5933262 w 6765112"/>
              <a:gd name="connsiteY45" fmla="*/ 1219200 h 4742219"/>
              <a:gd name="connsiteX46" fmla="*/ 5799912 w 6765112"/>
              <a:gd name="connsiteY46" fmla="*/ 1117600 h 4742219"/>
              <a:gd name="connsiteX47" fmla="*/ 5590362 w 6765112"/>
              <a:gd name="connsiteY47" fmla="*/ 1054100 h 4742219"/>
              <a:gd name="connsiteX48" fmla="*/ 5533212 w 6765112"/>
              <a:gd name="connsiteY48" fmla="*/ 952500 h 4742219"/>
              <a:gd name="connsiteX49" fmla="*/ 5469712 w 6765112"/>
              <a:gd name="connsiteY49" fmla="*/ 831850 h 4742219"/>
              <a:gd name="connsiteX50" fmla="*/ 5476062 w 6765112"/>
              <a:gd name="connsiteY50" fmla="*/ 730250 h 4742219"/>
              <a:gd name="connsiteX51" fmla="*/ 5444312 w 6765112"/>
              <a:gd name="connsiteY51" fmla="*/ 666750 h 4742219"/>
              <a:gd name="connsiteX52" fmla="*/ 5044262 w 6765112"/>
              <a:gd name="connsiteY52" fmla="*/ 787400 h 4742219"/>
              <a:gd name="connsiteX53" fmla="*/ 4910912 w 6765112"/>
              <a:gd name="connsiteY53" fmla="*/ 857250 h 4742219"/>
              <a:gd name="connsiteX54" fmla="*/ 4644212 w 6765112"/>
              <a:gd name="connsiteY54" fmla="*/ 825500 h 4742219"/>
              <a:gd name="connsiteX55" fmla="*/ 4263212 w 6765112"/>
              <a:gd name="connsiteY55" fmla="*/ 800100 h 4742219"/>
              <a:gd name="connsiteX56" fmla="*/ 4098112 w 6765112"/>
              <a:gd name="connsiteY56" fmla="*/ 736600 h 4742219"/>
              <a:gd name="connsiteX57" fmla="*/ 3939362 w 6765112"/>
              <a:gd name="connsiteY57" fmla="*/ 742950 h 4742219"/>
              <a:gd name="connsiteX58" fmla="*/ 3590112 w 6765112"/>
              <a:gd name="connsiteY58" fmla="*/ 787400 h 4742219"/>
              <a:gd name="connsiteX59" fmla="*/ 3482162 w 6765112"/>
              <a:gd name="connsiteY59" fmla="*/ 768350 h 4742219"/>
              <a:gd name="connsiteX60" fmla="*/ 3482162 w 6765112"/>
              <a:gd name="connsiteY60" fmla="*/ 768350 h 4742219"/>
              <a:gd name="connsiteX61" fmla="*/ 3317062 w 6765112"/>
              <a:gd name="connsiteY61" fmla="*/ 819150 h 4742219"/>
              <a:gd name="connsiteX62" fmla="*/ 3317062 w 6765112"/>
              <a:gd name="connsiteY62" fmla="*/ 819150 h 4742219"/>
              <a:gd name="connsiteX63" fmla="*/ 3215462 w 6765112"/>
              <a:gd name="connsiteY63" fmla="*/ 850900 h 4742219"/>
              <a:gd name="connsiteX64" fmla="*/ 3018612 w 6765112"/>
              <a:gd name="connsiteY64" fmla="*/ 819150 h 4742219"/>
              <a:gd name="connsiteX65" fmla="*/ 2770962 w 6765112"/>
              <a:gd name="connsiteY65" fmla="*/ 768350 h 4742219"/>
              <a:gd name="connsiteX66" fmla="*/ 2675712 w 6765112"/>
              <a:gd name="connsiteY66" fmla="*/ 742950 h 4742219"/>
              <a:gd name="connsiteX67" fmla="*/ 2523312 w 6765112"/>
              <a:gd name="connsiteY67" fmla="*/ 539750 h 4742219"/>
              <a:gd name="connsiteX68" fmla="*/ 2491562 w 6765112"/>
              <a:gd name="connsiteY68" fmla="*/ 450850 h 4742219"/>
              <a:gd name="connsiteX69" fmla="*/ 2345512 w 6765112"/>
              <a:gd name="connsiteY69" fmla="*/ 387350 h 4742219"/>
              <a:gd name="connsiteX70" fmla="*/ 2262962 w 6765112"/>
              <a:gd name="connsiteY70" fmla="*/ 330200 h 4742219"/>
              <a:gd name="connsiteX71" fmla="*/ 2059762 w 6765112"/>
              <a:gd name="connsiteY71" fmla="*/ 260350 h 4742219"/>
              <a:gd name="connsiteX72" fmla="*/ 1983562 w 6765112"/>
              <a:gd name="connsiteY72" fmla="*/ 247650 h 4742219"/>
              <a:gd name="connsiteX73" fmla="*/ 1907362 w 6765112"/>
              <a:gd name="connsiteY73" fmla="*/ 95250 h 4742219"/>
              <a:gd name="connsiteX74" fmla="*/ 1723212 w 6765112"/>
              <a:gd name="connsiteY74" fmla="*/ 0 h 4742219"/>
              <a:gd name="connsiteX0" fmla="*/ 1723212 w 6765112"/>
              <a:gd name="connsiteY0" fmla="*/ 0 h 4786204"/>
              <a:gd name="connsiteX1" fmla="*/ 1608912 w 6765112"/>
              <a:gd name="connsiteY1" fmla="*/ 44450 h 4786204"/>
              <a:gd name="connsiteX2" fmla="*/ 1456512 w 6765112"/>
              <a:gd name="connsiteY2" fmla="*/ 76200 h 4786204"/>
              <a:gd name="connsiteX3" fmla="*/ 1354912 w 6765112"/>
              <a:gd name="connsiteY3" fmla="*/ 101600 h 4786204"/>
              <a:gd name="connsiteX4" fmla="*/ 1145362 w 6765112"/>
              <a:gd name="connsiteY4" fmla="*/ 165100 h 4786204"/>
              <a:gd name="connsiteX5" fmla="*/ 796112 w 6765112"/>
              <a:gd name="connsiteY5" fmla="*/ 361950 h 4786204"/>
              <a:gd name="connsiteX6" fmla="*/ 650062 w 6765112"/>
              <a:gd name="connsiteY6" fmla="*/ 419100 h 4786204"/>
              <a:gd name="connsiteX7" fmla="*/ 497662 w 6765112"/>
              <a:gd name="connsiteY7" fmla="*/ 482600 h 4786204"/>
              <a:gd name="connsiteX8" fmla="*/ 440512 w 6765112"/>
              <a:gd name="connsiteY8" fmla="*/ 520700 h 4786204"/>
              <a:gd name="connsiteX9" fmla="*/ 446862 w 6765112"/>
              <a:gd name="connsiteY9" fmla="*/ 520700 h 4786204"/>
              <a:gd name="connsiteX10" fmla="*/ 221437 w 6765112"/>
              <a:gd name="connsiteY10" fmla="*/ 679450 h 4786204"/>
              <a:gd name="connsiteX11" fmla="*/ 116664 w 6765112"/>
              <a:gd name="connsiteY11" fmla="*/ 812800 h 4786204"/>
              <a:gd name="connsiteX12" fmla="*/ 40462 w 6765112"/>
              <a:gd name="connsiteY12" fmla="*/ 952500 h 4786204"/>
              <a:gd name="connsiteX13" fmla="*/ 2364 w 6765112"/>
              <a:gd name="connsiteY13" fmla="*/ 1155700 h 4786204"/>
              <a:gd name="connsiteX14" fmla="*/ 208737 w 6765112"/>
              <a:gd name="connsiteY14" fmla="*/ 1473200 h 4786204"/>
              <a:gd name="connsiteX15" fmla="*/ 459562 w 6765112"/>
              <a:gd name="connsiteY15" fmla="*/ 1606550 h 4786204"/>
              <a:gd name="connsiteX16" fmla="*/ 719912 w 6765112"/>
              <a:gd name="connsiteY16" fmla="*/ 1771650 h 4786204"/>
              <a:gd name="connsiteX17" fmla="*/ 802462 w 6765112"/>
              <a:gd name="connsiteY17" fmla="*/ 1885950 h 4786204"/>
              <a:gd name="connsiteX18" fmla="*/ 929462 w 6765112"/>
              <a:gd name="connsiteY18" fmla="*/ 1987550 h 4786204"/>
              <a:gd name="connsiteX19" fmla="*/ 1139012 w 6765112"/>
              <a:gd name="connsiteY19" fmla="*/ 2076450 h 4786204"/>
              <a:gd name="connsiteX20" fmla="*/ 1412062 w 6765112"/>
              <a:gd name="connsiteY20" fmla="*/ 2178050 h 4786204"/>
              <a:gd name="connsiteX21" fmla="*/ 1558112 w 6765112"/>
              <a:gd name="connsiteY21" fmla="*/ 2286000 h 4786204"/>
              <a:gd name="connsiteX22" fmla="*/ 1704162 w 6765112"/>
              <a:gd name="connsiteY22" fmla="*/ 2419350 h 4786204"/>
              <a:gd name="connsiteX23" fmla="*/ 1901012 w 6765112"/>
              <a:gd name="connsiteY23" fmla="*/ 2755900 h 4786204"/>
              <a:gd name="connsiteX24" fmla="*/ 2059762 w 6765112"/>
              <a:gd name="connsiteY24" fmla="*/ 2984500 h 4786204"/>
              <a:gd name="connsiteX25" fmla="*/ 2364562 w 6765112"/>
              <a:gd name="connsiteY25" fmla="*/ 3251200 h 4786204"/>
              <a:gd name="connsiteX26" fmla="*/ 2612212 w 6765112"/>
              <a:gd name="connsiteY26" fmla="*/ 3429000 h 4786204"/>
              <a:gd name="connsiteX27" fmla="*/ 3063062 w 6765112"/>
              <a:gd name="connsiteY27" fmla="*/ 3638550 h 4786204"/>
              <a:gd name="connsiteX28" fmla="*/ 3412312 w 6765112"/>
              <a:gd name="connsiteY28" fmla="*/ 3867150 h 4786204"/>
              <a:gd name="connsiteX29" fmla="*/ 3850464 w 6765112"/>
              <a:gd name="connsiteY29" fmla="*/ 4156075 h 4786204"/>
              <a:gd name="connsiteX30" fmla="*/ 4145739 w 6765112"/>
              <a:gd name="connsiteY30" fmla="*/ 4432300 h 4786204"/>
              <a:gd name="connsiteX31" fmla="*/ 6660339 w 6765112"/>
              <a:gd name="connsiteY31" fmla="*/ 4660900 h 4786204"/>
              <a:gd name="connsiteX32" fmla="*/ 6765112 w 6765112"/>
              <a:gd name="connsiteY32" fmla="*/ 2254250 h 4786204"/>
              <a:gd name="connsiteX33" fmla="*/ 6701612 w 6765112"/>
              <a:gd name="connsiteY33" fmla="*/ 2114550 h 4786204"/>
              <a:gd name="connsiteX34" fmla="*/ 6682562 w 6765112"/>
              <a:gd name="connsiteY34" fmla="*/ 2032000 h 4786204"/>
              <a:gd name="connsiteX35" fmla="*/ 6600012 w 6765112"/>
              <a:gd name="connsiteY35" fmla="*/ 1949450 h 4786204"/>
              <a:gd name="connsiteX36" fmla="*/ 6542862 w 6765112"/>
              <a:gd name="connsiteY36" fmla="*/ 1854200 h 4786204"/>
              <a:gd name="connsiteX37" fmla="*/ 6542862 w 6765112"/>
              <a:gd name="connsiteY37" fmla="*/ 1816100 h 4786204"/>
              <a:gd name="connsiteX38" fmla="*/ 6612712 w 6765112"/>
              <a:gd name="connsiteY38" fmla="*/ 1771650 h 4786204"/>
              <a:gd name="connsiteX39" fmla="*/ 6676212 w 6765112"/>
              <a:gd name="connsiteY39" fmla="*/ 1727200 h 4786204"/>
              <a:gd name="connsiteX40" fmla="*/ 6676212 w 6765112"/>
              <a:gd name="connsiteY40" fmla="*/ 1676400 h 4786204"/>
              <a:gd name="connsiteX41" fmla="*/ 6466662 w 6765112"/>
              <a:gd name="connsiteY41" fmla="*/ 1574800 h 4786204"/>
              <a:gd name="connsiteX42" fmla="*/ 6358712 w 6765112"/>
              <a:gd name="connsiteY42" fmla="*/ 1492250 h 4786204"/>
              <a:gd name="connsiteX43" fmla="*/ 6244412 w 6765112"/>
              <a:gd name="connsiteY43" fmla="*/ 1435100 h 4786204"/>
              <a:gd name="connsiteX44" fmla="*/ 6219012 w 6765112"/>
              <a:gd name="connsiteY44" fmla="*/ 1384300 h 4786204"/>
              <a:gd name="connsiteX45" fmla="*/ 6098362 w 6765112"/>
              <a:gd name="connsiteY45" fmla="*/ 1301750 h 4786204"/>
              <a:gd name="connsiteX46" fmla="*/ 5933262 w 6765112"/>
              <a:gd name="connsiteY46" fmla="*/ 1219200 h 4786204"/>
              <a:gd name="connsiteX47" fmla="*/ 5799912 w 6765112"/>
              <a:gd name="connsiteY47" fmla="*/ 1117600 h 4786204"/>
              <a:gd name="connsiteX48" fmla="*/ 5590362 w 6765112"/>
              <a:gd name="connsiteY48" fmla="*/ 1054100 h 4786204"/>
              <a:gd name="connsiteX49" fmla="*/ 5533212 w 6765112"/>
              <a:gd name="connsiteY49" fmla="*/ 952500 h 4786204"/>
              <a:gd name="connsiteX50" fmla="*/ 5469712 w 6765112"/>
              <a:gd name="connsiteY50" fmla="*/ 831850 h 4786204"/>
              <a:gd name="connsiteX51" fmla="*/ 5476062 w 6765112"/>
              <a:gd name="connsiteY51" fmla="*/ 730250 h 4786204"/>
              <a:gd name="connsiteX52" fmla="*/ 5444312 w 6765112"/>
              <a:gd name="connsiteY52" fmla="*/ 666750 h 4786204"/>
              <a:gd name="connsiteX53" fmla="*/ 5044262 w 6765112"/>
              <a:gd name="connsiteY53" fmla="*/ 787400 h 4786204"/>
              <a:gd name="connsiteX54" fmla="*/ 4910912 w 6765112"/>
              <a:gd name="connsiteY54" fmla="*/ 857250 h 4786204"/>
              <a:gd name="connsiteX55" fmla="*/ 4644212 w 6765112"/>
              <a:gd name="connsiteY55" fmla="*/ 825500 h 4786204"/>
              <a:gd name="connsiteX56" fmla="*/ 4263212 w 6765112"/>
              <a:gd name="connsiteY56" fmla="*/ 800100 h 4786204"/>
              <a:gd name="connsiteX57" fmla="*/ 4098112 w 6765112"/>
              <a:gd name="connsiteY57" fmla="*/ 736600 h 4786204"/>
              <a:gd name="connsiteX58" fmla="*/ 3939362 w 6765112"/>
              <a:gd name="connsiteY58" fmla="*/ 742950 h 4786204"/>
              <a:gd name="connsiteX59" fmla="*/ 3590112 w 6765112"/>
              <a:gd name="connsiteY59" fmla="*/ 787400 h 4786204"/>
              <a:gd name="connsiteX60" fmla="*/ 3482162 w 6765112"/>
              <a:gd name="connsiteY60" fmla="*/ 768350 h 4786204"/>
              <a:gd name="connsiteX61" fmla="*/ 3482162 w 6765112"/>
              <a:gd name="connsiteY61" fmla="*/ 768350 h 4786204"/>
              <a:gd name="connsiteX62" fmla="*/ 3317062 w 6765112"/>
              <a:gd name="connsiteY62" fmla="*/ 819150 h 4786204"/>
              <a:gd name="connsiteX63" fmla="*/ 3317062 w 6765112"/>
              <a:gd name="connsiteY63" fmla="*/ 819150 h 4786204"/>
              <a:gd name="connsiteX64" fmla="*/ 3215462 w 6765112"/>
              <a:gd name="connsiteY64" fmla="*/ 850900 h 4786204"/>
              <a:gd name="connsiteX65" fmla="*/ 3018612 w 6765112"/>
              <a:gd name="connsiteY65" fmla="*/ 819150 h 4786204"/>
              <a:gd name="connsiteX66" fmla="*/ 2770962 w 6765112"/>
              <a:gd name="connsiteY66" fmla="*/ 768350 h 4786204"/>
              <a:gd name="connsiteX67" fmla="*/ 2675712 w 6765112"/>
              <a:gd name="connsiteY67" fmla="*/ 742950 h 4786204"/>
              <a:gd name="connsiteX68" fmla="*/ 2523312 w 6765112"/>
              <a:gd name="connsiteY68" fmla="*/ 539750 h 4786204"/>
              <a:gd name="connsiteX69" fmla="*/ 2491562 w 6765112"/>
              <a:gd name="connsiteY69" fmla="*/ 450850 h 4786204"/>
              <a:gd name="connsiteX70" fmla="*/ 2345512 w 6765112"/>
              <a:gd name="connsiteY70" fmla="*/ 387350 h 4786204"/>
              <a:gd name="connsiteX71" fmla="*/ 2262962 w 6765112"/>
              <a:gd name="connsiteY71" fmla="*/ 330200 h 4786204"/>
              <a:gd name="connsiteX72" fmla="*/ 2059762 w 6765112"/>
              <a:gd name="connsiteY72" fmla="*/ 260350 h 4786204"/>
              <a:gd name="connsiteX73" fmla="*/ 1983562 w 6765112"/>
              <a:gd name="connsiteY73" fmla="*/ 247650 h 4786204"/>
              <a:gd name="connsiteX74" fmla="*/ 1907362 w 6765112"/>
              <a:gd name="connsiteY74" fmla="*/ 95250 h 4786204"/>
              <a:gd name="connsiteX75" fmla="*/ 1723212 w 6765112"/>
              <a:gd name="connsiteY75" fmla="*/ 0 h 4786204"/>
              <a:gd name="connsiteX0" fmla="*/ 1723212 w 6765112"/>
              <a:gd name="connsiteY0" fmla="*/ 0 h 4786204"/>
              <a:gd name="connsiteX1" fmla="*/ 1608912 w 6765112"/>
              <a:gd name="connsiteY1" fmla="*/ 44450 h 4786204"/>
              <a:gd name="connsiteX2" fmla="*/ 1456512 w 6765112"/>
              <a:gd name="connsiteY2" fmla="*/ 76200 h 4786204"/>
              <a:gd name="connsiteX3" fmla="*/ 1354912 w 6765112"/>
              <a:gd name="connsiteY3" fmla="*/ 101600 h 4786204"/>
              <a:gd name="connsiteX4" fmla="*/ 1145362 w 6765112"/>
              <a:gd name="connsiteY4" fmla="*/ 165100 h 4786204"/>
              <a:gd name="connsiteX5" fmla="*/ 796112 w 6765112"/>
              <a:gd name="connsiteY5" fmla="*/ 361950 h 4786204"/>
              <a:gd name="connsiteX6" fmla="*/ 650062 w 6765112"/>
              <a:gd name="connsiteY6" fmla="*/ 419100 h 4786204"/>
              <a:gd name="connsiteX7" fmla="*/ 497662 w 6765112"/>
              <a:gd name="connsiteY7" fmla="*/ 482600 h 4786204"/>
              <a:gd name="connsiteX8" fmla="*/ 440512 w 6765112"/>
              <a:gd name="connsiteY8" fmla="*/ 520700 h 4786204"/>
              <a:gd name="connsiteX9" fmla="*/ 446862 w 6765112"/>
              <a:gd name="connsiteY9" fmla="*/ 520700 h 4786204"/>
              <a:gd name="connsiteX10" fmla="*/ 221437 w 6765112"/>
              <a:gd name="connsiteY10" fmla="*/ 679450 h 4786204"/>
              <a:gd name="connsiteX11" fmla="*/ 116664 w 6765112"/>
              <a:gd name="connsiteY11" fmla="*/ 812800 h 4786204"/>
              <a:gd name="connsiteX12" fmla="*/ 40462 w 6765112"/>
              <a:gd name="connsiteY12" fmla="*/ 952500 h 4786204"/>
              <a:gd name="connsiteX13" fmla="*/ 2364 w 6765112"/>
              <a:gd name="connsiteY13" fmla="*/ 1155700 h 4786204"/>
              <a:gd name="connsiteX14" fmla="*/ 208737 w 6765112"/>
              <a:gd name="connsiteY14" fmla="*/ 1473200 h 4786204"/>
              <a:gd name="connsiteX15" fmla="*/ 459562 w 6765112"/>
              <a:gd name="connsiteY15" fmla="*/ 1606550 h 4786204"/>
              <a:gd name="connsiteX16" fmla="*/ 719912 w 6765112"/>
              <a:gd name="connsiteY16" fmla="*/ 1771650 h 4786204"/>
              <a:gd name="connsiteX17" fmla="*/ 802462 w 6765112"/>
              <a:gd name="connsiteY17" fmla="*/ 1885950 h 4786204"/>
              <a:gd name="connsiteX18" fmla="*/ 929462 w 6765112"/>
              <a:gd name="connsiteY18" fmla="*/ 1987550 h 4786204"/>
              <a:gd name="connsiteX19" fmla="*/ 1139012 w 6765112"/>
              <a:gd name="connsiteY19" fmla="*/ 2076450 h 4786204"/>
              <a:gd name="connsiteX20" fmla="*/ 1412062 w 6765112"/>
              <a:gd name="connsiteY20" fmla="*/ 2178050 h 4786204"/>
              <a:gd name="connsiteX21" fmla="*/ 1558112 w 6765112"/>
              <a:gd name="connsiteY21" fmla="*/ 2286000 h 4786204"/>
              <a:gd name="connsiteX22" fmla="*/ 1704162 w 6765112"/>
              <a:gd name="connsiteY22" fmla="*/ 2419350 h 4786204"/>
              <a:gd name="connsiteX23" fmla="*/ 1901012 w 6765112"/>
              <a:gd name="connsiteY23" fmla="*/ 2755900 h 4786204"/>
              <a:gd name="connsiteX24" fmla="*/ 2059762 w 6765112"/>
              <a:gd name="connsiteY24" fmla="*/ 2984500 h 4786204"/>
              <a:gd name="connsiteX25" fmla="*/ 2364562 w 6765112"/>
              <a:gd name="connsiteY25" fmla="*/ 3251200 h 4786204"/>
              <a:gd name="connsiteX26" fmla="*/ 2612212 w 6765112"/>
              <a:gd name="connsiteY26" fmla="*/ 3429000 h 4786204"/>
              <a:gd name="connsiteX27" fmla="*/ 3063062 w 6765112"/>
              <a:gd name="connsiteY27" fmla="*/ 3638550 h 4786204"/>
              <a:gd name="connsiteX28" fmla="*/ 3412312 w 6765112"/>
              <a:gd name="connsiteY28" fmla="*/ 3867150 h 4786204"/>
              <a:gd name="connsiteX29" fmla="*/ 3850464 w 6765112"/>
              <a:gd name="connsiteY29" fmla="*/ 4156075 h 4786204"/>
              <a:gd name="connsiteX30" fmla="*/ 4145739 w 6765112"/>
              <a:gd name="connsiteY30" fmla="*/ 4432300 h 4786204"/>
              <a:gd name="connsiteX31" fmla="*/ 6660339 w 6765112"/>
              <a:gd name="connsiteY31" fmla="*/ 4660900 h 4786204"/>
              <a:gd name="connsiteX32" fmla="*/ 6765112 w 6765112"/>
              <a:gd name="connsiteY32" fmla="*/ 2254250 h 4786204"/>
              <a:gd name="connsiteX33" fmla="*/ 6701612 w 6765112"/>
              <a:gd name="connsiteY33" fmla="*/ 2114550 h 4786204"/>
              <a:gd name="connsiteX34" fmla="*/ 6682562 w 6765112"/>
              <a:gd name="connsiteY34" fmla="*/ 2032000 h 4786204"/>
              <a:gd name="connsiteX35" fmla="*/ 6600012 w 6765112"/>
              <a:gd name="connsiteY35" fmla="*/ 1949450 h 4786204"/>
              <a:gd name="connsiteX36" fmla="*/ 6542862 w 6765112"/>
              <a:gd name="connsiteY36" fmla="*/ 1854200 h 4786204"/>
              <a:gd name="connsiteX37" fmla="*/ 6542862 w 6765112"/>
              <a:gd name="connsiteY37" fmla="*/ 1816100 h 4786204"/>
              <a:gd name="connsiteX38" fmla="*/ 6612712 w 6765112"/>
              <a:gd name="connsiteY38" fmla="*/ 1771650 h 4786204"/>
              <a:gd name="connsiteX39" fmla="*/ 6676212 w 6765112"/>
              <a:gd name="connsiteY39" fmla="*/ 1727200 h 4786204"/>
              <a:gd name="connsiteX40" fmla="*/ 6676212 w 6765112"/>
              <a:gd name="connsiteY40" fmla="*/ 1676400 h 4786204"/>
              <a:gd name="connsiteX41" fmla="*/ 6466662 w 6765112"/>
              <a:gd name="connsiteY41" fmla="*/ 1574800 h 4786204"/>
              <a:gd name="connsiteX42" fmla="*/ 6358712 w 6765112"/>
              <a:gd name="connsiteY42" fmla="*/ 1492250 h 4786204"/>
              <a:gd name="connsiteX43" fmla="*/ 6244412 w 6765112"/>
              <a:gd name="connsiteY43" fmla="*/ 1435100 h 4786204"/>
              <a:gd name="connsiteX44" fmla="*/ 6219012 w 6765112"/>
              <a:gd name="connsiteY44" fmla="*/ 1384300 h 4786204"/>
              <a:gd name="connsiteX45" fmla="*/ 6098362 w 6765112"/>
              <a:gd name="connsiteY45" fmla="*/ 1301750 h 4786204"/>
              <a:gd name="connsiteX46" fmla="*/ 5933262 w 6765112"/>
              <a:gd name="connsiteY46" fmla="*/ 1219200 h 4786204"/>
              <a:gd name="connsiteX47" fmla="*/ 5799912 w 6765112"/>
              <a:gd name="connsiteY47" fmla="*/ 1117600 h 4786204"/>
              <a:gd name="connsiteX48" fmla="*/ 5590362 w 6765112"/>
              <a:gd name="connsiteY48" fmla="*/ 1054100 h 4786204"/>
              <a:gd name="connsiteX49" fmla="*/ 5533212 w 6765112"/>
              <a:gd name="connsiteY49" fmla="*/ 952500 h 4786204"/>
              <a:gd name="connsiteX50" fmla="*/ 5469712 w 6765112"/>
              <a:gd name="connsiteY50" fmla="*/ 831850 h 4786204"/>
              <a:gd name="connsiteX51" fmla="*/ 5476062 w 6765112"/>
              <a:gd name="connsiteY51" fmla="*/ 730250 h 4786204"/>
              <a:gd name="connsiteX52" fmla="*/ 5444312 w 6765112"/>
              <a:gd name="connsiteY52" fmla="*/ 666750 h 4786204"/>
              <a:gd name="connsiteX53" fmla="*/ 5044262 w 6765112"/>
              <a:gd name="connsiteY53" fmla="*/ 787400 h 4786204"/>
              <a:gd name="connsiteX54" fmla="*/ 4910912 w 6765112"/>
              <a:gd name="connsiteY54" fmla="*/ 857250 h 4786204"/>
              <a:gd name="connsiteX55" fmla="*/ 4644212 w 6765112"/>
              <a:gd name="connsiteY55" fmla="*/ 825500 h 4786204"/>
              <a:gd name="connsiteX56" fmla="*/ 4263212 w 6765112"/>
              <a:gd name="connsiteY56" fmla="*/ 800100 h 4786204"/>
              <a:gd name="connsiteX57" fmla="*/ 4098112 w 6765112"/>
              <a:gd name="connsiteY57" fmla="*/ 736600 h 4786204"/>
              <a:gd name="connsiteX58" fmla="*/ 3939362 w 6765112"/>
              <a:gd name="connsiteY58" fmla="*/ 742950 h 4786204"/>
              <a:gd name="connsiteX59" fmla="*/ 3590112 w 6765112"/>
              <a:gd name="connsiteY59" fmla="*/ 787400 h 4786204"/>
              <a:gd name="connsiteX60" fmla="*/ 3482162 w 6765112"/>
              <a:gd name="connsiteY60" fmla="*/ 768350 h 4786204"/>
              <a:gd name="connsiteX61" fmla="*/ 3482162 w 6765112"/>
              <a:gd name="connsiteY61" fmla="*/ 768350 h 4786204"/>
              <a:gd name="connsiteX62" fmla="*/ 3317062 w 6765112"/>
              <a:gd name="connsiteY62" fmla="*/ 819150 h 4786204"/>
              <a:gd name="connsiteX63" fmla="*/ 3317062 w 6765112"/>
              <a:gd name="connsiteY63" fmla="*/ 819150 h 4786204"/>
              <a:gd name="connsiteX64" fmla="*/ 3215462 w 6765112"/>
              <a:gd name="connsiteY64" fmla="*/ 850900 h 4786204"/>
              <a:gd name="connsiteX65" fmla="*/ 3018612 w 6765112"/>
              <a:gd name="connsiteY65" fmla="*/ 819150 h 4786204"/>
              <a:gd name="connsiteX66" fmla="*/ 2770962 w 6765112"/>
              <a:gd name="connsiteY66" fmla="*/ 768350 h 4786204"/>
              <a:gd name="connsiteX67" fmla="*/ 2675712 w 6765112"/>
              <a:gd name="connsiteY67" fmla="*/ 742950 h 4786204"/>
              <a:gd name="connsiteX68" fmla="*/ 2523312 w 6765112"/>
              <a:gd name="connsiteY68" fmla="*/ 539750 h 4786204"/>
              <a:gd name="connsiteX69" fmla="*/ 2491562 w 6765112"/>
              <a:gd name="connsiteY69" fmla="*/ 450850 h 4786204"/>
              <a:gd name="connsiteX70" fmla="*/ 2345512 w 6765112"/>
              <a:gd name="connsiteY70" fmla="*/ 387350 h 4786204"/>
              <a:gd name="connsiteX71" fmla="*/ 2262962 w 6765112"/>
              <a:gd name="connsiteY71" fmla="*/ 330200 h 4786204"/>
              <a:gd name="connsiteX72" fmla="*/ 2059762 w 6765112"/>
              <a:gd name="connsiteY72" fmla="*/ 260350 h 4786204"/>
              <a:gd name="connsiteX73" fmla="*/ 1983562 w 6765112"/>
              <a:gd name="connsiteY73" fmla="*/ 247650 h 4786204"/>
              <a:gd name="connsiteX74" fmla="*/ 1907362 w 6765112"/>
              <a:gd name="connsiteY74" fmla="*/ 95250 h 4786204"/>
              <a:gd name="connsiteX75" fmla="*/ 1723212 w 6765112"/>
              <a:gd name="connsiteY75" fmla="*/ 0 h 4786204"/>
              <a:gd name="connsiteX0" fmla="*/ 1723212 w 6765112"/>
              <a:gd name="connsiteY0" fmla="*/ 0 h 4786204"/>
              <a:gd name="connsiteX1" fmla="*/ 1608912 w 6765112"/>
              <a:gd name="connsiteY1" fmla="*/ 44450 h 4786204"/>
              <a:gd name="connsiteX2" fmla="*/ 1456512 w 6765112"/>
              <a:gd name="connsiteY2" fmla="*/ 76200 h 4786204"/>
              <a:gd name="connsiteX3" fmla="*/ 1354912 w 6765112"/>
              <a:gd name="connsiteY3" fmla="*/ 101600 h 4786204"/>
              <a:gd name="connsiteX4" fmla="*/ 1145362 w 6765112"/>
              <a:gd name="connsiteY4" fmla="*/ 165100 h 4786204"/>
              <a:gd name="connsiteX5" fmla="*/ 796112 w 6765112"/>
              <a:gd name="connsiteY5" fmla="*/ 361950 h 4786204"/>
              <a:gd name="connsiteX6" fmla="*/ 650062 w 6765112"/>
              <a:gd name="connsiteY6" fmla="*/ 419100 h 4786204"/>
              <a:gd name="connsiteX7" fmla="*/ 497662 w 6765112"/>
              <a:gd name="connsiteY7" fmla="*/ 482600 h 4786204"/>
              <a:gd name="connsiteX8" fmla="*/ 440512 w 6765112"/>
              <a:gd name="connsiteY8" fmla="*/ 520700 h 4786204"/>
              <a:gd name="connsiteX9" fmla="*/ 446862 w 6765112"/>
              <a:gd name="connsiteY9" fmla="*/ 520700 h 4786204"/>
              <a:gd name="connsiteX10" fmla="*/ 221437 w 6765112"/>
              <a:gd name="connsiteY10" fmla="*/ 679450 h 4786204"/>
              <a:gd name="connsiteX11" fmla="*/ 116664 w 6765112"/>
              <a:gd name="connsiteY11" fmla="*/ 812800 h 4786204"/>
              <a:gd name="connsiteX12" fmla="*/ 40462 w 6765112"/>
              <a:gd name="connsiteY12" fmla="*/ 952500 h 4786204"/>
              <a:gd name="connsiteX13" fmla="*/ 2364 w 6765112"/>
              <a:gd name="connsiteY13" fmla="*/ 1155700 h 4786204"/>
              <a:gd name="connsiteX14" fmla="*/ 208737 w 6765112"/>
              <a:gd name="connsiteY14" fmla="*/ 1473200 h 4786204"/>
              <a:gd name="connsiteX15" fmla="*/ 459562 w 6765112"/>
              <a:gd name="connsiteY15" fmla="*/ 1606550 h 4786204"/>
              <a:gd name="connsiteX16" fmla="*/ 719912 w 6765112"/>
              <a:gd name="connsiteY16" fmla="*/ 1771650 h 4786204"/>
              <a:gd name="connsiteX17" fmla="*/ 802462 w 6765112"/>
              <a:gd name="connsiteY17" fmla="*/ 1885950 h 4786204"/>
              <a:gd name="connsiteX18" fmla="*/ 929462 w 6765112"/>
              <a:gd name="connsiteY18" fmla="*/ 1987550 h 4786204"/>
              <a:gd name="connsiteX19" fmla="*/ 1139012 w 6765112"/>
              <a:gd name="connsiteY19" fmla="*/ 2076450 h 4786204"/>
              <a:gd name="connsiteX20" fmla="*/ 1412062 w 6765112"/>
              <a:gd name="connsiteY20" fmla="*/ 2178050 h 4786204"/>
              <a:gd name="connsiteX21" fmla="*/ 1558112 w 6765112"/>
              <a:gd name="connsiteY21" fmla="*/ 2286000 h 4786204"/>
              <a:gd name="connsiteX22" fmla="*/ 1704162 w 6765112"/>
              <a:gd name="connsiteY22" fmla="*/ 2419350 h 4786204"/>
              <a:gd name="connsiteX23" fmla="*/ 1901012 w 6765112"/>
              <a:gd name="connsiteY23" fmla="*/ 2755900 h 4786204"/>
              <a:gd name="connsiteX24" fmla="*/ 2059762 w 6765112"/>
              <a:gd name="connsiteY24" fmla="*/ 2984500 h 4786204"/>
              <a:gd name="connsiteX25" fmla="*/ 2364562 w 6765112"/>
              <a:gd name="connsiteY25" fmla="*/ 3251200 h 4786204"/>
              <a:gd name="connsiteX26" fmla="*/ 2612212 w 6765112"/>
              <a:gd name="connsiteY26" fmla="*/ 3429000 h 4786204"/>
              <a:gd name="connsiteX27" fmla="*/ 3063062 w 6765112"/>
              <a:gd name="connsiteY27" fmla="*/ 3638550 h 4786204"/>
              <a:gd name="connsiteX28" fmla="*/ 3412312 w 6765112"/>
              <a:gd name="connsiteY28" fmla="*/ 3867150 h 4786204"/>
              <a:gd name="connsiteX29" fmla="*/ 3850464 w 6765112"/>
              <a:gd name="connsiteY29" fmla="*/ 4156075 h 4786204"/>
              <a:gd name="connsiteX30" fmla="*/ 4145739 w 6765112"/>
              <a:gd name="connsiteY30" fmla="*/ 4432300 h 4786204"/>
              <a:gd name="connsiteX31" fmla="*/ 6660339 w 6765112"/>
              <a:gd name="connsiteY31" fmla="*/ 4660900 h 4786204"/>
              <a:gd name="connsiteX32" fmla="*/ 6765112 w 6765112"/>
              <a:gd name="connsiteY32" fmla="*/ 2254250 h 4786204"/>
              <a:gd name="connsiteX33" fmla="*/ 6701612 w 6765112"/>
              <a:gd name="connsiteY33" fmla="*/ 2114550 h 4786204"/>
              <a:gd name="connsiteX34" fmla="*/ 6682562 w 6765112"/>
              <a:gd name="connsiteY34" fmla="*/ 2032000 h 4786204"/>
              <a:gd name="connsiteX35" fmla="*/ 6600012 w 6765112"/>
              <a:gd name="connsiteY35" fmla="*/ 1949450 h 4786204"/>
              <a:gd name="connsiteX36" fmla="*/ 6542862 w 6765112"/>
              <a:gd name="connsiteY36" fmla="*/ 1854200 h 4786204"/>
              <a:gd name="connsiteX37" fmla="*/ 6542862 w 6765112"/>
              <a:gd name="connsiteY37" fmla="*/ 1816100 h 4786204"/>
              <a:gd name="connsiteX38" fmla="*/ 6612712 w 6765112"/>
              <a:gd name="connsiteY38" fmla="*/ 1771650 h 4786204"/>
              <a:gd name="connsiteX39" fmla="*/ 6676212 w 6765112"/>
              <a:gd name="connsiteY39" fmla="*/ 1727200 h 4786204"/>
              <a:gd name="connsiteX40" fmla="*/ 6676212 w 6765112"/>
              <a:gd name="connsiteY40" fmla="*/ 1676400 h 4786204"/>
              <a:gd name="connsiteX41" fmla="*/ 6466662 w 6765112"/>
              <a:gd name="connsiteY41" fmla="*/ 1574800 h 4786204"/>
              <a:gd name="connsiteX42" fmla="*/ 6358712 w 6765112"/>
              <a:gd name="connsiteY42" fmla="*/ 1492250 h 4786204"/>
              <a:gd name="connsiteX43" fmla="*/ 6244412 w 6765112"/>
              <a:gd name="connsiteY43" fmla="*/ 1435100 h 4786204"/>
              <a:gd name="connsiteX44" fmla="*/ 6219012 w 6765112"/>
              <a:gd name="connsiteY44" fmla="*/ 1384300 h 4786204"/>
              <a:gd name="connsiteX45" fmla="*/ 6098362 w 6765112"/>
              <a:gd name="connsiteY45" fmla="*/ 1301750 h 4786204"/>
              <a:gd name="connsiteX46" fmla="*/ 5933262 w 6765112"/>
              <a:gd name="connsiteY46" fmla="*/ 1219200 h 4786204"/>
              <a:gd name="connsiteX47" fmla="*/ 5799912 w 6765112"/>
              <a:gd name="connsiteY47" fmla="*/ 1117600 h 4786204"/>
              <a:gd name="connsiteX48" fmla="*/ 5590362 w 6765112"/>
              <a:gd name="connsiteY48" fmla="*/ 1054100 h 4786204"/>
              <a:gd name="connsiteX49" fmla="*/ 5533212 w 6765112"/>
              <a:gd name="connsiteY49" fmla="*/ 952500 h 4786204"/>
              <a:gd name="connsiteX50" fmla="*/ 5469712 w 6765112"/>
              <a:gd name="connsiteY50" fmla="*/ 831850 h 4786204"/>
              <a:gd name="connsiteX51" fmla="*/ 5476062 w 6765112"/>
              <a:gd name="connsiteY51" fmla="*/ 730250 h 4786204"/>
              <a:gd name="connsiteX52" fmla="*/ 5444312 w 6765112"/>
              <a:gd name="connsiteY52" fmla="*/ 666750 h 4786204"/>
              <a:gd name="connsiteX53" fmla="*/ 5044262 w 6765112"/>
              <a:gd name="connsiteY53" fmla="*/ 787400 h 4786204"/>
              <a:gd name="connsiteX54" fmla="*/ 4910912 w 6765112"/>
              <a:gd name="connsiteY54" fmla="*/ 857250 h 4786204"/>
              <a:gd name="connsiteX55" fmla="*/ 4644212 w 6765112"/>
              <a:gd name="connsiteY55" fmla="*/ 825500 h 4786204"/>
              <a:gd name="connsiteX56" fmla="*/ 4263212 w 6765112"/>
              <a:gd name="connsiteY56" fmla="*/ 800100 h 4786204"/>
              <a:gd name="connsiteX57" fmla="*/ 4098112 w 6765112"/>
              <a:gd name="connsiteY57" fmla="*/ 736600 h 4786204"/>
              <a:gd name="connsiteX58" fmla="*/ 3939362 w 6765112"/>
              <a:gd name="connsiteY58" fmla="*/ 742950 h 4786204"/>
              <a:gd name="connsiteX59" fmla="*/ 3590112 w 6765112"/>
              <a:gd name="connsiteY59" fmla="*/ 787400 h 4786204"/>
              <a:gd name="connsiteX60" fmla="*/ 3482162 w 6765112"/>
              <a:gd name="connsiteY60" fmla="*/ 768350 h 4786204"/>
              <a:gd name="connsiteX61" fmla="*/ 3482162 w 6765112"/>
              <a:gd name="connsiteY61" fmla="*/ 768350 h 4786204"/>
              <a:gd name="connsiteX62" fmla="*/ 3317062 w 6765112"/>
              <a:gd name="connsiteY62" fmla="*/ 819150 h 4786204"/>
              <a:gd name="connsiteX63" fmla="*/ 3317062 w 6765112"/>
              <a:gd name="connsiteY63" fmla="*/ 819150 h 4786204"/>
              <a:gd name="connsiteX64" fmla="*/ 3215462 w 6765112"/>
              <a:gd name="connsiteY64" fmla="*/ 850900 h 4786204"/>
              <a:gd name="connsiteX65" fmla="*/ 3018612 w 6765112"/>
              <a:gd name="connsiteY65" fmla="*/ 819150 h 4786204"/>
              <a:gd name="connsiteX66" fmla="*/ 2770962 w 6765112"/>
              <a:gd name="connsiteY66" fmla="*/ 768350 h 4786204"/>
              <a:gd name="connsiteX67" fmla="*/ 2675712 w 6765112"/>
              <a:gd name="connsiteY67" fmla="*/ 742950 h 4786204"/>
              <a:gd name="connsiteX68" fmla="*/ 2523312 w 6765112"/>
              <a:gd name="connsiteY68" fmla="*/ 539750 h 4786204"/>
              <a:gd name="connsiteX69" fmla="*/ 2491562 w 6765112"/>
              <a:gd name="connsiteY69" fmla="*/ 450850 h 4786204"/>
              <a:gd name="connsiteX70" fmla="*/ 2345512 w 6765112"/>
              <a:gd name="connsiteY70" fmla="*/ 387350 h 4786204"/>
              <a:gd name="connsiteX71" fmla="*/ 2262962 w 6765112"/>
              <a:gd name="connsiteY71" fmla="*/ 330200 h 4786204"/>
              <a:gd name="connsiteX72" fmla="*/ 2059762 w 6765112"/>
              <a:gd name="connsiteY72" fmla="*/ 260350 h 4786204"/>
              <a:gd name="connsiteX73" fmla="*/ 1983562 w 6765112"/>
              <a:gd name="connsiteY73" fmla="*/ 247650 h 4786204"/>
              <a:gd name="connsiteX74" fmla="*/ 1907362 w 6765112"/>
              <a:gd name="connsiteY74" fmla="*/ 95250 h 4786204"/>
              <a:gd name="connsiteX75" fmla="*/ 1723212 w 6765112"/>
              <a:gd name="connsiteY75" fmla="*/ 0 h 4786204"/>
              <a:gd name="connsiteX0" fmla="*/ 1723212 w 6765112"/>
              <a:gd name="connsiteY0" fmla="*/ 0 h 5004114"/>
              <a:gd name="connsiteX1" fmla="*/ 1608912 w 6765112"/>
              <a:gd name="connsiteY1" fmla="*/ 44450 h 5004114"/>
              <a:gd name="connsiteX2" fmla="*/ 1456512 w 6765112"/>
              <a:gd name="connsiteY2" fmla="*/ 76200 h 5004114"/>
              <a:gd name="connsiteX3" fmla="*/ 1354912 w 6765112"/>
              <a:gd name="connsiteY3" fmla="*/ 101600 h 5004114"/>
              <a:gd name="connsiteX4" fmla="*/ 1145362 w 6765112"/>
              <a:gd name="connsiteY4" fmla="*/ 165100 h 5004114"/>
              <a:gd name="connsiteX5" fmla="*/ 796112 w 6765112"/>
              <a:gd name="connsiteY5" fmla="*/ 361950 h 5004114"/>
              <a:gd name="connsiteX6" fmla="*/ 650062 w 6765112"/>
              <a:gd name="connsiteY6" fmla="*/ 419100 h 5004114"/>
              <a:gd name="connsiteX7" fmla="*/ 497662 w 6765112"/>
              <a:gd name="connsiteY7" fmla="*/ 482600 h 5004114"/>
              <a:gd name="connsiteX8" fmla="*/ 440512 w 6765112"/>
              <a:gd name="connsiteY8" fmla="*/ 520700 h 5004114"/>
              <a:gd name="connsiteX9" fmla="*/ 446862 w 6765112"/>
              <a:gd name="connsiteY9" fmla="*/ 520700 h 5004114"/>
              <a:gd name="connsiteX10" fmla="*/ 221437 w 6765112"/>
              <a:gd name="connsiteY10" fmla="*/ 679450 h 5004114"/>
              <a:gd name="connsiteX11" fmla="*/ 116664 w 6765112"/>
              <a:gd name="connsiteY11" fmla="*/ 812800 h 5004114"/>
              <a:gd name="connsiteX12" fmla="*/ 40462 w 6765112"/>
              <a:gd name="connsiteY12" fmla="*/ 952500 h 5004114"/>
              <a:gd name="connsiteX13" fmla="*/ 2364 w 6765112"/>
              <a:gd name="connsiteY13" fmla="*/ 1155700 h 5004114"/>
              <a:gd name="connsiteX14" fmla="*/ 208737 w 6765112"/>
              <a:gd name="connsiteY14" fmla="*/ 1473200 h 5004114"/>
              <a:gd name="connsiteX15" fmla="*/ 459562 w 6765112"/>
              <a:gd name="connsiteY15" fmla="*/ 1606550 h 5004114"/>
              <a:gd name="connsiteX16" fmla="*/ 719912 w 6765112"/>
              <a:gd name="connsiteY16" fmla="*/ 1771650 h 5004114"/>
              <a:gd name="connsiteX17" fmla="*/ 802462 w 6765112"/>
              <a:gd name="connsiteY17" fmla="*/ 1885950 h 5004114"/>
              <a:gd name="connsiteX18" fmla="*/ 929462 w 6765112"/>
              <a:gd name="connsiteY18" fmla="*/ 1987550 h 5004114"/>
              <a:gd name="connsiteX19" fmla="*/ 1139012 w 6765112"/>
              <a:gd name="connsiteY19" fmla="*/ 2076450 h 5004114"/>
              <a:gd name="connsiteX20" fmla="*/ 1412062 w 6765112"/>
              <a:gd name="connsiteY20" fmla="*/ 2178050 h 5004114"/>
              <a:gd name="connsiteX21" fmla="*/ 1558112 w 6765112"/>
              <a:gd name="connsiteY21" fmla="*/ 2286000 h 5004114"/>
              <a:gd name="connsiteX22" fmla="*/ 1704162 w 6765112"/>
              <a:gd name="connsiteY22" fmla="*/ 2419350 h 5004114"/>
              <a:gd name="connsiteX23" fmla="*/ 1901012 w 6765112"/>
              <a:gd name="connsiteY23" fmla="*/ 2755900 h 5004114"/>
              <a:gd name="connsiteX24" fmla="*/ 2059762 w 6765112"/>
              <a:gd name="connsiteY24" fmla="*/ 2984500 h 5004114"/>
              <a:gd name="connsiteX25" fmla="*/ 2364562 w 6765112"/>
              <a:gd name="connsiteY25" fmla="*/ 3251200 h 5004114"/>
              <a:gd name="connsiteX26" fmla="*/ 2612212 w 6765112"/>
              <a:gd name="connsiteY26" fmla="*/ 3429000 h 5004114"/>
              <a:gd name="connsiteX27" fmla="*/ 3063062 w 6765112"/>
              <a:gd name="connsiteY27" fmla="*/ 3638550 h 5004114"/>
              <a:gd name="connsiteX28" fmla="*/ 3412312 w 6765112"/>
              <a:gd name="connsiteY28" fmla="*/ 3867150 h 5004114"/>
              <a:gd name="connsiteX29" fmla="*/ 3850464 w 6765112"/>
              <a:gd name="connsiteY29" fmla="*/ 4156075 h 5004114"/>
              <a:gd name="connsiteX30" fmla="*/ 4145739 w 6765112"/>
              <a:gd name="connsiteY30" fmla="*/ 4432300 h 5004114"/>
              <a:gd name="connsiteX31" fmla="*/ 4393389 w 6765112"/>
              <a:gd name="connsiteY31" fmla="*/ 4984749 h 5004114"/>
              <a:gd name="connsiteX32" fmla="*/ 6660339 w 6765112"/>
              <a:gd name="connsiteY32" fmla="*/ 4660900 h 5004114"/>
              <a:gd name="connsiteX33" fmla="*/ 6765112 w 6765112"/>
              <a:gd name="connsiteY33" fmla="*/ 2254250 h 5004114"/>
              <a:gd name="connsiteX34" fmla="*/ 6701612 w 6765112"/>
              <a:gd name="connsiteY34" fmla="*/ 2114550 h 5004114"/>
              <a:gd name="connsiteX35" fmla="*/ 6682562 w 6765112"/>
              <a:gd name="connsiteY35" fmla="*/ 2032000 h 5004114"/>
              <a:gd name="connsiteX36" fmla="*/ 6600012 w 6765112"/>
              <a:gd name="connsiteY36" fmla="*/ 1949450 h 5004114"/>
              <a:gd name="connsiteX37" fmla="*/ 6542862 w 6765112"/>
              <a:gd name="connsiteY37" fmla="*/ 1854200 h 5004114"/>
              <a:gd name="connsiteX38" fmla="*/ 6542862 w 6765112"/>
              <a:gd name="connsiteY38" fmla="*/ 1816100 h 5004114"/>
              <a:gd name="connsiteX39" fmla="*/ 6612712 w 6765112"/>
              <a:gd name="connsiteY39" fmla="*/ 1771650 h 5004114"/>
              <a:gd name="connsiteX40" fmla="*/ 6676212 w 6765112"/>
              <a:gd name="connsiteY40" fmla="*/ 1727200 h 5004114"/>
              <a:gd name="connsiteX41" fmla="*/ 6676212 w 6765112"/>
              <a:gd name="connsiteY41" fmla="*/ 1676400 h 5004114"/>
              <a:gd name="connsiteX42" fmla="*/ 6466662 w 6765112"/>
              <a:gd name="connsiteY42" fmla="*/ 1574800 h 5004114"/>
              <a:gd name="connsiteX43" fmla="*/ 6358712 w 6765112"/>
              <a:gd name="connsiteY43" fmla="*/ 1492250 h 5004114"/>
              <a:gd name="connsiteX44" fmla="*/ 6244412 w 6765112"/>
              <a:gd name="connsiteY44" fmla="*/ 1435100 h 5004114"/>
              <a:gd name="connsiteX45" fmla="*/ 6219012 w 6765112"/>
              <a:gd name="connsiteY45" fmla="*/ 1384300 h 5004114"/>
              <a:gd name="connsiteX46" fmla="*/ 6098362 w 6765112"/>
              <a:gd name="connsiteY46" fmla="*/ 1301750 h 5004114"/>
              <a:gd name="connsiteX47" fmla="*/ 5933262 w 6765112"/>
              <a:gd name="connsiteY47" fmla="*/ 1219200 h 5004114"/>
              <a:gd name="connsiteX48" fmla="*/ 5799912 w 6765112"/>
              <a:gd name="connsiteY48" fmla="*/ 1117600 h 5004114"/>
              <a:gd name="connsiteX49" fmla="*/ 5590362 w 6765112"/>
              <a:gd name="connsiteY49" fmla="*/ 1054100 h 5004114"/>
              <a:gd name="connsiteX50" fmla="*/ 5533212 w 6765112"/>
              <a:gd name="connsiteY50" fmla="*/ 952500 h 5004114"/>
              <a:gd name="connsiteX51" fmla="*/ 5469712 w 6765112"/>
              <a:gd name="connsiteY51" fmla="*/ 831850 h 5004114"/>
              <a:gd name="connsiteX52" fmla="*/ 5476062 w 6765112"/>
              <a:gd name="connsiteY52" fmla="*/ 730250 h 5004114"/>
              <a:gd name="connsiteX53" fmla="*/ 5444312 w 6765112"/>
              <a:gd name="connsiteY53" fmla="*/ 666750 h 5004114"/>
              <a:gd name="connsiteX54" fmla="*/ 5044262 w 6765112"/>
              <a:gd name="connsiteY54" fmla="*/ 787400 h 5004114"/>
              <a:gd name="connsiteX55" fmla="*/ 4910912 w 6765112"/>
              <a:gd name="connsiteY55" fmla="*/ 857250 h 5004114"/>
              <a:gd name="connsiteX56" fmla="*/ 4644212 w 6765112"/>
              <a:gd name="connsiteY56" fmla="*/ 825500 h 5004114"/>
              <a:gd name="connsiteX57" fmla="*/ 4263212 w 6765112"/>
              <a:gd name="connsiteY57" fmla="*/ 800100 h 5004114"/>
              <a:gd name="connsiteX58" fmla="*/ 4098112 w 6765112"/>
              <a:gd name="connsiteY58" fmla="*/ 736600 h 5004114"/>
              <a:gd name="connsiteX59" fmla="*/ 3939362 w 6765112"/>
              <a:gd name="connsiteY59" fmla="*/ 742950 h 5004114"/>
              <a:gd name="connsiteX60" fmla="*/ 3590112 w 6765112"/>
              <a:gd name="connsiteY60" fmla="*/ 787400 h 5004114"/>
              <a:gd name="connsiteX61" fmla="*/ 3482162 w 6765112"/>
              <a:gd name="connsiteY61" fmla="*/ 768350 h 5004114"/>
              <a:gd name="connsiteX62" fmla="*/ 3482162 w 6765112"/>
              <a:gd name="connsiteY62" fmla="*/ 768350 h 5004114"/>
              <a:gd name="connsiteX63" fmla="*/ 3317062 w 6765112"/>
              <a:gd name="connsiteY63" fmla="*/ 819150 h 5004114"/>
              <a:gd name="connsiteX64" fmla="*/ 3317062 w 6765112"/>
              <a:gd name="connsiteY64" fmla="*/ 819150 h 5004114"/>
              <a:gd name="connsiteX65" fmla="*/ 3215462 w 6765112"/>
              <a:gd name="connsiteY65" fmla="*/ 850900 h 5004114"/>
              <a:gd name="connsiteX66" fmla="*/ 3018612 w 6765112"/>
              <a:gd name="connsiteY66" fmla="*/ 819150 h 5004114"/>
              <a:gd name="connsiteX67" fmla="*/ 2770962 w 6765112"/>
              <a:gd name="connsiteY67" fmla="*/ 768350 h 5004114"/>
              <a:gd name="connsiteX68" fmla="*/ 2675712 w 6765112"/>
              <a:gd name="connsiteY68" fmla="*/ 742950 h 5004114"/>
              <a:gd name="connsiteX69" fmla="*/ 2523312 w 6765112"/>
              <a:gd name="connsiteY69" fmla="*/ 539750 h 5004114"/>
              <a:gd name="connsiteX70" fmla="*/ 2491562 w 6765112"/>
              <a:gd name="connsiteY70" fmla="*/ 450850 h 5004114"/>
              <a:gd name="connsiteX71" fmla="*/ 2345512 w 6765112"/>
              <a:gd name="connsiteY71" fmla="*/ 387350 h 5004114"/>
              <a:gd name="connsiteX72" fmla="*/ 2262962 w 6765112"/>
              <a:gd name="connsiteY72" fmla="*/ 330200 h 5004114"/>
              <a:gd name="connsiteX73" fmla="*/ 2059762 w 6765112"/>
              <a:gd name="connsiteY73" fmla="*/ 260350 h 5004114"/>
              <a:gd name="connsiteX74" fmla="*/ 1983562 w 6765112"/>
              <a:gd name="connsiteY74" fmla="*/ 247650 h 5004114"/>
              <a:gd name="connsiteX75" fmla="*/ 1907362 w 6765112"/>
              <a:gd name="connsiteY75" fmla="*/ 95250 h 5004114"/>
              <a:gd name="connsiteX76" fmla="*/ 1723212 w 6765112"/>
              <a:gd name="connsiteY76" fmla="*/ 0 h 5004114"/>
              <a:gd name="connsiteX0" fmla="*/ 1723212 w 6765112"/>
              <a:gd name="connsiteY0" fmla="*/ 0 h 5004114"/>
              <a:gd name="connsiteX1" fmla="*/ 1608912 w 6765112"/>
              <a:gd name="connsiteY1" fmla="*/ 44450 h 5004114"/>
              <a:gd name="connsiteX2" fmla="*/ 1456512 w 6765112"/>
              <a:gd name="connsiteY2" fmla="*/ 76200 h 5004114"/>
              <a:gd name="connsiteX3" fmla="*/ 1354912 w 6765112"/>
              <a:gd name="connsiteY3" fmla="*/ 101600 h 5004114"/>
              <a:gd name="connsiteX4" fmla="*/ 1145362 w 6765112"/>
              <a:gd name="connsiteY4" fmla="*/ 165100 h 5004114"/>
              <a:gd name="connsiteX5" fmla="*/ 796112 w 6765112"/>
              <a:gd name="connsiteY5" fmla="*/ 361950 h 5004114"/>
              <a:gd name="connsiteX6" fmla="*/ 650062 w 6765112"/>
              <a:gd name="connsiteY6" fmla="*/ 419100 h 5004114"/>
              <a:gd name="connsiteX7" fmla="*/ 497662 w 6765112"/>
              <a:gd name="connsiteY7" fmla="*/ 482600 h 5004114"/>
              <a:gd name="connsiteX8" fmla="*/ 440512 w 6765112"/>
              <a:gd name="connsiteY8" fmla="*/ 520700 h 5004114"/>
              <a:gd name="connsiteX9" fmla="*/ 446862 w 6765112"/>
              <a:gd name="connsiteY9" fmla="*/ 520700 h 5004114"/>
              <a:gd name="connsiteX10" fmla="*/ 221437 w 6765112"/>
              <a:gd name="connsiteY10" fmla="*/ 679450 h 5004114"/>
              <a:gd name="connsiteX11" fmla="*/ 116664 w 6765112"/>
              <a:gd name="connsiteY11" fmla="*/ 812800 h 5004114"/>
              <a:gd name="connsiteX12" fmla="*/ 40462 w 6765112"/>
              <a:gd name="connsiteY12" fmla="*/ 952500 h 5004114"/>
              <a:gd name="connsiteX13" fmla="*/ 2364 w 6765112"/>
              <a:gd name="connsiteY13" fmla="*/ 1155700 h 5004114"/>
              <a:gd name="connsiteX14" fmla="*/ 208737 w 6765112"/>
              <a:gd name="connsiteY14" fmla="*/ 1473200 h 5004114"/>
              <a:gd name="connsiteX15" fmla="*/ 459562 w 6765112"/>
              <a:gd name="connsiteY15" fmla="*/ 1606550 h 5004114"/>
              <a:gd name="connsiteX16" fmla="*/ 719912 w 6765112"/>
              <a:gd name="connsiteY16" fmla="*/ 1771650 h 5004114"/>
              <a:gd name="connsiteX17" fmla="*/ 802462 w 6765112"/>
              <a:gd name="connsiteY17" fmla="*/ 1885950 h 5004114"/>
              <a:gd name="connsiteX18" fmla="*/ 929462 w 6765112"/>
              <a:gd name="connsiteY18" fmla="*/ 1987550 h 5004114"/>
              <a:gd name="connsiteX19" fmla="*/ 1139012 w 6765112"/>
              <a:gd name="connsiteY19" fmla="*/ 2076450 h 5004114"/>
              <a:gd name="connsiteX20" fmla="*/ 1412062 w 6765112"/>
              <a:gd name="connsiteY20" fmla="*/ 2178050 h 5004114"/>
              <a:gd name="connsiteX21" fmla="*/ 1558112 w 6765112"/>
              <a:gd name="connsiteY21" fmla="*/ 2286000 h 5004114"/>
              <a:gd name="connsiteX22" fmla="*/ 1704162 w 6765112"/>
              <a:gd name="connsiteY22" fmla="*/ 2419350 h 5004114"/>
              <a:gd name="connsiteX23" fmla="*/ 1901012 w 6765112"/>
              <a:gd name="connsiteY23" fmla="*/ 2755900 h 5004114"/>
              <a:gd name="connsiteX24" fmla="*/ 2059762 w 6765112"/>
              <a:gd name="connsiteY24" fmla="*/ 2984500 h 5004114"/>
              <a:gd name="connsiteX25" fmla="*/ 2364562 w 6765112"/>
              <a:gd name="connsiteY25" fmla="*/ 3251200 h 5004114"/>
              <a:gd name="connsiteX26" fmla="*/ 2612212 w 6765112"/>
              <a:gd name="connsiteY26" fmla="*/ 3429000 h 5004114"/>
              <a:gd name="connsiteX27" fmla="*/ 3063062 w 6765112"/>
              <a:gd name="connsiteY27" fmla="*/ 3638550 h 5004114"/>
              <a:gd name="connsiteX28" fmla="*/ 3412312 w 6765112"/>
              <a:gd name="connsiteY28" fmla="*/ 3867150 h 5004114"/>
              <a:gd name="connsiteX29" fmla="*/ 3850464 w 6765112"/>
              <a:gd name="connsiteY29" fmla="*/ 4156075 h 5004114"/>
              <a:gd name="connsiteX30" fmla="*/ 4145739 w 6765112"/>
              <a:gd name="connsiteY30" fmla="*/ 4432300 h 5004114"/>
              <a:gd name="connsiteX31" fmla="*/ 4393389 w 6765112"/>
              <a:gd name="connsiteY31" fmla="*/ 4984749 h 5004114"/>
              <a:gd name="connsiteX32" fmla="*/ 6660339 w 6765112"/>
              <a:gd name="connsiteY32" fmla="*/ 4660900 h 5004114"/>
              <a:gd name="connsiteX33" fmla="*/ 6765112 w 6765112"/>
              <a:gd name="connsiteY33" fmla="*/ 2254250 h 5004114"/>
              <a:gd name="connsiteX34" fmla="*/ 6701612 w 6765112"/>
              <a:gd name="connsiteY34" fmla="*/ 2114550 h 5004114"/>
              <a:gd name="connsiteX35" fmla="*/ 6682562 w 6765112"/>
              <a:gd name="connsiteY35" fmla="*/ 2032000 h 5004114"/>
              <a:gd name="connsiteX36" fmla="*/ 6600012 w 6765112"/>
              <a:gd name="connsiteY36" fmla="*/ 1949450 h 5004114"/>
              <a:gd name="connsiteX37" fmla="*/ 6542862 w 6765112"/>
              <a:gd name="connsiteY37" fmla="*/ 1854200 h 5004114"/>
              <a:gd name="connsiteX38" fmla="*/ 6542862 w 6765112"/>
              <a:gd name="connsiteY38" fmla="*/ 1816100 h 5004114"/>
              <a:gd name="connsiteX39" fmla="*/ 6612712 w 6765112"/>
              <a:gd name="connsiteY39" fmla="*/ 1771650 h 5004114"/>
              <a:gd name="connsiteX40" fmla="*/ 6676212 w 6765112"/>
              <a:gd name="connsiteY40" fmla="*/ 1727200 h 5004114"/>
              <a:gd name="connsiteX41" fmla="*/ 6676212 w 6765112"/>
              <a:gd name="connsiteY41" fmla="*/ 1676400 h 5004114"/>
              <a:gd name="connsiteX42" fmla="*/ 6466662 w 6765112"/>
              <a:gd name="connsiteY42" fmla="*/ 1574800 h 5004114"/>
              <a:gd name="connsiteX43" fmla="*/ 6358712 w 6765112"/>
              <a:gd name="connsiteY43" fmla="*/ 1492250 h 5004114"/>
              <a:gd name="connsiteX44" fmla="*/ 6244412 w 6765112"/>
              <a:gd name="connsiteY44" fmla="*/ 1435100 h 5004114"/>
              <a:gd name="connsiteX45" fmla="*/ 6219012 w 6765112"/>
              <a:gd name="connsiteY45" fmla="*/ 1384300 h 5004114"/>
              <a:gd name="connsiteX46" fmla="*/ 6098362 w 6765112"/>
              <a:gd name="connsiteY46" fmla="*/ 1301750 h 5004114"/>
              <a:gd name="connsiteX47" fmla="*/ 5933262 w 6765112"/>
              <a:gd name="connsiteY47" fmla="*/ 1219200 h 5004114"/>
              <a:gd name="connsiteX48" fmla="*/ 5799912 w 6765112"/>
              <a:gd name="connsiteY48" fmla="*/ 1117600 h 5004114"/>
              <a:gd name="connsiteX49" fmla="*/ 5590362 w 6765112"/>
              <a:gd name="connsiteY49" fmla="*/ 1054100 h 5004114"/>
              <a:gd name="connsiteX50" fmla="*/ 5533212 w 6765112"/>
              <a:gd name="connsiteY50" fmla="*/ 952500 h 5004114"/>
              <a:gd name="connsiteX51" fmla="*/ 5469712 w 6765112"/>
              <a:gd name="connsiteY51" fmla="*/ 831850 h 5004114"/>
              <a:gd name="connsiteX52" fmla="*/ 5476062 w 6765112"/>
              <a:gd name="connsiteY52" fmla="*/ 730250 h 5004114"/>
              <a:gd name="connsiteX53" fmla="*/ 5444312 w 6765112"/>
              <a:gd name="connsiteY53" fmla="*/ 666750 h 5004114"/>
              <a:gd name="connsiteX54" fmla="*/ 5044262 w 6765112"/>
              <a:gd name="connsiteY54" fmla="*/ 787400 h 5004114"/>
              <a:gd name="connsiteX55" fmla="*/ 4910912 w 6765112"/>
              <a:gd name="connsiteY55" fmla="*/ 857250 h 5004114"/>
              <a:gd name="connsiteX56" fmla="*/ 4644212 w 6765112"/>
              <a:gd name="connsiteY56" fmla="*/ 825500 h 5004114"/>
              <a:gd name="connsiteX57" fmla="*/ 4263212 w 6765112"/>
              <a:gd name="connsiteY57" fmla="*/ 800100 h 5004114"/>
              <a:gd name="connsiteX58" fmla="*/ 4098112 w 6765112"/>
              <a:gd name="connsiteY58" fmla="*/ 736600 h 5004114"/>
              <a:gd name="connsiteX59" fmla="*/ 3939362 w 6765112"/>
              <a:gd name="connsiteY59" fmla="*/ 742950 h 5004114"/>
              <a:gd name="connsiteX60" fmla="*/ 3590112 w 6765112"/>
              <a:gd name="connsiteY60" fmla="*/ 787400 h 5004114"/>
              <a:gd name="connsiteX61" fmla="*/ 3482162 w 6765112"/>
              <a:gd name="connsiteY61" fmla="*/ 768350 h 5004114"/>
              <a:gd name="connsiteX62" fmla="*/ 3482162 w 6765112"/>
              <a:gd name="connsiteY62" fmla="*/ 768350 h 5004114"/>
              <a:gd name="connsiteX63" fmla="*/ 3317062 w 6765112"/>
              <a:gd name="connsiteY63" fmla="*/ 819150 h 5004114"/>
              <a:gd name="connsiteX64" fmla="*/ 3317062 w 6765112"/>
              <a:gd name="connsiteY64" fmla="*/ 819150 h 5004114"/>
              <a:gd name="connsiteX65" fmla="*/ 3215462 w 6765112"/>
              <a:gd name="connsiteY65" fmla="*/ 850900 h 5004114"/>
              <a:gd name="connsiteX66" fmla="*/ 3018612 w 6765112"/>
              <a:gd name="connsiteY66" fmla="*/ 819150 h 5004114"/>
              <a:gd name="connsiteX67" fmla="*/ 2770962 w 6765112"/>
              <a:gd name="connsiteY67" fmla="*/ 768350 h 5004114"/>
              <a:gd name="connsiteX68" fmla="*/ 2675712 w 6765112"/>
              <a:gd name="connsiteY68" fmla="*/ 742950 h 5004114"/>
              <a:gd name="connsiteX69" fmla="*/ 2523312 w 6765112"/>
              <a:gd name="connsiteY69" fmla="*/ 539750 h 5004114"/>
              <a:gd name="connsiteX70" fmla="*/ 2491562 w 6765112"/>
              <a:gd name="connsiteY70" fmla="*/ 450850 h 5004114"/>
              <a:gd name="connsiteX71" fmla="*/ 2345512 w 6765112"/>
              <a:gd name="connsiteY71" fmla="*/ 387350 h 5004114"/>
              <a:gd name="connsiteX72" fmla="*/ 2262962 w 6765112"/>
              <a:gd name="connsiteY72" fmla="*/ 330200 h 5004114"/>
              <a:gd name="connsiteX73" fmla="*/ 2059762 w 6765112"/>
              <a:gd name="connsiteY73" fmla="*/ 260350 h 5004114"/>
              <a:gd name="connsiteX74" fmla="*/ 1983562 w 6765112"/>
              <a:gd name="connsiteY74" fmla="*/ 247650 h 5004114"/>
              <a:gd name="connsiteX75" fmla="*/ 1907362 w 6765112"/>
              <a:gd name="connsiteY75" fmla="*/ 95250 h 5004114"/>
              <a:gd name="connsiteX76" fmla="*/ 1723212 w 6765112"/>
              <a:gd name="connsiteY76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8793939 w 8793939"/>
              <a:gd name="connsiteY33" fmla="*/ 3489324 h 5004114"/>
              <a:gd name="connsiteX34" fmla="*/ 6765112 w 8793939"/>
              <a:gd name="connsiteY34" fmla="*/ 2254250 h 5004114"/>
              <a:gd name="connsiteX35" fmla="*/ 6701612 w 8793939"/>
              <a:gd name="connsiteY35" fmla="*/ 2114550 h 5004114"/>
              <a:gd name="connsiteX36" fmla="*/ 6682562 w 8793939"/>
              <a:gd name="connsiteY36" fmla="*/ 2032000 h 5004114"/>
              <a:gd name="connsiteX37" fmla="*/ 6600012 w 8793939"/>
              <a:gd name="connsiteY37" fmla="*/ 1949450 h 5004114"/>
              <a:gd name="connsiteX38" fmla="*/ 6542862 w 8793939"/>
              <a:gd name="connsiteY38" fmla="*/ 1854200 h 5004114"/>
              <a:gd name="connsiteX39" fmla="*/ 6542862 w 8793939"/>
              <a:gd name="connsiteY39" fmla="*/ 1816100 h 5004114"/>
              <a:gd name="connsiteX40" fmla="*/ 6612712 w 8793939"/>
              <a:gd name="connsiteY40" fmla="*/ 1771650 h 5004114"/>
              <a:gd name="connsiteX41" fmla="*/ 6676212 w 8793939"/>
              <a:gd name="connsiteY41" fmla="*/ 1727200 h 5004114"/>
              <a:gd name="connsiteX42" fmla="*/ 6676212 w 8793939"/>
              <a:gd name="connsiteY42" fmla="*/ 1676400 h 5004114"/>
              <a:gd name="connsiteX43" fmla="*/ 6466662 w 8793939"/>
              <a:gd name="connsiteY43" fmla="*/ 1574800 h 5004114"/>
              <a:gd name="connsiteX44" fmla="*/ 6358712 w 8793939"/>
              <a:gd name="connsiteY44" fmla="*/ 1492250 h 5004114"/>
              <a:gd name="connsiteX45" fmla="*/ 6244412 w 8793939"/>
              <a:gd name="connsiteY45" fmla="*/ 1435100 h 5004114"/>
              <a:gd name="connsiteX46" fmla="*/ 6219012 w 8793939"/>
              <a:gd name="connsiteY46" fmla="*/ 1384300 h 5004114"/>
              <a:gd name="connsiteX47" fmla="*/ 6098362 w 8793939"/>
              <a:gd name="connsiteY47" fmla="*/ 1301750 h 5004114"/>
              <a:gd name="connsiteX48" fmla="*/ 5933262 w 8793939"/>
              <a:gd name="connsiteY48" fmla="*/ 1219200 h 5004114"/>
              <a:gd name="connsiteX49" fmla="*/ 5799912 w 8793939"/>
              <a:gd name="connsiteY49" fmla="*/ 1117600 h 5004114"/>
              <a:gd name="connsiteX50" fmla="*/ 5590362 w 8793939"/>
              <a:gd name="connsiteY50" fmla="*/ 1054100 h 5004114"/>
              <a:gd name="connsiteX51" fmla="*/ 5533212 w 8793939"/>
              <a:gd name="connsiteY51" fmla="*/ 952500 h 5004114"/>
              <a:gd name="connsiteX52" fmla="*/ 5469712 w 8793939"/>
              <a:gd name="connsiteY52" fmla="*/ 831850 h 5004114"/>
              <a:gd name="connsiteX53" fmla="*/ 5476062 w 8793939"/>
              <a:gd name="connsiteY53" fmla="*/ 730250 h 5004114"/>
              <a:gd name="connsiteX54" fmla="*/ 5444312 w 8793939"/>
              <a:gd name="connsiteY54" fmla="*/ 666750 h 5004114"/>
              <a:gd name="connsiteX55" fmla="*/ 5044262 w 8793939"/>
              <a:gd name="connsiteY55" fmla="*/ 787400 h 5004114"/>
              <a:gd name="connsiteX56" fmla="*/ 4910912 w 8793939"/>
              <a:gd name="connsiteY56" fmla="*/ 857250 h 5004114"/>
              <a:gd name="connsiteX57" fmla="*/ 4644212 w 8793939"/>
              <a:gd name="connsiteY57" fmla="*/ 825500 h 5004114"/>
              <a:gd name="connsiteX58" fmla="*/ 4263212 w 8793939"/>
              <a:gd name="connsiteY58" fmla="*/ 800100 h 5004114"/>
              <a:gd name="connsiteX59" fmla="*/ 4098112 w 8793939"/>
              <a:gd name="connsiteY59" fmla="*/ 736600 h 5004114"/>
              <a:gd name="connsiteX60" fmla="*/ 3939362 w 8793939"/>
              <a:gd name="connsiteY60" fmla="*/ 742950 h 5004114"/>
              <a:gd name="connsiteX61" fmla="*/ 3590112 w 8793939"/>
              <a:gd name="connsiteY61" fmla="*/ 787400 h 5004114"/>
              <a:gd name="connsiteX62" fmla="*/ 3482162 w 8793939"/>
              <a:gd name="connsiteY62" fmla="*/ 768350 h 5004114"/>
              <a:gd name="connsiteX63" fmla="*/ 3482162 w 8793939"/>
              <a:gd name="connsiteY63" fmla="*/ 768350 h 5004114"/>
              <a:gd name="connsiteX64" fmla="*/ 3317062 w 8793939"/>
              <a:gd name="connsiteY64" fmla="*/ 819150 h 5004114"/>
              <a:gd name="connsiteX65" fmla="*/ 3317062 w 8793939"/>
              <a:gd name="connsiteY65" fmla="*/ 819150 h 5004114"/>
              <a:gd name="connsiteX66" fmla="*/ 3215462 w 8793939"/>
              <a:gd name="connsiteY66" fmla="*/ 850900 h 5004114"/>
              <a:gd name="connsiteX67" fmla="*/ 3018612 w 8793939"/>
              <a:gd name="connsiteY67" fmla="*/ 819150 h 5004114"/>
              <a:gd name="connsiteX68" fmla="*/ 2770962 w 8793939"/>
              <a:gd name="connsiteY68" fmla="*/ 768350 h 5004114"/>
              <a:gd name="connsiteX69" fmla="*/ 2675712 w 8793939"/>
              <a:gd name="connsiteY69" fmla="*/ 742950 h 5004114"/>
              <a:gd name="connsiteX70" fmla="*/ 2523312 w 8793939"/>
              <a:gd name="connsiteY70" fmla="*/ 539750 h 5004114"/>
              <a:gd name="connsiteX71" fmla="*/ 2491562 w 8793939"/>
              <a:gd name="connsiteY71" fmla="*/ 450850 h 5004114"/>
              <a:gd name="connsiteX72" fmla="*/ 2345512 w 8793939"/>
              <a:gd name="connsiteY72" fmla="*/ 387350 h 5004114"/>
              <a:gd name="connsiteX73" fmla="*/ 2262962 w 8793939"/>
              <a:gd name="connsiteY73" fmla="*/ 330200 h 5004114"/>
              <a:gd name="connsiteX74" fmla="*/ 2059762 w 8793939"/>
              <a:gd name="connsiteY74" fmla="*/ 260350 h 5004114"/>
              <a:gd name="connsiteX75" fmla="*/ 1983562 w 8793939"/>
              <a:gd name="connsiteY75" fmla="*/ 247650 h 5004114"/>
              <a:gd name="connsiteX76" fmla="*/ 1907362 w 8793939"/>
              <a:gd name="connsiteY76" fmla="*/ 95250 h 5004114"/>
              <a:gd name="connsiteX77" fmla="*/ 1723212 w 8793939"/>
              <a:gd name="connsiteY77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8793939 w 8793939"/>
              <a:gd name="connsiteY33" fmla="*/ 3489324 h 5004114"/>
              <a:gd name="connsiteX34" fmla="*/ 6765112 w 8793939"/>
              <a:gd name="connsiteY34" fmla="*/ 2254250 h 5004114"/>
              <a:gd name="connsiteX35" fmla="*/ 6701612 w 8793939"/>
              <a:gd name="connsiteY35" fmla="*/ 2114550 h 5004114"/>
              <a:gd name="connsiteX36" fmla="*/ 6682562 w 8793939"/>
              <a:gd name="connsiteY36" fmla="*/ 2032000 h 5004114"/>
              <a:gd name="connsiteX37" fmla="*/ 6600012 w 8793939"/>
              <a:gd name="connsiteY37" fmla="*/ 1949450 h 5004114"/>
              <a:gd name="connsiteX38" fmla="*/ 6542862 w 8793939"/>
              <a:gd name="connsiteY38" fmla="*/ 1854200 h 5004114"/>
              <a:gd name="connsiteX39" fmla="*/ 6542862 w 8793939"/>
              <a:gd name="connsiteY39" fmla="*/ 1816100 h 5004114"/>
              <a:gd name="connsiteX40" fmla="*/ 6612712 w 8793939"/>
              <a:gd name="connsiteY40" fmla="*/ 1771650 h 5004114"/>
              <a:gd name="connsiteX41" fmla="*/ 6676212 w 8793939"/>
              <a:gd name="connsiteY41" fmla="*/ 1727200 h 5004114"/>
              <a:gd name="connsiteX42" fmla="*/ 6676212 w 8793939"/>
              <a:gd name="connsiteY42" fmla="*/ 1676400 h 5004114"/>
              <a:gd name="connsiteX43" fmla="*/ 6466662 w 8793939"/>
              <a:gd name="connsiteY43" fmla="*/ 1574800 h 5004114"/>
              <a:gd name="connsiteX44" fmla="*/ 6358712 w 8793939"/>
              <a:gd name="connsiteY44" fmla="*/ 1492250 h 5004114"/>
              <a:gd name="connsiteX45" fmla="*/ 6244412 w 8793939"/>
              <a:gd name="connsiteY45" fmla="*/ 1435100 h 5004114"/>
              <a:gd name="connsiteX46" fmla="*/ 6219012 w 8793939"/>
              <a:gd name="connsiteY46" fmla="*/ 1384300 h 5004114"/>
              <a:gd name="connsiteX47" fmla="*/ 6098362 w 8793939"/>
              <a:gd name="connsiteY47" fmla="*/ 1301750 h 5004114"/>
              <a:gd name="connsiteX48" fmla="*/ 5933262 w 8793939"/>
              <a:gd name="connsiteY48" fmla="*/ 1219200 h 5004114"/>
              <a:gd name="connsiteX49" fmla="*/ 5799912 w 8793939"/>
              <a:gd name="connsiteY49" fmla="*/ 1117600 h 5004114"/>
              <a:gd name="connsiteX50" fmla="*/ 5590362 w 8793939"/>
              <a:gd name="connsiteY50" fmla="*/ 1054100 h 5004114"/>
              <a:gd name="connsiteX51" fmla="*/ 5533212 w 8793939"/>
              <a:gd name="connsiteY51" fmla="*/ 952500 h 5004114"/>
              <a:gd name="connsiteX52" fmla="*/ 5469712 w 8793939"/>
              <a:gd name="connsiteY52" fmla="*/ 831850 h 5004114"/>
              <a:gd name="connsiteX53" fmla="*/ 5476062 w 8793939"/>
              <a:gd name="connsiteY53" fmla="*/ 730250 h 5004114"/>
              <a:gd name="connsiteX54" fmla="*/ 5444312 w 8793939"/>
              <a:gd name="connsiteY54" fmla="*/ 666750 h 5004114"/>
              <a:gd name="connsiteX55" fmla="*/ 5044262 w 8793939"/>
              <a:gd name="connsiteY55" fmla="*/ 787400 h 5004114"/>
              <a:gd name="connsiteX56" fmla="*/ 4910912 w 8793939"/>
              <a:gd name="connsiteY56" fmla="*/ 857250 h 5004114"/>
              <a:gd name="connsiteX57" fmla="*/ 4644212 w 8793939"/>
              <a:gd name="connsiteY57" fmla="*/ 825500 h 5004114"/>
              <a:gd name="connsiteX58" fmla="*/ 4263212 w 8793939"/>
              <a:gd name="connsiteY58" fmla="*/ 800100 h 5004114"/>
              <a:gd name="connsiteX59" fmla="*/ 4098112 w 8793939"/>
              <a:gd name="connsiteY59" fmla="*/ 736600 h 5004114"/>
              <a:gd name="connsiteX60" fmla="*/ 3939362 w 8793939"/>
              <a:gd name="connsiteY60" fmla="*/ 742950 h 5004114"/>
              <a:gd name="connsiteX61" fmla="*/ 3590112 w 8793939"/>
              <a:gd name="connsiteY61" fmla="*/ 787400 h 5004114"/>
              <a:gd name="connsiteX62" fmla="*/ 3482162 w 8793939"/>
              <a:gd name="connsiteY62" fmla="*/ 768350 h 5004114"/>
              <a:gd name="connsiteX63" fmla="*/ 3482162 w 8793939"/>
              <a:gd name="connsiteY63" fmla="*/ 768350 h 5004114"/>
              <a:gd name="connsiteX64" fmla="*/ 3317062 w 8793939"/>
              <a:gd name="connsiteY64" fmla="*/ 819150 h 5004114"/>
              <a:gd name="connsiteX65" fmla="*/ 3317062 w 8793939"/>
              <a:gd name="connsiteY65" fmla="*/ 819150 h 5004114"/>
              <a:gd name="connsiteX66" fmla="*/ 3215462 w 8793939"/>
              <a:gd name="connsiteY66" fmla="*/ 850900 h 5004114"/>
              <a:gd name="connsiteX67" fmla="*/ 3018612 w 8793939"/>
              <a:gd name="connsiteY67" fmla="*/ 819150 h 5004114"/>
              <a:gd name="connsiteX68" fmla="*/ 2770962 w 8793939"/>
              <a:gd name="connsiteY68" fmla="*/ 768350 h 5004114"/>
              <a:gd name="connsiteX69" fmla="*/ 2675712 w 8793939"/>
              <a:gd name="connsiteY69" fmla="*/ 742950 h 5004114"/>
              <a:gd name="connsiteX70" fmla="*/ 2523312 w 8793939"/>
              <a:gd name="connsiteY70" fmla="*/ 539750 h 5004114"/>
              <a:gd name="connsiteX71" fmla="*/ 2491562 w 8793939"/>
              <a:gd name="connsiteY71" fmla="*/ 450850 h 5004114"/>
              <a:gd name="connsiteX72" fmla="*/ 2345512 w 8793939"/>
              <a:gd name="connsiteY72" fmla="*/ 387350 h 5004114"/>
              <a:gd name="connsiteX73" fmla="*/ 2262962 w 8793939"/>
              <a:gd name="connsiteY73" fmla="*/ 330200 h 5004114"/>
              <a:gd name="connsiteX74" fmla="*/ 2059762 w 8793939"/>
              <a:gd name="connsiteY74" fmla="*/ 260350 h 5004114"/>
              <a:gd name="connsiteX75" fmla="*/ 1983562 w 8793939"/>
              <a:gd name="connsiteY75" fmla="*/ 247650 h 5004114"/>
              <a:gd name="connsiteX76" fmla="*/ 1907362 w 8793939"/>
              <a:gd name="connsiteY76" fmla="*/ 95250 h 5004114"/>
              <a:gd name="connsiteX77" fmla="*/ 1723212 w 8793939"/>
              <a:gd name="connsiteY77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6765112 w 8793939"/>
              <a:gd name="connsiteY35" fmla="*/ 2254250 h 5004114"/>
              <a:gd name="connsiteX36" fmla="*/ 6701612 w 8793939"/>
              <a:gd name="connsiteY36" fmla="*/ 2114550 h 5004114"/>
              <a:gd name="connsiteX37" fmla="*/ 6682562 w 8793939"/>
              <a:gd name="connsiteY37" fmla="*/ 2032000 h 5004114"/>
              <a:gd name="connsiteX38" fmla="*/ 6600012 w 8793939"/>
              <a:gd name="connsiteY38" fmla="*/ 1949450 h 5004114"/>
              <a:gd name="connsiteX39" fmla="*/ 6542862 w 8793939"/>
              <a:gd name="connsiteY39" fmla="*/ 1854200 h 5004114"/>
              <a:gd name="connsiteX40" fmla="*/ 6542862 w 8793939"/>
              <a:gd name="connsiteY40" fmla="*/ 1816100 h 5004114"/>
              <a:gd name="connsiteX41" fmla="*/ 6612712 w 8793939"/>
              <a:gd name="connsiteY41" fmla="*/ 1771650 h 5004114"/>
              <a:gd name="connsiteX42" fmla="*/ 6676212 w 8793939"/>
              <a:gd name="connsiteY42" fmla="*/ 1727200 h 5004114"/>
              <a:gd name="connsiteX43" fmla="*/ 6676212 w 8793939"/>
              <a:gd name="connsiteY43" fmla="*/ 1676400 h 5004114"/>
              <a:gd name="connsiteX44" fmla="*/ 6466662 w 8793939"/>
              <a:gd name="connsiteY44" fmla="*/ 1574800 h 5004114"/>
              <a:gd name="connsiteX45" fmla="*/ 6358712 w 8793939"/>
              <a:gd name="connsiteY45" fmla="*/ 1492250 h 5004114"/>
              <a:gd name="connsiteX46" fmla="*/ 6244412 w 8793939"/>
              <a:gd name="connsiteY46" fmla="*/ 1435100 h 5004114"/>
              <a:gd name="connsiteX47" fmla="*/ 6219012 w 8793939"/>
              <a:gd name="connsiteY47" fmla="*/ 1384300 h 5004114"/>
              <a:gd name="connsiteX48" fmla="*/ 6098362 w 8793939"/>
              <a:gd name="connsiteY48" fmla="*/ 1301750 h 5004114"/>
              <a:gd name="connsiteX49" fmla="*/ 5933262 w 8793939"/>
              <a:gd name="connsiteY49" fmla="*/ 1219200 h 5004114"/>
              <a:gd name="connsiteX50" fmla="*/ 5799912 w 8793939"/>
              <a:gd name="connsiteY50" fmla="*/ 1117600 h 5004114"/>
              <a:gd name="connsiteX51" fmla="*/ 5590362 w 8793939"/>
              <a:gd name="connsiteY51" fmla="*/ 1054100 h 5004114"/>
              <a:gd name="connsiteX52" fmla="*/ 5533212 w 8793939"/>
              <a:gd name="connsiteY52" fmla="*/ 952500 h 5004114"/>
              <a:gd name="connsiteX53" fmla="*/ 5469712 w 8793939"/>
              <a:gd name="connsiteY53" fmla="*/ 831850 h 5004114"/>
              <a:gd name="connsiteX54" fmla="*/ 5476062 w 8793939"/>
              <a:gd name="connsiteY54" fmla="*/ 730250 h 5004114"/>
              <a:gd name="connsiteX55" fmla="*/ 5444312 w 8793939"/>
              <a:gd name="connsiteY55" fmla="*/ 666750 h 5004114"/>
              <a:gd name="connsiteX56" fmla="*/ 5044262 w 8793939"/>
              <a:gd name="connsiteY56" fmla="*/ 787400 h 5004114"/>
              <a:gd name="connsiteX57" fmla="*/ 4910912 w 8793939"/>
              <a:gd name="connsiteY57" fmla="*/ 857250 h 5004114"/>
              <a:gd name="connsiteX58" fmla="*/ 4644212 w 8793939"/>
              <a:gd name="connsiteY58" fmla="*/ 825500 h 5004114"/>
              <a:gd name="connsiteX59" fmla="*/ 4263212 w 8793939"/>
              <a:gd name="connsiteY59" fmla="*/ 800100 h 5004114"/>
              <a:gd name="connsiteX60" fmla="*/ 4098112 w 8793939"/>
              <a:gd name="connsiteY60" fmla="*/ 736600 h 5004114"/>
              <a:gd name="connsiteX61" fmla="*/ 3939362 w 8793939"/>
              <a:gd name="connsiteY61" fmla="*/ 742950 h 5004114"/>
              <a:gd name="connsiteX62" fmla="*/ 3590112 w 8793939"/>
              <a:gd name="connsiteY62" fmla="*/ 787400 h 5004114"/>
              <a:gd name="connsiteX63" fmla="*/ 3482162 w 8793939"/>
              <a:gd name="connsiteY63" fmla="*/ 768350 h 5004114"/>
              <a:gd name="connsiteX64" fmla="*/ 3482162 w 8793939"/>
              <a:gd name="connsiteY64" fmla="*/ 768350 h 5004114"/>
              <a:gd name="connsiteX65" fmla="*/ 3317062 w 8793939"/>
              <a:gd name="connsiteY65" fmla="*/ 819150 h 5004114"/>
              <a:gd name="connsiteX66" fmla="*/ 3317062 w 8793939"/>
              <a:gd name="connsiteY66" fmla="*/ 819150 h 5004114"/>
              <a:gd name="connsiteX67" fmla="*/ 3215462 w 8793939"/>
              <a:gd name="connsiteY67" fmla="*/ 850900 h 5004114"/>
              <a:gd name="connsiteX68" fmla="*/ 3018612 w 8793939"/>
              <a:gd name="connsiteY68" fmla="*/ 819150 h 5004114"/>
              <a:gd name="connsiteX69" fmla="*/ 2770962 w 8793939"/>
              <a:gd name="connsiteY69" fmla="*/ 768350 h 5004114"/>
              <a:gd name="connsiteX70" fmla="*/ 2675712 w 8793939"/>
              <a:gd name="connsiteY70" fmla="*/ 742950 h 5004114"/>
              <a:gd name="connsiteX71" fmla="*/ 2523312 w 8793939"/>
              <a:gd name="connsiteY71" fmla="*/ 539750 h 5004114"/>
              <a:gd name="connsiteX72" fmla="*/ 2491562 w 8793939"/>
              <a:gd name="connsiteY72" fmla="*/ 450850 h 5004114"/>
              <a:gd name="connsiteX73" fmla="*/ 2345512 w 8793939"/>
              <a:gd name="connsiteY73" fmla="*/ 387350 h 5004114"/>
              <a:gd name="connsiteX74" fmla="*/ 2262962 w 8793939"/>
              <a:gd name="connsiteY74" fmla="*/ 330200 h 5004114"/>
              <a:gd name="connsiteX75" fmla="*/ 2059762 w 8793939"/>
              <a:gd name="connsiteY75" fmla="*/ 260350 h 5004114"/>
              <a:gd name="connsiteX76" fmla="*/ 1983562 w 8793939"/>
              <a:gd name="connsiteY76" fmla="*/ 247650 h 5004114"/>
              <a:gd name="connsiteX77" fmla="*/ 1907362 w 8793939"/>
              <a:gd name="connsiteY77" fmla="*/ 95250 h 5004114"/>
              <a:gd name="connsiteX78" fmla="*/ 1723212 w 8793939"/>
              <a:gd name="connsiteY78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6765112 w 8793939"/>
              <a:gd name="connsiteY36" fmla="*/ 2254250 h 5004114"/>
              <a:gd name="connsiteX37" fmla="*/ 6701612 w 8793939"/>
              <a:gd name="connsiteY37" fmla="*/ 2114550 h 5004114"/>
              <a:gd name="connsiteX38" fmla="*/ 6682562 w 8793939"/>
              <a:gd name="connsiteY38" fmla="*/ 2032000 h 5004114"/>
              <a:gd name="connsiteX39" fmla="*/ 6600012 w 8793939"/>
              <a:gd name="connsiteY39" fmla="*/ 1949450 h 5004114"/>
              <a:gd name="connsiteX40" fmla="*/ 6542862 w 8793939"/>
              <a:gd name="connsiteY40" fmla="*/ 1854200 h 5004114"/>
              <a:gd name="connsiteX41" fmla="*/ 6542862 w 8793939"/>
              <a:gd name="connsiteY41" fmla="*/ 1816100 h 5004114"/>
              <a:gd name="connsiteX42" fmla="*/ 6612712 w 8793939"/>
              <a:gd name="connsiteY42" fmla="*/ 1771650 h 5004114"/>
              <a:gd name="connsiteX43" fmla="*/ 6676212 w 8793939"/>
              <a:gd name="connsiteY43" fmla="*/ 1727200 h 5004114"/>
              <a:gd name="connsiteX44" fmla="*/ 6676212 w 8793939"/>
              <a:gd name="connsiteY44" fmla="*/ 1676400 h 5004114"/>
              <a:gd name="connsiteX45" fmla="*/ 6466662 w 8793939"/>
              <a:gd name="connsiteY45" fmla="*/ 1574800 h 5004114"/>
              <a:gd name="connsiteX46" fmla="*/ 6358712 w 8793939"/>
              <a:gd name="connsiteY46" fmla="*/ 1492250 h 5004114"/>
              <a:gd name="connsiteX47" fmla="*/ 6244412 w 8793939"/>
              <a:gd name="connsiteY47" fmla="*/ 1435100 h 5004114"/>
              <a:gd name="connsiteX48" fmla="*/ 6219012 w 8793939"/>
              <a:gd name="connsiteY48" fmla="*/ 1384300 h 5004114"/>
              <a:gd name="connsiteX49" fmla="*/ 6098362 w 8793939"/>
              <a:gd name="connsiteY49" fmla="*/ 1301750 h 5004114"/>
              <a:gd name="connsiteX50" fmla="*/ 5933262 w 8793939"/>
              <a:gd name="connsiteY50" fmla="*/ 1219200 h 5004114"/>
              <a:gd name="connsiteX51" fmla="*/ 5799912 w 8793939"/>
              <a:gd name="connsiteY51" fmla="*/ 1117600 h 5004114"/>
              <a:gd name="connsiteX52" fmla="*/ 5590362 w 8793939"/>
              <a:gd name="connsiteY52" fmla="*/ 1054100 h 5004114"/>
              <a:gd name="connsiteX53" fmla="*/ 5533212 w 8793939"/>
              <a:gd name="connsiteY53" fmla="*/ 952500 h 5004114"/>
              <a:gd name="connsiteX54" fmla="*/ 5469712 w 8793939"/>
              <a:gd name="connsiteY54" fmla="*/ 831850 h 5004114"/>
              <a:gd name="connsiteX55" fmla="*/ 5476062 w 8793939"/>
              <a:gd name="connsiteY55" fmla="*/ 730250 h 5004114"/>
              <a:gd name="connsiteX56" fmla="*/ 5444312 w 8793939"/>
              <a:gd name="connsiteY56" fmla="*/ 666750 h 5004114"/>
              <a:gd name="connsiteX57" fmla="*/ 5044262 w 8793939"/>
              <a:gd name="connsiteY57" fmla="*/ 787400 h 5004114"/>
              <a:gd name="connsiteX58" fmla="*/ 4910912 w 8793939"/>
              <a:gd name="connsiteY58" fmla="*/ 857250 h 5004114"/>
              <a:gd name="connsiteX59" fmla="*/ 4644212 w 8793939"/>
              <a:gd name="connsiteY59" fmla="*/ 825500 h 5004114"/>
              <a:gd name="connsiteX60" fmla="*/ 4263212 w 8793939"/>
              <a:gd name="connsiteY60" fmla="*/ 800100 h 5004114"/>
              <a:gd name="connsiteX61" fmla="*/ 4098112 w 8793939"/>
              <a:gd name="connsiteY61" fmla="*/ 736600 h 5004114"/>
              <a:gd name="connsiteX62" fmla="*/ 3939362 w 8793939"/>
              <a:gd name="connsiteY62" fmla="*/ 742950 h 5004114"/>
              <a:gd name="connsiteX63" fmla="*/ 3590112 w 8793939"/>
              <a:gd name="connsiteY63" fmla="*/ 787400 h 5004114"/>
              <a:gd name="connsiteX64" fmla="*/ 3482162 w 8793939"/>
              <a:gd name="connsiteY64" fmla="*/ 768350 h 5004114"/>
              <a:gd name="connsiteX65" fmla="*/ 3482162 w 8793939"/>
              <a:gd name="connsiteY65" fmla="*/ 768350 h 5004114"/>
              <a:gd name="connsiteX66" fmla="*/ 3317062 w 8793939"/>
              <a:gd name="connsiteY66" fmla="*/ 819150 h 5004114"/>
              <a:gd name="connsiteX67" fmla="*/ 3317062 w 8793939"/>
              <a:gd name="connsiteY67" fmla="*/ 819150 h 5004114"/>
              <a:gd name="connsiteX68" fmla="*/ 3215462 w 8793939"/>
              <a:gd name="connsiteY68" fmla="*/ 850900 h 5004114"/>
              <a:gd name="connsiteX69" fmla="*/ 3018612 w 8793939"/>
              <a:gd name="connsiteY69" fmla="*/ 819150 h 5004114"/>
              <a:gd name="connsiteX70" fmla="*/ 2770962 w 8793939"/>
              <a:gd name="connsiteY70" fmla="*/ 768350 h 5004114"/>
              <a:gd name="connsiteX71" fmla="*/ 2675712 w 8793939"/>
              <a:gd name="connsiteY71" fmla="*/ 742950 h 5004114"/>
              <a:gd name="connsiteX72" fmla="*/ 2523312 w 8793939"/>
              <a:gd name="connsiteY72" fmla="*/ 539750 h 5004114"/>
              <a:gd name="connsiteX73" fmla="*/ 2491562 w 8793939"/>
              <a:gd name="connsiteY73" fmla="*/ 450850 h 5004114"/>
              <a:gd name="connsiteX74" fmla="*/ 2345512 w 8793939"/>
              <a:gd name="connsiteY74" fmla="*/ 387350 h 5004114"/>
              <a:gd name="connsiteX75" fmla="*/ 2262962 w 8793939"/>
              <a:gd name="connsiteY75" fmla="*/ 330200 h 5004114"/>
              <a:gd name="connsiteX76" fmla="*/ 2059762 w 8793939"/>
              <a:gd name="connsiteY76" fmla="*/ 260350 h 5004114"/>
              <a:gd name="connsiteX77" fmla="*/ 1983562 w 8793939"/>
              <a:gd name="connsiteY77" fmla="*/ 247650 h 5004114"/>
              <a:gd name="connsiteX78" fmla="*/ 1907362 w 8793939"/>
              <a:gd name="connsiteY78" fmla="*/ 95250 h 5004114"/>
              <a:gd name="connsiteX79" fmla="*/ 1723212 w 8793939"/>
              <a:gd name="connsiteY79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044262 w 8793939"/>
              <a:gd name="connsiteY58" fmla="*/ 787400 h 5004114"/>
              <a:gd name="connsiteX59" fmla="*/ 4910912 w 8793939"/>
              <a:gd name="connsiteY59" fmla="*/ 857250 h 5004114"/>
              <a:gd name="connsiteX60" fmla="*/ 4644212 w 8793939"/>
              <a:gd name="connsiteY60" fmla="*/ 825500 h 5004114"/>
              <a:gd name="connsiteX61" fmla="*/ 4263212 w 8793939"/>
              <a:gd name="connsiteY61" fmla="*/ 800100 h 5004114"/>
              <a:gd name="connsiteX62" fmla="*/ 4098112 w 8793939"/>
              <a:gd name="connsiteY62" fmla="*/ 736600 h 5004114"/>
              <a:gd name="connsiteX63" fmla="*/ 3939362 w 8793939"/>
              <a:gd name="connsiteY63" fmla="*/ 742950 h 5004114"/>
              <a:gd name="connsiteX64" fmla="*/ 3590112 w 8793939"/>
              <a:gd name="connsiteY64" fmla="*/ 787400 h 5004114"/>
              <a:gd name="connsiteX65" fmla="*/ 3482162 w 8793939"/>
              <a:gd name="connsiteY65" fmla="*/ 768350 h 5004114"/>
              <a:gd name="connsiteX66" fmla="*/ 3482162 w 8793939"/>
              <a:gd name="connsiteY66" fmla="*/ 768350 h 5004114"/>
              <a:gd name="connsiteX67" fmla="*/ 3317062 w 8793939"/>
              <a:gd name="connsiteY67" fmla="*/ 819150 h 5004114"/>
              <a:gd name="connsiteX68" fmla="*/ 3317062 w 8793939"/>
              <a:gd name="connsiteY68" fmla="*/ 819150 h 5004114"/>
              <a:gd name="connsiteX69" fmla="*/ 3215462 w 8793939"/>
              <a:gd name="connsiteY69" fmla="*/ 850900 h 5004114"/>
              <a:gd name="connsiteX70" fmla="*/ 3018612 w 8793939"/>
              <a:gd name="connsiteY70" fmla="*/ 819150 h 5004114"/>
              <a:gd name="connsiteX71" fmla="*/ 2770962 w 8793939"/>
              <a:gd name="connsiteY71" fmla="*/ 768350 h 5004114"/>
              <a:gd name="connsiteX72" fmla="*/ 2675712 w 8793939"/>
              <a:gd name="connsiteY72" fmla="*/ 742950 h 5004114"/>
              <a:gd name="connsiteX73" fmla="*/ 2523312 w 8793939"/>
              <a:gd name="connsiteY73" fmla="*/ 539750 h 5004114"/>
              <a:gd name="connsiteX74" fmla="*/ 2491562 w 8793939"/>
              <a:gd name="connsiteY74" fmla="*/ 450850 h 5004114"/>
              <a:gd name="connsiteX75" fmla="*/ 2345512 w 8793939"/>
              <a:gd name="connsiteY75" fmla="*/ 387350 h 5004114"/>
              <a:gd name="connsiteX76" fmla="*/ 2262962 w 8793939"/>
              <a:gd name="connsiteY76" fmla="*/ 330200 h 5004114"/>
              <a:gd name="connsiteX77" fmla="*/ 2059762 w 8793939"/>
              <a:gd name="connsiteY77" fmla="*/ 260350 h 5004114"/>
              <a:gd name="connsiteX78" fmla="*/ 1983562 w 8793939"/>
              <a:gd name="connsiteY78" fmla="*/ 247650 h 5004114"/>
              <a:gd name="connsiteX79" fmla="*/ 1907362 w 8793939"/>
              <a:gd name="connsiteY79" fmla="*/ 95250 h 5004114"/>
              <a:gd name="connsiteX80" fmla="*/ 1723212 w 8793939"/>
              <a:gd name="connsiteY80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044262 w 8793939"/>
              <a:gd name="connsiteY58" fmla="*/ 787400 h 5004114"/>
              <a:gd name="connsiteX59" fmla="*/ 4882337 w 8793939"/>
              <a:gd name="connsiteY59" fmla="*/ 840581 h 5004114"/>
              <a:gd name="connsiteX60" fmla="*/ 4644212 w 8793939"/>
              <a:gd name="connsiteY60" fmla="*/ 825500 h 5004114"/>
              <a:gd name="connsiteX61" fmla="*/ 4263212 w 8793939"/>
              <a:gd name="connsiteY61" fmla="*/ 800100 h 5004114"/>
              <a:gd name="connsiteX62" fmla="*/ 4098112 w 8793939"/>
              <a:gd name="connsiteY62" fmla="*/ 736600 h 5004114"/>
              <a:gd name="connsiteX63" fmla="*/ 3939362 w 8793939"/>
              <a:gd name="connsiteY63" fmla="*/ 742950 h 5004114"/>
              <a:gd name="connsiteX64" fmla="*/ 3590112 w 8793939"/>
              <a:gd name="connsiteY64" fmla="*/ 787400 h 5004114"/>
              <a:gd name="connsiteX65" fmla="*/ 3482162 w 8793939"/>
              <a:gd name="connsiteY65" fmla="*/ 768350 h 5004114"/>
              <a:gd name="connsiteX66" fmla="*/ 3482162 w 8793939"/>
              <a:gd name="connsiteY66" fmla="*/ 768350 h 5004114"/>
              <a:gd name="connsiteX67" fmla="*/ 3317062 w 8793939"/>
              <a:gd name="connsiteY67" fmla="*/ 819150 h 5004114"/>
              <a:gd name="connsiteX68" fmla="*/ 3317062 w 8793939"/>
              <a:gd name="connsiteY68" fmla="*/ 819150 h 5004114"/>
              <a:gd name="connsiteX69" fmla="*/ 3215462 w 8793939"/>
              <a:gd name="connsiteY69" fmla="*/ 850900 h 5004114"/>
              <a:gd name="connsiteX70" fmla="*/ 3018612 w 8793939"/>
              <a:gd name="connsiteY70" fmla="*/ 819150 h 5004114"/>
              <a:gd name="connsiteX71" fmla="*/ 2770962 w 8793939"/>
              <a:gd name="connsiteY71" fmla="*/ 768350 h 5004114"/>
              <a:gd name="connsiteX72" fmla="*/ 2675712 w 8793939"/>
              <a:gd name="connsiteY72" fmla="*/ 742950 h 5004114"/>
              <a:gd name="connsiteX73" fmla="*/ 2523312 w 8793939"/>
              <a:gd name="connsiteY73" fmla="*/ 539750 h 5004114"/>
              <a:gd name="connsiteX74" fmla="*/ 2491562 w 8793939"/>
              <a:gd name="connsiteY74" fmla="*/ 450850 h 5004114"/>
              <a:gd name="connsiteX75" fmla="*/ 2345512 w 8793939"/>
              <a:gd name="connsiteY75" fmla="*/ 387350 h 5004114"/>
              <a:gd name="connsiteX76" fmla="*/ 2262962 w 8793939"/>
              <a:gd name="connsiteY76" fmla="*/ 330200 h 5004114"/>
              <a:gd name="connsiteX77" fmla="*/ 2059762 w 8793939"/>
              <a:gd name="connsiteY77" fmla="*/ 260350 h 5004114"/>
              <a:gd name="connsiteX78" fmla="*/ 1983562 w 8793939"/>
              <a:gd name="connsiteY78" fmla="*/ 247650 h 5004114"/>
              <a:gd name="connsiteX79" fmla="*/ 1907362 w 8793939"/>
              <a:gd name="connsiteY79" fmla="*/ 95250 h 5004114"/>
              <a:gd name="connsiteX80" fmla="*/ 1723212 w 8793939"/>
              <a:gd name="connsiteY80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044262 w 8793939"/>
              <a:gd name="connsiteY58" fmla="*/ 787400 h 5004114"/>
              <a:gd name="connsiteX59" fmla="*/ 4882337 w 8793939"/>
              <a:gd name="connsiteY59" fmla="*/ 840581 h 5004114"/>
              <a:gd name="connsiteX60" fmla="*/ 4755339 w 8793939"/>
              <a:gd name="connsiteY60" fmla="*/ 843755 h 5004114"/>
              <a:gd name="connsiteX61" fmla="*/ 4644212 w 8793939"/>
              <a:gd name="connsiteY61" fmla="*/ 825500 h 5004114"/>
              <a:gd name="connsiteX62" fmla="*/ 4263212 w 8793939"/>
              <a:gd name="connsiteY62" fmla="*/ 800100 h 5004114"/>
              <a:gd name="connsiteX63" fmla="*/ 4098112 w 8793939"/>
              <a:gd name="connsiteY63" fmla="*/ 736600 h 5004114"/>
              <a:gd name="connsiteX64" fmla="*/ 3939362 w 8793939"/>
              <a:gd name="connsiteY64" fmla="*/ 742950 h 5004114"/>
              <a:gd name="connsiteX65" fmla="*/ 3590112 w 8793939"/>
              <a:gd name="connsiteY65" fmla="*/ 787400 h 5004114"/>
              <a:gd name="connsiteX66" fmla="*/ 3482162 w 8793939"/>
              <a:gd name="connsiteY66" fmla="*/ 768350 h 5004114"/>
              <a:gd name="connsiteX67" fmla="*/ 3482162 w 8793939"/>
              <a:gd name="connsiteY67" fmla="*/ 768350 h 5004114"/>
              <a:gd name="connsiteX68" fmla="*/ 3317062 w 8793939"/>
              <a:gd name="connsiteY68" fmla="*/ 819150 h 5004114"/>
              <a:gd name="connsiteX69" fmla="*/ 3317062 w 8793939"/>
              <a:gd name="connsiteY69" fmla="*/ 819150 h 5004114"/>
              <a:gd name="connsiteX70" fmla="*/ 3215462 w 8793939"/>
              <a:gd name="connsiteY70" fmla="*/ 850900 h 5004114"/>
              <a:gd name="connsiteX71" fmla="*/ 3018612 w 8793939"/>
              <a:gd name="connsiteY71" fmla="*/ 819150 h 5004114"/>
              <a:gd name="connsiteX72" fmla="*/ 2770962 w 8793939"/>
              <a:gd name="connsiteY72" fmla="*/ 768350 h 5004114"/>
              <a:gd name="connsiteX73" fmla="*/ 2675712 w 8793939"/>
              <a:gd name="connsiteY73" fmla="*/ 742950 h 5004114"/>
              <a:gd name="connsiteX74" fmla="*/ 2523312 w 8793939"/>
              <a:gd name="connsiteY74" fmla="*/ 539750 h 5004114"/>
              <a:gd name="connsiteX75" fmla="*/ 2491562 w 8793939"/>
              <a:gd name="connsiteY75" fmla="*/ 450850 h 5004114"/>
              <a:gd name="connsiteX76" fmla="*/ 2345512 w 8793939"/>
              <a:gd name="connsiteY76" fmla="*/ 387350 h 5004114"/>
              <a:gd name="connsiteX77" fmla="*/ 2262962 w 8793939"/>
              <a:gd name="connsiteY77" fmla="*/ 330200 h 5004114"/>
              <a:gd name="connsiteX78" fmla="*/ 2059762 w 8793939"/>
              <a:gd name="connsiteY78" fmla="*/ 260350 h 5004114"/>
              <a:gd name="connsiteX79" fmla="*/ 1983562 w 8793939"/>
              <a:gd name="connsiteY79" fmla="*/ 247650 h 5004114"/>
              <a:gd name="connsiteX80" fmla="*/ 1907362 w 8793939"/>
              <a:gd name="connsiteY80" fmla="*/ 95250 h 5004114"/>
              <a:gd name="connsiteX81" fmla="*/ 1723212 w 8793939"/>
              <a:gd name="connsiteY81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044262 w 8793939"/>
              <a:gd name="connsiteY59" fmla="*/ 787400 h 5004114"/>
              <a:gd name="connsiteX60" fmla="*/ 4882337 w 8793939"/>
              <a:gd name="connsiteY60" fmla="*/ 840581 h 5004114"/>
              <a:gd name="connsiteX61" fmla="*/ 4755339 w 8793939"/>
              <a:gd name="connsiteY61" fmla="*/ 843755 h 5004114"/>
              <a:gd name="connsiteX62" fmla="*/ 4644212 w 8793939"/>
              <a:gd name="connsiteY62" fmla="*/ 825500 h 5004114"/>
              <a:gd name="connsiteX63" fmla="*/ 4263212 w 8793939"/>
              <a:gd name="connsiteY63" fmla="*/ 800100 h 5004114"/>
              <a:gd name="connsiteX64" fmla="*/ 4098112 w 8793939"/>
              <a:gd name="connsiteY64" fmla="*/ 736600 h 5004114"/>
              <a:gd name="connsiteX65" fmla="*/ 3939362 w 8793939"/>
              <a:gd name="connsiteY65" fmla="*/ 742950 h 5004114"/>
              <a:gd name="connsiteX66" fmla="*/ 3590112 w 8793939"/>
              <a:gd name="connsiteY66" fmla="*/ 787400 h 5004114"/>
              <a:gd name="connsiteX67" fmla="*/ 3482162 w 8793939"/>
              <a:gd name="connsiteY67" fmla="*/ 768350 h 5004114"/>
              <a:gd name="connsiteX68" fmla="*/ 3482162 w 8793939"/>
              <a:gd name="connsiteY68" fmla="*/ 768350 h 5004114"/>
              <a:gd name="connsiteX69" fmla="*/ 3317062 w 8793939"/>
              <a:gd name="connsiteY69" fmla="*/ 819150 h 5004114"/>
              <a:gd name="connsiteX70" fmla="*/ 3317062 w 8793939"/>
              <a:gd name="connsiteY70" fmla="*/ 819150 h 5004114"/>
              <a:gd name="connsiteX71" fmla="*/ 3215462 w 8793939"/>
              <a:gd name="connsiteY71" fmla="*/ 850900 h 5004114"/>
              <a:gd name="connsiteX72" fmla="*/ 3018612 w 8793939"/>
              <a:gd name="connsiteY72" fmla="*/ 819150 h 5004114"/>
              <a:gd name="connsiteX73" fmla="*/ 2770962 w 8793939"/>
              <a:gd name="connsiteY73" fmla="*/ 768350 h 5004114"/>
              <a:gd name="connsiteX74" fmla="*/ 2675712 w 8793939"/>
              <a:gd name="connsiteY74" fmla="*/ 742950 h 5004114"/>
              <a:gd name="connsiteX75" fmla="*/ 2523312 w 8793939"/>
              <a:gd name="connsiteY75" fmla="*/ 539750 h 5004114"/>
              <a:gd name="connsiteX76" fmla="*/ 2491562 w 8793939"/>
              <a:gd name="connsiteY76" fmla="*/ 450850 h 5004114"/>
              <a:gd name="connsiteX77" fmla="*/ 2345512 w 8793939"/>
              <a:gd name="connsiteY77" fmla="*/ 387350 h 5004114"/>
              <a:gd name="connsiteX78" fmla="*/ 2262962 w 8793939"/>
              <a:gd name="connsiteY78" fmla="*/ 330200 h 5004114"/>
              <a:gd name="connsiteX79" fmla="*/ 2059762 w 8793939"/>
              <a:gd name="connsiteY79" fmla="*/ 260350 h 5004114"/>
              <a:gd name="connsiteX80" fmla="*/ 1983562 w 8793939"/>
              <a:gd name="connsiteY80" fmla="*/ 247650 h 5004114"/>
              <a:gd name="connsiteX81" fmla="*/ 1907362 w 8793939"/>
              <a:gd name="connsiteY81" fmla="*/ 95250 h 5004114"/>
              <a:gd name="connsiteX82" fmla="*/ 1723212 w 8793939"/>
              <a:gd name="connsiteY82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44212 w 8793939"/>
              <a:gd name="connsiteY63" fmla="*/ 825500 h 5004114"/>
              <a:gd name="connsiteX64" fmla="*/ 4263212 w 8793939"/>
              <a:gd name="connsiteY64" fmla="*/ 800100 h 5004114"/>
              <a:gd name="connsiteX65" fmla="*/ 4098112 w 8793939"/>
              <a:gd name="connsiteY65" fmla="*/ 736600 h 5004114"/>
              <a:gd name="connsiteX66" fmla="*/ 3939362 w 8793939"/>
              <a:gd name="connsiteY66" fmla="*/ 742950 h 5004114"/>
              <a:gd name="connsiteX67" fmla="*/ 3590112 w 8793939"/>
              <a:gd name="connsiteY67" fmla="*/ 787400 h 5004114"/>
              <a:gd name="connsiteX68" fmla="*/ 3482162 w 8793939"/>
              <a:gd name="connsiteY68" fmla="*/ 768350 h 5004114"/>
              <a:gd name="connsiteX69" fmla="*/ 3482162 w 8793939"/>
              <a:gd name="connsiteY69" fmla="*/ 768350 h 5004114"/>
              <a:gd name="connsiteX70" fmla="*/ 3317062 w 8793939"/>
              <a:gd name="connsiteY70" fmla="*/ 819150 h 5004114"/>
              <a:gd name="connsiteX71" fmla="*/ 3317062 w 8793939"/>
              <a:gd name="connsiteY71" fmla="*/ 819150 h 5004114"/>
              <a:gd name="connsiteX72" fmla="*/ 3215462 w 8793939"/>
              <a:gd name="connsiteY72" fmla="*/ 850900 h 5004114"/>
              <a:gd name="connsiteX73" fmla="*/ 3018612 w 8793939"/>
              <a:gd name="connsiteY73" fmla="*/ 819150 h 5004114"/>
              <a:gd name="connsiteX74" fmla="*/ 2770962 w 8793939"/>
              <a:gd name="connsiteY74" fmla="*/ 768350 h 5004114"/>
              <a:gd name="connsiteX75" fmla="*/ 2675712 w 8793939"/>
              <a:gd name="connsiteY75" fmla="*/ 742950 h 5004114"/>
              <a:gd name="connsiteX76" fmla="*/ 2523312 w 8793939"/>
              <a:gd name="connsiteY76" fmla="*/ 539750 h 5004114"/>
              <a:gd name="connsiteX77" fmla="*/ 2491562 w 8793939"/>
              <a:gd name="connsiteY77" fmla="*/ 450850 h 5004114"/>
              <a:gd name="connsiteX78" fmla="*/ 2345512 w 8793939"/>
              <a:gd name="connsiteY78" fmla="*/ 387350 h 5004114"/>
              <a:gd name="connsiteX79" fmla="*/ 2262962 w 8793939"/>
              <a:gd name="connsiteY79" fmla="*/ 330200 h 5004114"/>
              <a:gd name="connsiteX80" fmla="*/ 2059762 w 8793939"/>
              <a:gd name="connsiteY80" fmla="*/ 260350 h 5004114"/>
              <a:gd name="connsiteX81" fmla="*/ 1983562 w 8793939"/>
              <a:gd name="connsiteY81" fmla="*/ 247650 h 5004114"/>
              <a:gd name="connsiteX82" fmla="*/ 1907362 w 8793939"/>
              <a:gd name="connsiteY82" fmla="*/ 95250 h 5004114"/>
              <a:gd name="connsiteX83" fmla="*/ 1723212 w 8793939"/>
              <a:gd name="connsiteY83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44212 w 8793939"/>
              <a:gd name="connsiteY63" fmla="*/ 825500 h 5004114"/>
              <a:gd name="connsiteX64" fmla="*/ 4588652 w 8793939"/>
              <a:gd name="connsiteY64" fmla="*/ 808037 h 5004114"/>
              <a:gd name="connsiteX65" fmla="*/ 4263212 w 8793939"/>
              <a:gd name="connsiteY65" fmla="*/ 800100 h 5004114"/>
              <a:gd name="connsiteX66" fmla="*/ 4098112 w 8793939"/>
              <a:gd name="connsiteY66" fmla="*/ 736600 h 5004114"/>
              <a:gd name="connsiteX67" fmla="*/ 3939362 w 8793939"/>
              <a:gd name="connsiteY67" fmla="*/ 742950 h 5004114"/>
              <a:gd name="connsiteX68" fmla="*/ 3590112 w 8793939"/>
              <a:gd name="connsiteY68" fmla="*/ 787400 h 5004114"/>
              <a:gd name="connsiteX69" fmla="*/ 3482162 w 8793939"/>
              <a:gd name="connsiteY69" fmla="*/ 768350 h 5004114"/>
              <a:gd name="connsiteX70" fmla="*/ 3482162 w 8793939"/>
              <a:gd name="connsiteY70" fmla="*/ 768350 h 5004114"/>
              <a:gd name="connsiteX71" fmla="*/ 3317062 w 8793939"/>
              <a:gd name="connsiteY71" fmla="*/ 819150 h 5004114"/>
              <a:gd name="connsiteX72" fmla="*/ 3317062 w 8793939"/>
              <a:gd name="connsiteY72" fmla="*/ 819150 h 5004114"/>
              <a:gd name="connsiteX73" fmla="*/ 3215462 w 8793939"/>
              <a:gd name="connsiteY73" fmla="*/ 850900 h 5004114"/>
              <a:gd name="connsiteX74" fmla="*/ 3018612 w 8793939"/>
              <a:gd name="connsiteY74" fmla="*/ 819150 h 5004114"/>
              <a:gd name="connsiteX75" fmla="*/ 2770962 w 8793939"/>
              <a:gd name="connsiteY75" fmla="*/ 768350 h 5004114"/>
              <a:gd name="connsiteX76" fmla="*/ 2675712 w 8793939"/>
              <a:gd name="connsiteY76" fmla="*/ 742950 h 5004114"/>
              <a:gd name="connsiteX77" fmla="*/ 2523312 w 8793939"/>
              <a:gd name="connsiteY77" fmla="*/ 539750 h 5004114"/>
              <a:gd name="connsiteX78" fmla="*/ 2491562 w 8793939"/>
              <a:gd name="connsiteY78" fmla="*/ 450850 h 5004114"/>
              <a:gd name="connsiteX79" fmla="*/ 2345512 w 8793939"/>
              <a:gd name="connsiteY79" fmla="*/ 387350 h 5004114"/>
              <a:gd name="connsiteX80" fmla="*/ 2262962 w 8793939"/>
              <a:gd name="connsiteY80" fmla="*/ 330200 h 5004114"/>
              <a:gd name="connsiteX81" fmla="*/ 2059762 w 8793939"/>
              <a:gd name="connsiteY81" fmla="*/ 260350 h 5004114"/>
              <a:gd name="connsiteX82" fmla="*/ 1983562 w 8793939"/>
              <a:gd name="connsiteY82" fmla="*/ 247650 h 5004114"/>
              <a:gd name="connsiteX83" fmla="*/ 1907362 w 8793939"/>
              <a:gd name="connsiteY83" fmla="*/ 95250 h 5004114"/>
              <a:gd name="connsiteX84" fmla="*/ 1723212 w 8793939"/>
              <a:gd name="connsiteY84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44212 w 8793939"/>
              <a:gd name="connsiteY63" fmla="*/ 825500 h 5004114"/>
              <a:gd name="connsiteX64" fmla="*/ 4588652 w 8793939"/>
              <a:gd name="connsiteY64" fmla="*/ 808037 h 5004114"/>
              <a:gd name="connsiteX65" fmla="*/ 4251305 w 8793939"/>
              <a:gd name="connsiteY65" fmla="*/ 783431 h 5004114"/>
              <a:gd name="connsiteX66" fmla="*/ 4098112 w 8793939"/>
              <a:gd name="connsiteY66" fmla="*/ 736600 h 5004114"/>
              <a:gd name="connsiteX67" fmla="*/ 3939362 w 8793939"/>
              <a:gd name="connsiteY67" fmla="*/ 742950 h 5004114"/>
              <a:gd name="connsiteX68" fmla="*/ 3590112 w 8793939"/>
              <a:gd name="connsiteY68" fmla="*/ 787400 h 5004114"/>
              <a:gd name="connsiteX69" fmla="*/ 3482162 w 8793939"/>
              <a:gd name="connsiteY69" fmla="*/ 768350 h 5004114"/>
              <a:gd name="connsiteX70" fmla="*/ 3482162 w 8793939"/>
              <a:gd name="connsiteY70" fmla="*/ 768350 h 5004114"/>
              <a:gd name="connsiteX71" fmla="*/ 3317062 w 8793939"/>
              <a:gd name="connsiteY71" fmla="*/ 819150 h 5004114"/>
              <a:gd name="connsiteX72" fmla="*/ 3317062 w 8793939"/>
              <a:gd name="connsiteY72" fmla="*/ 819150 h 5004114"/>
              <a:gd name="connsiteX73" fmla="*/ 3215462 w 8793939"/>
              <a:gd name="connsiteY73" fmla="*/ 850900 h 5004114"/>
              <a:gd name="connsiteX74" fmla="*/ 3018612 w 8793939"/>
              <a:gd name="connsiteY74" fmla="*/ 819150 h 5004114"/>
              <a:gd name="connsiteX75" fmla="*/ 2770962 w 8793939"/>
              <a:gd name="connsiteY75" fmla="*/ 768350 h 5004114"/>
              <a:gd name="connsiteX76" fmla="*/ 2675712 w 8793939"/>
              <a:gd name="connsiteY76" fmla="*/ 742950 h 5004114"/>
              <a:gd name="connsiteX77" fmla="*/ 2523312 w 8793939"/>
              <a:gd name="connsiteY77" fmla="*/ 539750 h 5004114"/>
              <a:gd name="connsiteX78" fmla="*/ 2491562 w 8793939"/>
              <a:gd name="connsiteY78" fmla="*/ 450850 h 5004114"/>
              <a:gd name="connsiteX79" fmla="*/ 2345512 w 8793939"/>
              <a:gd name="connsiteY79" fmla="*/ 387350 h 5004114"/>
              <a:gd name="connsiteX80" fmla="*/ 2262962 w 8793939"/>
              <a:gd name="connsiteY80" fmla="*/ 330200 h 5004114"/>
              <a:gd name="connsiteX81" fmla="*/ 2059762 w 8793939"/>
              <a:gd name="connsiteY81" fmla="*/ 260350 h 5004114"/>
              <a:gd name="connsiteX82" fmla="*/ 1983562 w 8793939"/>
              <a:gd name="connsiteY82" fmla="*/ 247650 h 5004114"/>
              <a:gd name="connsiteX83" fmla="*/ 1907362 w 8793939"/>
              <a:gd name="connsiteY83" fmla="*/ 95250 h 5004114"/>
              <a:gd name="connsiteX84" fmla="*/ 1723212 w 8793939"/>
              <a:gd name="connsiteY84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44212 w 8793939"/>
              <a:gd name="connsiteY63" fmla="*/ 825500 h 5004114"/>
              <a:gd name="connsiteX64" fmla="*/ 4588652 w 8793939"/>
              <a:gd name="connsiteY64" fmla="*/ 808037 h 5004114"/>
              <a:gd name="connsiteX65" fmla="*/ 4400533 w 8793939"/>
              <a:gd name="connsiteY65" fmla="*/ 803274 h 5004114"/>
              <a:gd name="connsiteX66" fmla="*/ 4251305 w 8793939"/>
              <a:gd name="connsiteY66" fmla="*/ 783431 h 5004114"/>
              <a:gd name="connsiteX67" fmla="*/ 4098112 w 8793939"/>
              <a:gd name="connsiteY67" fmla="*/ 736600 h 5004114"/>
              <a:gd name="connsiteX68" fmla="*/ 3939362 w 8793939"/>
              <a:gd name="connsiteY68" fmla="*/ 742950 h 5004114"/>
              <a:gd name="connsiteX69" fmla="*/ 3590112 w 8793939"/>
              <a:gd name="connsiteY69" fmla="*/ 787400 h 5004114"/>
              <a:gd name="connsiteX70" fmla="*/ 3482162 w 8793939"/>
              <a:gd name="connsiteY70" fmla="*/ 768350 h 5004114"/>
              <a:gd name="connsiteX71" fmla="*/ 3482162 w 8793939"/>
              <a:gd name="connsiteY71" fmla="*/ 768350 h 5004114"/>
              <a:gd name="connsiteX72" fmla="*/ 3317062 w 8793939"/>
              <a:gd name="connsiteY72" fmla="*/ 819150 h 5004114"/>
              <a:gd name="connsiteX73" fmla="*/ 3317062 w 8793939"/>
              <a:gd name="connsiteY73" fmla="*/ 819150 h 5004114"/>
              <a:gd name="connsiteX74" fmla="*/ 3215462 w 8793939"/>
              <a:gd name="connsiteY74" fmla="*/ 850900 h 5004114"/>
              <a:gd name="connsiteX75" fmla="*/ 3018612 w 8793939"/>
              <a:gd name="connsiteY75" fmla="*/ 819150 h 5004114"/>
              <a:gd name="connsiteX76" fmla="*/ 2770962 w 8793939"/>
              <a:gd name="connsiteY76" fmla="*/ 768350 h 5004114"/>
              <a:gd name="connsiteX77" fmla="*/ 2675712 w 8793939"/>
              <a:gd name="connsiteY77" fmla="*/ 742950 h 5004114"/>
              <a:gd name="connsiteX78" fmla="*/ 2523312 w 8793939"/>
              <a:gd name="connsiteY78" fmla="*/ 539750 h 5004114"/>
              <a:gd name="connsiteX79" fmla="*/ 2491562 w 8793939"/>
              <a:gd name="connsiteY79" fmla="*/ 450850 h 5004114"/>
              <a:gd name="connsiteX80" fmla="*/ 2345512 w 8793939"/>
              <a:gd name="connsiteY80" fmla="*/ 387350 h 5004114"/>
              <a:gd name="connsiteX81" fmla="*/ 2262962 w 8793939"/>
              <a:gd name="connsiteY81" fmla="*/ 330200 h 5004114"/>
              <a:gd name="connsiteX82" fmla="*/ 2059762 w 8793939"/>
              <a:gd name="connsiteY82" fmla="*/ 260350 h 5004114"/>
              <a:gd name="connsiteX83" fmla="*/ 1983562 w 8793939"/>
              <a:gd name="connsiteY83" fmla="*/ 247650 h 5004114"/>
              <a:gd name="connsiteX84" fmla="*/ 1907362 w 8793939"/>
              <a:gd name="connsiteY84" fmla="*/ 95250 h 5004114"/>
              <a:gd name="connsiteX85" fmla="*/ 1723212 w 8793939"/>
              <a:gd name="connsiteY85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56119 w 8793939"/>
              <a:gd name="connsiteY63" fmla="*/ 825500 h 5004114"/>
              <a:gd name="connsiteX64" fmla="*/ 4588652 w 8793939"/>
              <a:gd name="connsiteY64" fmla="*/ 808037 h 5004114"/>
              <a:gd name="connsiteX65" fmla="*/ 4400533 w 8793939"/>
              <a:gd name="connsiteY65" fmla="*/ 803274 h 5004114"/>
              <a:gd name="connsiteX66" fmla="*/ 4251305 w 8793939"/>
              <a:gd name="connsiteY66" fmla="*/ 783431 h 5004114"/>
              <a:gd name="connsiteX67" fmla="*/ 4098112 w 8793939"/>
              <a:gd name="connsiteY67" fmla="*/ 736600 h 5004114"/>
              <a:gd name="connsiteX68" fmla="*/ 3939362 w 8793939"/>
              <a:gd name="connsiteY68" fmla="*/ 742950 h 5004114"/>
              <a:gd name="connsiteX69" fmla="*/ 3590112 w 8793939"/>
              <a:gd name="connsiteY69" fmla="*/ 787400 h 5004114"/>
              <a:gd name="connsiteX70" fmla="*/ 3482162 w 8793939"/>
              <a:gd name="connsiteY70" fmla="*/ 768350 h 5004114"/>
              <a:gd name="connsiteX71" fmla="*/ 3482162 w 8793939"/>
              <a:gd name="connsiteY71" fmla="*/ 768350 h 5004114"/>
              <a:gd name="connsiteX72" fmla="*/ 3317062 w 8793939"/>
              <a:gd name="connsiteY72" fmla="*/ 819150 h 5004114"/>
              <a:gd name="connsiteX73" fmla="*/ 3317062 w 8793939"/>
              <a:gd name="connsiteY73" fmla="*/ 819150 h 5004114"/>
              <a:gd name="connsiteX74" fmla="*/ 3215462 w 8793939"/>
              <a:gd name="connsiteY74" fmla="*/ 850900 h 5004114"/>
              <a:gd name="connsiteX75" fmla="*/ 3018612 w 8793939"/>
              <a:gd name="connsiteY75" fmla="*/ 819150 h 5004114"/>
              <a:gd name="connsiteX76" fmla="*/ 2770962 w 8793939"/>
              <a:gd name="connsiteY76" fmla="*/ 768350 h 5004114"/>
              <a:gd name="connsiteX77" fmla="*/ 2675712 w 8793939"/>
              <a:gd name="connsiteY77" fmla="*/ 742950 h 5004114"/>
              <a:gd name="connsiteX78" fmla="*/ 2523312 w 8793939"/>
              <a:gd name="connsiteY78" fmla="*/ 539750 h 5004114"/>
              <a:gd name="connsiteX79" fmla="*/ 2491562 w 8793939"/>
              <a:gd name="connsiteY79" fmla="*/ 450850 h 5004114"/>
              <a:gd name="connsiteX80" fmla="*/ 2345512 w 8793939"/>
              <a:gd name="connsiteY80" fmla="*/ 387350 h 5004114"/>
              <a:gd name="connsiteX81" fmla="*/ 2262962 w 8793939"/>
              <a:gd name="connsiteY81" fmla="*/ 330200 h 5004114"/>
              <a:gd name="connsiteX82" fmla="*/ 2059762 w 8793939"/>
              <a:gd name="connsiteY82" fmla="*/ 260350 h 5004114"/>
              <a:gd name="connsiteX83" fmla="*/ 1983562 w 8793939"/>
              <a:gd name="connsiteY83" fmla="*/ 247650 h 5004114"/>
              <a:gd name="connsiteX84" fmla="*/ 1907362 w 8793939"/>
              <a:gd name="connsiteY84" fmla="*/ 95250 h 5004114"/>
              <a:gd name="connsiteX85" fmla="*/ 1723212 w 8793939"/>
              <a:gd name="connsiteY85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56119 w 8793939"/>
              <a:gd name="connsiteY63" fmla="*/ 825500 h 5004114"/>
              <a:gd name="connsiteX64" fmla="*/ 4588652 w 8793939"/>
              <a:gd name="connsiteY64" fmla="*/ 808037 h 5004114"/>
              <a:gd name="connsiteX65" fmla="*/ 4400533 w 8793939"/>
              <a:gd name="connsiteY65" fmla="*/ 803274 h 5004114"/>
              <a:gd name="connsiteX66" fmla="*/ 4251305 w 8793939"/>
              <a:gd name="connsiteY66" fmla="*/ 783431 h 5004114"/>
              <a:gd name="connsiteX67" fmla="*/ 4098112 w 8793939"/>
              <a:gd name="connsiteY67" fmla="*/ 736600 h 5004114"/>
              <a:gd name="connsiteX68" fmla="*/ 3939362 w 8793939"/>
              <a:gd name="connsiteY68" fmla="*/ 742950 h 5004114"/>
              <a:gd name="connsiteX69" fmla="*/ 3609162 w 8793939"/>
              <a:gd name="connsiteY69" fmla="*/ 780256 h 5004114"/>
              <a:gd name="connsiteX70" fmla="*/ 3482162 w 8793939"/>
              <a:gd name="connsiteY70" fmla="*/ 768350 h 5004114"/>
              <a:gd name="connsiteX71" fmla="*/ 3482162 w 8793939"/>
              <a:gd name="connsiteY71" fmla="*/ 768350 h 5004114"/>
              <a:gd name="connsiteX72" fmla="*/ 3317062 w 8793939"/>
              <a:gd name="connsiteY72" fmla="*/ 819150 h 5004114"/>
              <a:gd name="connsiteX73" fmla="*/ 3317062 w 8793939"/>
              <a:gd name="connsiteY73" fmla="*/ 819150 h 5004114"/>
              <a:gd name="connsiteX74" fmla="*/ 3215462 w 8793939"/>
              <a:gd name="connsiteY74" fmla="*/ 850900 h 5004114"/>
              <a:gd name="connsiteX75" fmla="*/ 3018612 w 8793939"/>
              <a:gd name="connsiteY75" fmla="*/ 819150 h 5004114"/>
              <a:gd name="connsiteX76" fmla="*/ 2770962 w 8793939"/>
              <a:gd name="connsiteY76" fmla="*/ 768350 h 5004114"/>
              <a:gd name="connsiteX77" fmla="*/ 2675712 w 8793939"/>
              <a:gd name="connsiteY77" fmla="*/ 742950 h 5004114"/>
              <a:gd name="connsiteX78" fmla="*/ 2523312 w 8793939"/>
              <a:gd name="connsiteY78" fmla="*/ 539750 h 5004114"/>
              <a:gd name="connsiteX79" fmla="*/ 2491562 w 8793939"/>
              <a:gd name="connsiteY79" fmla="*/ 450850 h 5004114"/>
              <a:gd name="connsiteX80" fmla="*/ 2345512 w 8793939"/>
              <a:gd name="connsiteY80" fmla="*/ 387350 h 5004114"/>
              <a:gd name="connsiteX81" fmla="*/ 2262962 w 8793939"/>
              <a:gd name="connsiteY81" fmla="*/ 330200 h 5004114"/>
              <a:gd name="connsiteX82" fmla="*/ 2059762 w 8793939"/>
              <a:gd name="connsiteY82" fmla="*/ 260350 h 5004114"/>
              <a:gd name="connsiteX83" fmla="*/ 1983562 w 8793939"/>
              <a:gd name="connsiteY83" fmla="*/ 247650 h 5004114"/>
              <a:gd name="connsiteX84" fmla="*/ 1907362 w 8793939"/>
              <a:gd name="connsiteY84" fmla="*/ 95250 h 5004114"/>
              <a:gd name="connsiteX85" fmla="*/ 1723212 w 8793939"/>
              <a:gd name="connsiteY85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56119 w 8793939"/>
              <a:gd name="connsiteY63" fmla="*/ 825500 h 5004114"/>
              <a:gd name="connsiteX64" fmla="*/ 4588652 w 8793939"/>
              <a:gd name="connsiteY64" fmla="*/ 808037 h 5004114"/>
              <a:gd name="connsiteX65" fmla="*/ 4400533 w 8793939"/>
              <a:gd name="connsiteY65" fmla="*/ 803274 h 5004114"/>
              <a:gd name="connsiteX66" fmla="*/ 4251305 w 8793939"/>
              <a:gd name="connsiteY66" fmla="*/ 783431 h 5004114"/>
              <a:gd name="connsiteX67" fmla="*/ 4098112 w 8793939"/>
              <a:gd name="connsiteY67" fmla="*/ 736600 h 5004114"/>
              <a:gd name="connsiteX68" fmla="*/ 3939362 w 8793939"/>
              <a:gd name="connsiteY68" fmla="*/ 742950 h 5004114"/>
              <a:gd name="connsiteX69" fmla="*/ 3609162 w 8793939"/>
              <a:gd name="connsiteY69" fmla="*/ 780256 h 5004114"/>
              <a:gd name="connsiteX70" fmla="*/ 3482162 w 8793939"/>
              <a:gd name="connsiteY70" fmla="*/ 768350 h 5004114"/>
              <a:gd name="connsiteX71" fmla="*/ 3482162 w 8793939"/>
              <a:gd name="connsiteY71" fmla="*/ 768350 h 5004114"/>
              <a:gd name="connsiteX72" fmla="*/ 3431364 w 8793939"/>
              <a:gd name="connsiteY72" fmla="*/ 758030 h 5004114"/>
              <a:gd name="connsiteX73" fmla="*/ 3317062 w 8793939"/>
              <a:gd name="connsiteY73" fmla="*/ 819150 h 5004114"/>
              <a:gd name="connsiteX74" fmla="*/ 3317062 w 8793939"/>
              <a:gd name="connsiteY74" fmla="*/ 819150 h 5004114"/>
              <a:gd name="connsiteX75" fmla="*/ 3215462 w 8793939"/>
              <a:gd name="connsiteY75" fmla="*/ 850900 h 5004114"/>
              <a:gd name="connsiteX76" fmla="*/ 3018612 w 8793939"/>
              <a:gd name="connsiteY76" fmla="*/ 819150 h 5004114"/>
              <a:gd name="connsiteX77" fmla="*/ 2770962 w 8793939"/>
              <a:gd name="connsiteY77" fmla="*/ 768350 h 5004114"/>
              <a:gd name="connsiteX78" fmla="*/ 2675712 w 8793939"/>
              <a:gd name="connsiteY78" fmla="*/ 742950 h 5004114"/>
              <a:gd name="connsiteX79" fmla="*/ 2523312 w 8793939"/>
              <a:gd name="connsiteY79" fmla="*/ 539750 h 5004114"/>
              <a:gd name="connsiteX80" fmla="*/ 2491562 w 8793939"/>
              <a:gd name="connsiteY80" fmla="*/ 450850 h 5004114"/>
              <a:gd name="connsiteX81" fmla="*/ 2345512 w 8793939"/>
              <a:gd name="connsiteY81" fmla="*/ 387350 h 5004114"/>
              <a:gd name="connsiteX82" fmla="*/ 2262962 w 8793939"/>
              <a:gd name="connsiteY82" fmla="*/ 330200 h 5004114"/>
              <a:gd name="connsiteX83" fmla="*/ 2059762 w 8793939"/>
              <a:gd name="connsiteY83" fmla="*/ 260350 h 5004114"/>
              <a:gd name="connsiteX84" fmla="*/ 1983562 w 8793939"/>
              <a:gd name="connsiteY84" fmla="*/ 247650 h 5004114"/>
              <a:gd name="connsiteX85" fmla="*/ 1907362 w 8793939"/>
              <a:gd name="connsiteY85" fmla="*/ 95250 h 5004114"/>
              <a:gd name="connsiteX86" fmla="*/ 1723212 w 8793939"/>
              <a:gd name="connsiteY86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56119 w 8793939"/>
              <a:gd name="connsiteY63" fmla="*/ 825500 h 5004114"/>
              <a:gd name="connsiteX64" fmla="*/ 4588652 w 8793939"/>
              <a:gd name="connsiteY64" fmla="*/ 808037 h 5004114"/>
              <a:gd name="connsiteX65" fmla="*/ 4400533 w 8793939"/>
              <a:gd name="connsiteY65" fmla="*/ 803274 h 5004114"/>
              <a:gd name="connsiteX66" fmla="*/ 4251305 w 8793939"/>
              <a:gd name="connsiteY66" fmla="*/ 783431 h 5004114"/>
              <a:gd name="connsiteX67" fmla="*/ 4098112 w 8793939"/>
              <a:gd name="connsiteY67" fmla="*/ 736600 h 5004114"/>
              <a:gd name="connsiteX68" fmla="*/ 3939362 w 8793939"/>
              <a:gd name="connsiteY68" fmla="*/ 742950 h 5004114"/>
              <a:gd name="connsiteX69" fmla="*/ 3609162 w 8793939"/>
              <a:gd name="connsiteY69" fmla="*/ 780256 h 5004114"/>
              <a:gd name="connsiteX70" fmla="*/ 3543283 w 8793939"/>
              <a:gd name="connsiteY70" fmla="*/ 786605 h 5004114"/>
              <a:gd name="connsiteX71" fmla="*/ 3482162 w 8793939"/>
              <a:gd name="connsiteY71" fmla="*/ 768350 h 5004114"/>
              <a:gd name="connsiteX72" fmla="*/ 3482162 w 8793939"/>
              <a:gd name="connsiteY72" fmla="*/ 768350 h 5004114"/>
              <a:gd name="connsiteX73" fmla="*/ 3431364 w 8793939"/>
              <a:gd name="connsiteY73" fmla="*/ 758030 h 5004114"/>
              <a:gd name="connsiteX74" fmla="*/ 3317062 w 8793939"/>
              <a:gd name="connsiteY74" fmla="*/ 819150 h 5004114"/>
              <a:gd name="connsiteX75" fmla="*/ 3317062 w 8793939"/>
              <a:gd name="connsiteY75" fmla="*/ 819150 h 5004114"/>
              <a:gd name="connsiteX76" fmla="*/ 3215462 w 8793939"/>
              <a:gd name="connsiteY76" fmla="*/ 850900 h 5004114"/>
              <a:gd name="connsiteX77" fmla="*/ 3018612 w 8793939"/>
              <a:gd name="connsiteY77" fmla="*/ 819150 h 5004114"/>
              <a:gd name="connsiteX78" fmla="*/ 2770962 w 8793939"/>
              <a:gd name="connsiteY78" fmla="*/ 768350 h 5004114"/>
              <a:gd name="connsiteX79" fmla="*/ 2675712 w 8793939"/>
              <a:gd name="connsiteY79" fmla="*/ 742950 h 5004114"/>
              <a:gd name="connsiteX80" fmla="*/ 2523312 w 8793939"/>
              <a:gd name="connsiteY80" fmla="*/ 539750 h 5004114"/>
              <a:gd name="connsiteX81" fmla="*/ 2491562 w 8793939"/>
              <a:gd name="connsiteY81" fmla="*/ 450850 h 5004114"/>
              <a:gd name="connsiteX82" fmla="*/ 2345512 w 8793939"/>
              <a:gd name="connsiteY82" fmla="*/ 387350 h 5004114"/>
              <a:gd name="connsiteX83" fmla="*/ 2262962 w 8793939"/>
              <a:gd name="connsiteY83" fmla="*/ 330200 h 5004114"/>
              <a:gd name="connsiteX84" fmla="*/ 2059762 w 8793939"/>
              <a:gd name="connsiteY84" fmla="*/ 260350 h 5004114"/>
              <a:gd name="connsiteX85" fmla="*/ 1983562 w 8793939"/>
              <a:gd name="connsiteY85" fmla="*/ 247650 h 5004114"/>
              <a:gd name="connsiteX86" fmla="*/ 1907362 w 8793939"/>
              <a:gd name="connsiteY86" fmla="*/ 95250 h 5004114"/>
              <a:gd name="connsiteX87" fmla="*/ 1723212 w 8793939"/>
              <a:gd name="connsiteY87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56119 w 8793939"/>
              <a:gd name="connsiteY63" fmla="*/ 825500 h 5004114"/>
              <a:gd name="connsiteX64" fmla="*/ 4588652 w 8793939"/>
              <a:gd name="connsiteY64" fmla="*/ 808037 h 5004114"/>
              <a:gd name="connsiteX65" fmla="*/ 4400533 w 8793939"/>
              <a:gd name="connsiteY65" fmla="*/ 803274 h 5004114"/>
              <a:gd name="connsiteX66" fmla="*/ 4251305 w 8793939"/>
              <a:gd name="connsiteY66" fmla="*/ 783431 h 5004114"/>
              <a:gd name="connsiteX67" fmla="*/ 4098112 w 8793939"/>
              <a:gd name="connsiteY67" fmla="*/ 736600 h 5004114"/>
              <a:gd name="connsiteX68" fmla="*/ 3939362 w 8793939"/>
              <a:gd name="connsiteY68" fmla="*/ 742950 h 5004114"/>
              <a:gd name="connsiteX69" fmla="*/ 3609162 w 8793939"/>
              <a:gd name="connsiteY69" fmla="*/ 780256 h 5004114"/>
              <a:gd name="connsiteX70" fmla="*/ 3543283 w 8793939"/>
              <a:gd name="connsiteY70" fmla="*/ 786605 h 5004114"/>
              <a:gd name="connsiteX71" fmla="*/ 3482162 w 8793939"/>
              <a:gd name="connsiteY71" fmla="*/ 768350 h 5004114"/>
              <a:gd name="connsiteX72" fmla="*/ 3482162 w 8793939"/>
              <a:gd name="connsiteY72" fmla="*/ 768350 h 5004114"/>
              <a:gd name="connsiteX73" fmla="*/ 3431364 w 8793939"/>
              <a:gd name="connsiteY73" fmla="*/ 758030 h 5004114"/>
              <a:gd name="connsiteX74" fmla="*/ 3317062 w 8793939"/>
              <a:gd name="connsiteY74" fmla="*/ 819150 h 5004114"/>
              <a:gd name="connsiteX75" fmla="*/ 3317062 w 8793939"/>
              <a:gd name="connsiteY75" fmla="*/ 819150 h 5004114"/>
              <a:gd name="connsiteX76" fmla="*/ 3234512 w 8793939"/>
              <a:gd name="connsiteY76" fmla="*/ 855662 h 5004114"/>
              <a:gd name="connsiteX77" fmla="*/ 3018612 w 8793939"/>
              <a:gd name="connsiteY77" fmla="*/ 819150 h 5004114"/>
              <a:gd name="connsiteX78" fmla="*/ 2770962 w 8793939"/>
              <a:gd name="connsiteY78" fmla="*/ 768350 h 5004114"/>
              <a:gd name="connsiteX79" fmla="*/ 2675712 w 8793939"/>
              <a:gd name="connsiteY79" fmla="*/ 742950 h 5004114"/>
              <a:gd name="connsiteX80" fmla="*/ 2523312 w 8793939"/>
              <a:gd name="connsiteY80" fmla="*/ 539750 h 5004114"/>
              <a:gd name="connsiteX81" fmla="*/ 2491562 w 8793939"/>
              <a:gd name="connsiteY81" fmla="*/ 450850 h 5004114"/>
              <a:gd name="connsiteX82" fmla="*/ 2345512 w 8793939"/>
              <a:gd name="connsiteY82" fmla="*/ 387350 h 5004114"/>
              <a:gd name="connsiteX83" fmla="*/ 2262962 w 8793939"/>
              <a:gd name="connsiteY83" fmla="*/ 330200 h 5004114"/>
              <a:gd name="connsiteX84" fmla="*/ 2059762 w 8793939"/>
              <a:gd name="connsiteY84" fmla="*/ 260350 h 5004114"/>
              <a:gd name="connsiteX85" fmla="*/ 1983562 w 8793939"/>
              <a:gd name="connsiteY85" fmla="*/ 247650 h 5004114"/>
              <a:gd name="connsiteX86" fmla="*/ 1907362 w 8793939"/>
              <a:gd name="connsiteY86" fmla="*/ 95250 h 5004114"/>
              <a:gd name="connsiteX87" fmla="*/ 1723212 w 8793939"/>
              <a:gd name="connsiteY87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56119 w 8793939"/>
              <a:gd name="connsiteY63" fmla="*/ 825500 h 5004114"/>
              <a:gd name="connsiteX64" fmla="*/ 4588652 w 8793939"/>
              <a:gd name="connsiteY64" fmla="*/ 808037 h 5004114"/>
              <a:gd name="connsiteX65" fmla="*/ 4400533 w 8793939"/>
              <a:gd name="connsiteY65" fmla="*/ 803274 h 5004114"/>
              <a:gd name="connsiteX66" fmla="*/ 4251305 w 8793939"/>
              <a:gd name="connsiteY66" fmla="*/ 783431 h 5004114"/>
              <a:gd name="connsiteX67" fmla="*/ 4098112 w 8793939"/>
              <a:gd name="connsiteY67" fmla="*/ 736600 h 5004114"/>
              <a:gd name="connsiteX68" fmla="*/ 3939362 w 8793939"/>
              <a:gd name="connsiteY68" fmla="*/ 742950 h 5004114"/>
              <a:gd name="connsiteX69" fmla="*/ 3609162 w 8793939"/>
              <a:gd name="connsiteY69" fmla="*/ 780256 h 5004114"/>
              <a:gd name="connsiteX70" fmla="*/ 3543283 w 8793939"/>
              <a:gd name="connsiteY70" fmla="*/ 786605 h 5004114"/>
              <a:gd name="connsiteX71" fmla="*/ 3482162 w 8793939"/>
              <a:gd name="connsiteY71" fmla="*/ 768350 h 5004114"/>
              <a:gd name="connsiteX72" fmla="*/ 3482162 w 8793939"/>
              <a:gd name="connsiteY72" fmla="*/ 768350 h 5004114"/>
              <a:gd name="connsiteX73" fmla="*/ 3431364 w 8793939"/>
              <a:gd name="connsiteY73" fmla="*/ 758030 h 5004114"/>
              <a:gd name="connsiteX74" fmla="*/ 3317062 w 8793939"/>
              <a:gd name="connsiteY74" fmla="*/ 819150 h 5004114"/>
              <a:gd name="connsiteX75" fmla="*/ 3317062 w 8793939"/>
              <a:gd name="connsiteY75" fmla="*/ 819150 h 5004114"/>
              <a:gd name="connsiteX76" fmla="*/ 3234512 w 8793939"/>
              <a:gd name="connsiteY76" fmla="*/ 855662 h 5004114"/>
              <a:gd name="connsiteX77" fmla="*/ 3018612 w 8793939"/>
              <a:gd name="connsiteY77" fmla="*/ 819150 h 5004114"/>
              <a:gd name="connsiteX78" fmla="*/ 2862245 w 8793939"/>
              <a:gd name="connsiteY78" fmla="*/ 777080 h 5004114"/>
              <a:gd name="connsiteX79" fmla="*/ 2770962 w 8793939"/>
              <a:gd name="connsiteY79" fmla="*/ 768350 h 5004114"/>
              <a:gd name="connsiteX80" fmla="*/ 2675712 w 8793939"/>
              <a:gd name="connsiteY80" fmla="*/ 742950 h 5004114"/>
              <a:gd name="connsiteX81" fmla="*/ 2523312 w 8793939"/>
              <a:gd name="connsiteY81" fmla="*/ 539750 h 5004114"/>
              <a:gd name="connsiteX82" fmla="*/ 2491562 w 8793939"/>
              <a:gd name="connsiteY82" fmla="*/ 450850 h 5004114"/>
              <a:gd name="connsiteX83" fmla="*/ 2345512 w 8793939"/>
              <a:gd name="connsiteY83" fmla="*/ 387350 h 5004114"/>
              <a:gd name="connsiteX84" fmla="*/ 2262962 w 8793939"/>
              <a:gd name="connsiteY84" fmla="*/ 330200 h 5004114"/>
              <a:gd name="connsiteX85" fmla="*/ 2059762 w 8793939"/>
              <a:gd name="connsiteY85" fmla="*/ 260350 h 5004114"/>
              <a:gd name="connsiteX86" fmla="*/ 1983562 w 8793939"/>
              <a:gd name="connsiteY86" fmla="*/ 247650 h 5004114"/>
              <a:gd name="connsiteX87" fmla="*/ 1907362 w 8793939"/>
              <a:gd name="connsiteY87" fmla="*/ 95250 h 5004114"/>
              <a:gd name="connsiteX88" fmla="*/ 1723212 w 8793939"/>
              <a:gd name="connsiteY88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56119 w 8793939"/>
              <a:gd name="connsiteY63" fmla="*/ 825500 h 5004114"/>
              <a:gd name="connsiteX64" fmla="*/ 4588652 w 8793939"/>
              <a:gd name="connsiteY64" fmla="*/ 808037 h 5004114"/>
              <a:gd name="connsiteX65" fmla="*/ 4400533 w 8793939"/>
              <a:gd name="connsiteY65" fmla="*/ 803274 h 5004114"/>
              <a:gd name="connsiteX66" fmla="*/ 4251305 w 8793939"/>
              <a:gd name="connsiteY66" fmla="*/ 783431 h 5004114"/>
              <a:gd name="connsiteX67" fmla="*/ 4098112 w 8793939"/>
              <a:gd name="connsiteY67" fmla="*/ 736600 h 5004114"/>
              <a:gd name="connsiteX68" fmla="*/ 3939362 w 8793939"/>
              <a:gd name="connsiteY68" fmla="*/ 742950 h 5004114"/>
              <a:gd name="connsiteX69" fmla="*/ 3609162 w 8793939"/>
              <a:gd name="connsiteY69" fmla="*/ 780256 h 5004114"/>
              <a:gd name="connsiteX70" fmla="*/ 3543283 w 8793939"/>
              <a:gd name="connsiteY70" fmla="*/ 786605 h 5004114"/>
              <a:gd name="connsiteX71" fmla="*/ 3482162 w 8793939"/>
              <a:gd name="connsiteY71" fmla="*/ 768350 h 5004114"/>
              <a:gd name="connsiteX72" fmla="*/ 3482162 w 8793939"/>
              <a:gd name="connsiteY72" fmla="*/ 768350 h 5004114"/>
              <a:gd name="connsiteX73" fmla="*/ 3431364 w 8793939"/>
              <a:gd name="connsiteY73" fmla="*/ 758030 h 5004114"/>
              <a:gd name="connsiteX74" fmla="*/ 3317062 w 8793939"/>
              <a:gd name="connsiteY74" fmla="*/ 819150 h 5004114"/>
              <a:gd name="connsiteX75" fmla="*/ 3317062 w 8793939"/>
              <a:gd name="connsiteY75" fmla="*/ 819150 h 5004114"/>
              <a:gd name="connsiteX76" fmla="*/ 3234512 w 8793939"/>
              <a:gd name="connsiteY76" fmla="*/ 855662 h 5004114"/>
              <a:gd name="connsiteX77" fmla="*/ 3018612 w 8793939"/>
              <a:gd name="connsiteY77" fmla="*/ 819150 h 5004114"/>
              <a:gd name="connsiteX78" fmla="*/ 2862245 w 8793939"/>
              <a:gd name="connsiteY78" fmla="*/ 777080 h 5004114"/>
              <a:gd name="connsiteX79" fmla="*/ 2754294 w 8793939"/>
              <a:gd name="connsiteY79" fmla="*/ 754063 h 5004114"/>
              <a:gd name="connsiteX80" fmla="*/ 2675712 w 8793939"/>
              <a:gd name="connsiteY80" fmla="*/ 742950 h 5004114"/>
              <a:gd name="connsiteX81" fmla="*/ 2523312 w 8793939"/>
              <a:gd name="connsiteY81" fmla="*/ 539750 h 5004114"/>
              <a:gd name="connsiteX82" fmla="*/ 2491562 w 8793939"/>
              <a:gd name="connsiteY82" fmla="*/ 450850 h 5004114"/>
              <a:gd name="connsiteX83" fmla="*/ 2345512 w 8793939"/>
              <a:gd name="connsiteY83" fmla="*/ 387350 h 5004114"/>
              <a:gd name="connsiteX84" fmla="*/ 2262962 w 8793939"/>
              <a:gd name="connsiteY84" fmla="*/ 330200 h 5004114"/>
              <a:gd name="connsiteX85" fmla="*/ 2059762 w 8793939"/>
              <a:gd name="connsiteY85" fmla="*/ 260350 h 5004114"/>
              <a:gd name="connsiteX86" fmla="*/ 1983562 w 8793939"/>
              <a:gd name="connsiteY86" fmla="*/ 247650 h 5004114"/>
              <a:gd name="connsiteX87" fmla="*/ 1907362 w 8793939"/>
              <a:gd name="connsiteY87" fmla="*/ 95250 h 5004114"/>
              <a:gd name="connsiteX88" fmla="*/ 1723212 w 8793939"/>
              <a:gd name="connsiteY88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56119 w 8793939"/>
              <a:gd name="connsiteY63" fmla="*/ 825500 h 5004114"/>
              <a:gd name="connsiteX64" fmla="*/ 4588652 w 8793939"/>
              <a:gd name="connsiteY64" fmla="*/ 808037 h 5004114"/>
              <a:gd name="connsiteX65" fmla="*/ 4400533 w 8793939"/>
              <a:gd name="connsiteY65" fmla="*/ 803274 h 5004114"/>
              <a:gd name="connsiteX66" fmla="*/ 4251305 w 8793939"/>
              <a:gd name="connsiteY66" fmla="*/ 783431 h 5004114"/>
              <a:gd name="connsiteX67" fmla="*/ 4098112 w 8793939"/>
              <a:gd name="connsiteY67" fmla="*/ 736600 h 5004114"/>
              <a:gd name="connsiteX68" fmla="*/ 3939362 w 8793939"/>
              <a:gd name="connsiteY68" fmla="*/ 742950 h 5004114"/>
              <a:gd name="connsiteX69" fmla="*/ 3609162 w 8793939"/>
              <a:gd name="connsiteY69" fmla="*/ 780256 h 5004114"/>
              <a:gd name="connsiteX70" fmla="*/ 3543283 w 8793939"/>
              <a:gd name="connsiteY70" fmla="*/ 786605 h 5004114"/>
              <a:gd name="connsiteX71" fmla="*/ 3482162 w 8793939"/>
              <a:gd name="connsiteY71" fmla="*/ 768350 h 5004114"/>
              <a:gd name="connsiteX72" fmla="*/ 3482162 w 8793939"/>
              <a:gd name="connsiteY72" fmla="*/ 768350 h 5004114"/>
              <a:gd name="connsiteX73" fmla="*/ 3431364 w 8793939"/>
              <a:gd name="connsiteY73" fmla="*/ 758030 h 5004114"/>
              <a:gd name="connsiteX74" fmla="*/ 3317062 w 8793939"/>
              <a:gd name="connsiteY74" fmla="*/ 819150 h 5004114"/>
              <a:gd name="connsiteX75" fmla="*/ 3317062 w 8793939"/>
              <a:gd name="connsiteY75" fmla="*/ 819150 h 5004114"/>
              <a:gd name="connsiteX76" fmla="*/ 3234512 w 8793939"/>
              <a:gd name="connsiteY76" fmla="*/ 855662 h 5004114"/>
              <a:gd name="connsiteX77" fmla="*/ 3018612 w 8793939"/>
              <a:gd name="connsiteY77" fmla="*/ 819150 h 5004114"/>
              <a:gd name="connsiteX78" fmla="*/ 2862245 w 8793939"/>
              <a:gd name="connsiteY78" fmla="*/ 777080 h 5004114"/>
              <a:gd name="connsiteX79" fmla="*/ 2754294 w 8793939"/>
              <a:gd name="connsiteY79" fmla="*/ 754063 h 5004114"/>
              <a:gd name="connsiteX80" fmla="*/ 2663806 w 8793939"/>
              <a:gd name="connsiteY80" fmla="*/ 707231 h 5004114"/>
              <a:gd name="connsiteX81" fmla="*/ 2523312 w 8793939"/>
              <a:gd name="connsiteY81" fmla="*/ 539750 h 5004114"/>
              <a:gd name="connsiteX82" fmla="*/ 2491562 w 8793939"/>
              <a:gd name="connsiteY82" fmla="*/ 450850 h 5004114"/>
              <a:gd name="connsiteX83" fmla="*/ 2345512 w 8793939"/>
              <a:gd name="connsiteY83" fmla="*/ 387350 h 5004114"/>
              <a:gd name="connsiteX84" fmla="*/ 2262962 w 8793939"/>
              <a:gd name="connsiteY84" fmla="*/ 330200 h 5004114"/>
              <a:gd name="connsiteX85" fmla="*/ 2059762 w 8793939"/>
              <a:gd name="connsiteY85" fmla="*/ 260350 h 5004114"/>
              <a:gd name="connsiteX86" fmla="*/ 1983562 w 8793939"/>
              <a:gd name="connsiteY86" fmla="*/ 247650 h 5004114"/>
              <a:gd name="connsiteX87" fmla="*/ 1907362 w 8793939"/>
              <a:gd name="connsiteY87" fmla="*/ 95250 h 5004114"/>
              <a:gd name="connsiteX88" fmla="*/ 1723212 w 8793939"/>
              <a:gd name="connsiteY88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56119 w 8793939"/>
              <a:gd name="connsiteY63" fmla="*/ 825500 h 5004114"/>
              <a:gd name="connsiteX64" fmla="*/ 4588652 w 8793939"/>
              <a:gd name="connsiteY64" fmla="*/ 808037 h 5004114"/>
              <a:gd name="connsiteX65" fmla="*/ 4400533 w 8793939"/>
              <a:gd name="connsiteY65" fmla="*/ 803274 h 5004114"/>
              <a:gd name="connsiteX66" fmla="*/ 4251305 w 8793939"/>
              <a:gd name="connsiteY66" fmla="*/ 783431 h 5004114"/>
              <a:gd name="connsiteX67" fmla="*/ 4098112 w 8793939"/>
              <a:gd name="connsiteY67" fmla="*/ 736600 h 5004114"/>
              <a:gd name="connsiteX68" fmla="*/ 3939362 w 8793939"/>
              <a:gd name="connsiteY68" fmla="*/ 742950 h 5004114"/>
              <a:gd name="connsiteX69" fmla="*/ 3609162 w 8793939"/>
              <a:gd name="connsiteY69" fmla="*/ 780256 h 5004114"/>
              <a:gd name="connsiteX70" fmla="*/ 3543283 w 8793939"/>
              <a:gd name="connsiteY70" fmla="*/ 786605 h 5004114"/>
              <a:gd name="connsiteX71" fmla="*/ 3482162 w 8793939"/>
              <a:gd name="connsiteY71" fmla="*/ 768350 h 5004114"/>
              <a:gd name="connsiteX72" fmla="*/ 3482162 w 8793939"/>
              <a:gd name="connsiteY72" fmla="*/ 768350 h 5004114"/>
              <a:gd name="connsiteX73" fmla="*/ 3431364 w 8793939"/>
              <a:gd name="connsiteY73" fmla="*/ 758030 h 5004114"/>
              <a:gd name="connsiteX74" fmla="*/ 3317062 w 8793939"/>
              <a:gd name="connsiteY74" fmla="*/ 819150 h 5004114"/>
              <a:gd name="connsiteX75" fmla="*/ 3317062 w 8793939"/>
              <a:gd name="connsiteY75" fmla="*/ 819150 h 5004114"/>
              <a:gd name="connsiteX76" fmla="*/ 3234512 w 8793939"/>
              <a:gd name="connsiteY76" fmla="*/ 855662 h 5004114"/>
              <a:gd name="connsiteX77" fmla="*/ 3018612 w 8793939"/>
              <a:gd name="connsiteY77" fmla="*/ 819150 h 5004114"/>
              <a:gd name="connsiteX78" fmla="*/ 2862245 w 8793939"/>
              <a:gd name="connsiteY78" fmla="*/ 777080 h 5004114"/>
              <a:gd name="connsiteX79" fmla="*/ 2754294 w 8793939"/>
              <a:gd name="connsiteY79" fmla="*/ 754063 h 5004114"/>
              <a:gd name="connsiteX80" fmla="*/ 2663806 w 8793939"/>
              <a:gd name="connsiteY80" fmla="*/ 707231 h 5004114"/>
              <a:gd name="connsiteX81" fmla="*/ 2523312 w 8793939"/>
              <a:gd name="connsiteY81" fmla="*/ 539750 h 5004114"/>
              <a:gd name="connsiteX82" fmla="*/ 2491562 w 8793939"/>
              <a:gd name="connsiteY82" fmla="*/ 450850 h 5004114"/>
              <a:gd name="connsiteX83" fmla="*/ 2345512 w 8793939"/>
              <a:gd name="connsiteY83" fmla="*/ 387350 h 5004114"/>
              <a:gd name="connsiteX84" fmla="*/ 2262962 w 8793939"/>
              <a:gd name="connsiteY84" fmla="*/ 330200 h 5004114"/>
              <a:gd name="connsiteX85" fmla="*/ 2059762 w 8793939"/>
              <a:gd name="connsiteY85" fmla="*/ 260350 h 5004114"/>
              <a:gd name="connsiteX86" fmla="*/ 2000230 w 8793939"/>
              <a:gd name="connsiteY86" fmla="*/ 235744 h 5004114"/>
              <a:gd name="connsiteX87" fmla="*/ 1907362 w 8793939"/>
              <a:gd name="connsiteY87" fmla="*/ 95250 h 5004114"/>
              <a:gd name="connsiteX88" fmla="*/ 1723212 w 8793939"/>
              <a:gd name="connsiteY88" fmla="*/ 0 h 5004114"/>
              <a:gd name="connsiteX0" fmla="*/ 1723212 w 8793939"/>
              <a:gd name="connsiteY0" fmla="*/ 0 h 5004114"/>
              <a:gd name="connsiteX1" fmla="*/ 1608912 w 8793939"/>
              <a:gd name="connsiteY1" fmla="*/ 44450 h 5004114"/>
              <a:gd name="connsiteX2" fmla="*/ 1456512 w 8793939"/>
              <a:gd name="connsiteY2" fmla="*/ 76200 h 5004114"/>
              <a:gd name="connsiteX3" fmla="*/ 1354912 w 8793939"/>
              <a:gd name="connsiteY3" fmla="*/ 101600 h 5004114"/>
              <a:gd name="connsiteX4" fmla="*/ 1145362 w 8793939"/>
              <a:gd name="connsiteY4" fmla="*/ 165100 h 5004114"/>
              <a:gd name="connsiteX5" fmla="*/ 796112 w 8793939"/>
              <a:gd name="connsiteY5" fmla="*/ 361950 h 5004114"/>
              <a:gd name="connsiteX6" fmla="*/ 650062 w 8793939"/>
              <a:gd name="connsiteY6" fmla="*/ 419100 h 5004114"/>
              <a:gd name="connsiteX7" fmla="*/ 497662 w 8793939"/>
              <a:gd name="connsiteY7" fmla="*/ 482600 h 5004114"/>
              <a:gd name="connsiteX8" fmla="*/ 440512 w 8793939"/>
              <a:gd name="connsiteY8" fmla="*/ 520700 h 5004114"/>
              <a:gd name="connsiteX9" fmla="*/ 446862 w 8793939"/>
              <a:gd name="connsiteY9" fmla="*/ 520700 h 5004114"/>
              <a:gd name="connsiteX10" fmla="*/ 221437 w 8793939"/>
              <a:gd name="connsiteY10" fmla="*/ 679450 h 5004114"/>
              <a:gd name="connsiteX11" fmla="*/ 116664 w 8793939"/>
              <a:gd name="connsiteY11" fmla="*/ 812800 h 5004114"/>
              <a:gd name="connsiteX12" fmla="*/ 40462 w 8793939"/>
              <a:gd name="connsiteY12" fmla="*/ 952500 h 5004114"/>
              <a:gd name="connsiteX13" fmla="*/ 2364 w 8793939"/>
              <a:gd name="connsiteY13" fmla="*/ 1155700 h 5004114"/>
              <a:gd name="connsiteX14" fmla="*/ 208737 w 8793939"/>
              <a:gd name="connsiteY14" fmla="*/ 1473200 h 5004114"/>
              <a:gd name="connsiteX15" fmla="*/ 459562 w 8793939"/>
              <a:gd name="connsiteY15" fmla="*/ 1606550 h 5004114"/>
              <a:gd name="connsiteX16" fmla="*/ 719912 w 8793939"/>
              <a:gd name="connsiteY16" fmla="*/ 1771650 h 5004114"/>
              <a:gd name="connsiteX17" fmla="*/ 802462 w 8793939"/>
              <a:gd name="connsiteY17" fmla="*/ 1885950 h 5004114"/>
              <a:gd name="connsiteX18" fmla="*/ 929462 w 8793939"/>
              <a:gd name="connsiteY18" fmla="*/ 1987550 h 5004114"/>
              <a:gd name="connsiteX19" fmla="*/ 1139012 w 8793939"/>
              <a:gd name="connsiteY19" fmla="*/ 2076450 h 5004114"/>
              <a:gd name="connsiteX20" fmla="*/ 1412062 w 8793939"/>
              <a:gd name="connsiteY20" fmla="*/ 2178050 h 5004114"/>
              <a:gd name="connsiteX21" fmla="*/ 1558112 w 8793939"/>
              <a:gd name="connsiteY21" fmla="*/ 2286000 h 5004114"/>
              <a:gd name="connsiteX22" fmla="*/ 1704162 w 8793939"/>
              <a:gd name="connsiteY22" fmla="*/ 2419350 h 5004114"/>
              <a:gd name="connsiteX23" fmla="*/ 1901012 w 8793939"/>
              <a:gd name="connsiteY23" fmla="*/ 2755900 h 5004114"/>
              <a:gd name="connsiteX24" fmla="*/ 2059762 w 8793939"/>
              <a:gd name="connsiteY24" fmla="*/ 2984500 h 5004114"/>
              <a:gd name="connsiteX25" fmla="*/ 2364562 w 8793939"/>
              <a:gd name="connsiteY25" fmla="*/ 3251200 h 5004114"/>
              <a:gd name="connsiteX26" fmla="*/ 2612212 w 8793939"/>
              <a:gd name="connsiteY26" fmla="*/ 3429000 h 5004114"/>
              <a:gd name="connsiteX27" fmla="*/ 3063062 w 8793939"/>
              <a:gd name="connsiteY27" fmla="*/ 3638550 h 5004114"/>
              <a:gd name="connsiteX28" fmla="*/ 3412312 w 8793939"/>
              <a:gd name="connsiteY28" fmla="*/ 3867150 h 5004114"/>
              <a:gd name="connsiteX29" fmla="*/ 3850464 w 8793939"/>
              <a:gd name="connsiteY29" fmla="*/ 4156075 h 5004114"/>
              <a:gd name="connsiteX30" fmla="*/ 4145739 w 8793939"/>
              <a:gd name="connsiteY30" fmla="*/ 4432300 h 5004114"/>
              <a:gd name="connsiteX31" fmla="*/ 4393389 w 8793939"/>
              <a:gd name="connsiteY31" fmla="*/ 4984749 h 5004114"/>
              <a:gd name="connsiteX32" fmla="*/ 6660339 w 8793939"/>
              <a:gd name="connsiteY32" fmla="*/ 4660900 h 5004114"/>
              <a:gd name="connsiteX33" fmla="*/ 7622364 w 8793939"/>
              <a:gd name="connsiteY33" fmla="*/ 4194174 h 5004114"/>
              <a:gd name="connsiteX34" fmla="*/ 8793939 w 8793939"/>
              <a:gd name="connsiteY34" fmla="*/ 3489324 h 5004114"/>
              <a:gd name="connsiteX35" fmla="*/ 8574864 w 8793939"/>
              <a:gd name="connsiteY35" fmla="*/ 3289299 h 5004114"/>
              <a:gd name="connsiteX36" fmla="*/ 7803339 w 8793939"/>
              <a:gd name="connsiteY36" fmla="*/ 2946399 h 5004114"/>
              <a:gd name="connsiteX37" fmla="*/ 6765112 w 8793939"/>
              <a:gd name="connsiteY37" fmla="*/ 2254250 h 5004114"/>
              <a:gd name="connsiteX38" fmla="*/ 6701612 w 8793939"/>
              <a:gd name="connsiteY38" fmla="*/ 2114550 h 5004114"/>
              <a:gd name="connsiteX39" fmla="*/ 6682562 w 8793939"/>
              <a:gd name="connsiteY39" fmla="*/ 2032000 h 5004114"/>
              <a:gd name="connsiteX40" fmla="*/ 6600012 w 8793939"/>
              <a:gd name="connsiteY40" fmla="*/ 1949450 h 5004114"/>
              <a:gd name="connsiteX41" fmla="*/ 6542862 w 8793939"/>
              <a:gd name="connsiteY41" fmla="*/ 1854200 h 5004114"/>
              <a:gd name="connsiteX42" fmla="*/ 6542862 w 8793939"/>
              <a:gd name="connsiteY42" fmla="*/ 1816100 h 5004114"/>
              <a:gd name="connsiteX43" fmla="*/ 6612712 w 8793939"/>
              <a:gd name="connsiteY43" fmla="*/ 1771650 h 5004114"/>
              <a:gd name="connsiteX44" fmla="*/ 6676212 w 8793939"/>
              <a:gd name="connsiteY44" fmla="*/ 1727200 h 5004114"/>
              <a:gd name="connsiteX45" fmla="*/ 6676212 w 8793939"/>
              <a:gd name="connsiteY45" fmla="*/ 1676400 h 5004114"/>
              <a:gd name="connsiteX46" fmla="*/ 6466662 w 8793939"/>
              <a:gd name="connsiteY46" fmla="*/ 1574800 h 5004114"/>
              <a:gd name="connsiteX47" fmla="*/ 6358712 w 8793939"/>
              <a:gd name="connsiteY47" fmla="*/ 1492250 h 5004114"/>
              <a:gd name="connsiteX48" fmla="*/ 6244412 w 8793939"/>
              <a:gd name="connsiteY48" fmla="*/ 1435100 h 5004114"/>
              <a:gd name="connsiteX49" fmla="*/ 6219012 w 8793939"/>
              <a:gd name="connsiteY49" fmla="*/ 1384300 h 5004114"/>
              <a:gd name="connsiteX50" fmla="*/ 6098362 w 8793939"/>
              <a:gd name="connsiteY50" fmla="*/ 1301750 h 5004114"/>
              <a:gd name="connsiteX51" fmla="*/ 5933262 w 8793939"/>
              <a:gd name="connsiteY51" fmla="*/ 1219200 h 5004114"/>
              <a:gd name="connsiteX52" fmla="*/ 5799912 w 8793939"/>
              <a:gd name="connsiteY52" fmla="*/ 1117600 h 5004114"/>
              <a:gd name="connsiteX53" fmla="*/ 5590362 w 8793939"/>
              <a:gd name="connsiteY53" fmla="*/ 1054100 h 5004114"/>
              <a:gd name="connsiteX54" fmla="*/ 5533212 w 8793939"/>
              <a:gd name="connsiteY54" fmla="*/ 952500 h 5004114"/>
              <a:gd name="connsiteX55" fmla="*/ 5469712 w 8793939"/>
              <a:gd name="connsiteY55" fmla="*/ 831850 h 5004114"/>
              <a:gd name="connsiteX56" fmla="*/ 5476062 w 8793939"/>
              <a:gd name="connsiteY56" fmla="*/ 730250 h 5004114"/>
              <a:gd name="connsiteX57" fmla="*/ 5444312 w 8793939"/>
              <a:gd name="connsiteY57" fmla="*/ 666750 h 5004114"/>
              <a:gd name="connsiteX58" fmla="*/ 5357795 w 8793939"/>
              <a:gd name="connsiteY58" fmla="*/ 679449 h 5004114"/>
              <a:gd name="connsiteX59" fmla="*/ 5217302 w 8793939"/>
              <a:gd name="connsiteY59" fmla="*/ 741362 h 5004114"/>
              <a:gd name="connsiteX60" fmla="*/ 5044262 w 8793939"/>
              <a:gd name="connsiteY60" fmla="*/ 787400 h 5004114"/>
              <a:gd name="connsiteX61" fmla="*/ 4882337 w 8793939"/>
              <a:gd name="connsiteY61" fmla="*/ 840581 h 5004114"/>
              <a:gd name="connsiteX62" fmla="*/ 4755339 w 8793939"/>
              <a:gd name="connsiteY62" fmla="*/ 843755 h 5004114"/>
              <a:gd name="connsiteX63" fmla="*/ 4656119 w 8793939"/>
              <a:gd name="connsiteY63" fmla="*/ 825500 h 5004114"/>
              <a:gd name="connsiteX64" fmla="*/ 4588652 w 8793939"/>
              <a:gd name="connsiteY64" fmla="*/ 808037 h 5004114"/>
              <a:gd name="connsiteX65" fmla="*/ 4400533 w 8793939"/>
              <a:gd name="connsiteY65" fmla="*/ 803274 h 5004114"/>
              <a:gd name="connsiteX66" fmla="*/ 4251305 w 8793939"/>
              <a:gd name="connsiteY66" fmla="*/ 783431 h 5004114"/>
              <a:gd name="connsiteX67" fmla="*/ 4098112 w 8793939"/>
              <a:gd name="connsiteY67" fmla="*/ 736600 h 5004114"/>
              <a:gd name="connsiteX68" fmla="*/ 3939362 w 8793939"/>
              <a:gd name="connsiteY68" fmla="*/ 742950 h 5004114"/>
              <a:gd name="connsiteX69" fmla="*/ 3609162 w 8793939"/>
              <a:gd name="connsiteY69" fmla="*/ 780256 h 5004114"/>
              <a:gd name="connsiteX70" fmla="*/ 3543283 w 8793939"/>
              <a:gd name="connsiteY70" fmla="*/ 786605 h 5004114"/>
              <a:gd name="connsiteX71" fmla="*/ 3482162 w 8793939"/>
              <a:gd name="connsiteY71" fmla="*/ 768350 h 5004114"/>
              <a:gd name="connsiteX72" fmla="*/ 3482162 w 8793939"/>
              <a:gd name="connsiteY72" fmla="*/ 768350 h 5004114"/>
              <a:gd name="connsiteX73" fmla="*/ 3431364 w 8793939"/>
              <a:gd name="connsiteY73" fmla="*/ 758030 h 5004114"/>
              <a:gd name="connsiteX74" fmla="*/ 3317062 w 8793939"/>
              <a:gd name="connsiteY74" fmla="*/ 819150 h 5004114"/>
              <a:gd name="connsiteX75" fmla="*/ 3317062 w 8793939"/>
              <a:gd name="connsiteY75" fmla="*/ 819150 h 5004114"/>
              <a:gd name="connsiteX76" fmla="*/ 3234512 w 8793939"/>
              <a:gd name="connsiteY76" fmla="*/ 855662 h 5004114"/>
              <a:gd name="connsiteX77" fmla="*/ 3018612 w 8793939"/>
              <a:gd name="connsiteY77" fmla="*/ 819150 h 5004114"/>
              <a:gd name="connsiteX78" fmla="*/ 2862245 w 8793939"/>
              <a:gd name="connsiteY78" fmla="*/ 777080 h 5004114"/>
              <a:gd name="connsiteX79" fmla="*/ 2754294 w 8793939"/>
              <a:gd name="connsiteY79" fmla="*/ 754063 h 5004114"/>
              <a:gd name="connsiteX80" fmla="*/ 2663806 w 8793939"/>
              <a:gd name="connsiteY80" fmla="*/ 707231 h 5004114"/>
              <a:gd name="connsiteX81" fmla="*/ 2523312 w 8793939"/>
              <a:gd name="connsiteY81" fmla="*/ 539750 h 5004114"/>
              <a:gd name="connsiteX82" fmla="*/ 2491562 w 8793939"/>
              <a:gd name="connsiteY82" fmla="*/ 450850 h 5004114"/>
              <a:gd name="connsiteX83" fmla="*/ 2345512 w 8793939"/>
              <a:gd name="connsiteY83" fmla="*/ 387350 h 5004114"/>
              <a:gd name="connsiteX84" fmla="*/ 2262962 w 8793939"/>
              <a:gd name="connsiteY84" fmla="*/ 330200 h 5004114"/>
              <a:gd name="connsiteX85" fmla="*/ 2062143 w 8793939"/>
              <a:gd name="connsiteY85" fmla="*/ 269875 h 5004114"/>
              <a:gd name="connsiteX86" fmla="*/ 2000230 w 8793939"/>
              <a:gd name="connsiteY86" fmla="*/ 235744 h 5004114"/>
              <a:gd name="connsiteX87" fmla="*/ 1907362 w 8793939"/>
              <a:gd name="connsiteY87" fmla="*/ 95250 h 5004114"/>
              <a:gd name="connsiteX88" fmla="*/ 1723212 w 8793939"/>
              <a:gd name="connsiteY88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8912 w 8793939"/>
              <a:gd name="connsiteY2" fmla="*/ 44450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803339 w 8793939"/>
              <a:gd name="connsiteY37" fmla="*/ 2946399 h 5004114"/>
              <a:gd name="connsiteX38" fmla="*/ 6765112 w 8793939"/>
              <a:gd name="connsiteY38" fmla="*/ 2254250 h 5004114"/>
              <a:gd name="connsiteX39" fmla="*/ 6701612 w 8793939"/>
              <a:gd name="connsiteY39" fmla="*/ 2114550 h 5004114"/>
              <a:gd name="connsiteX40" fmla="*/ 6682562 w 8793939"/>
              <a:gd name="connsiteY40" fmla="*/ 2032000 h 5004114"/>
              <a:gd name="connsiteX41" fmla="*/ 6600012 w 8793939"/>
              <a:gd name="connsiteY41" fmla="*/ 1949450 h 5004114"/>
              <a:gd name="connsiteX42" fmla="*/ 6542862 w 8793939"/>
              <a:gd name="connsiteY42" fmla="*/ 1854200 h 5004114"/>
              <a:gd name="connsiteX43" fmla="*/ 6542862 w 8793939"/>
              <a:gd name="connsiteY43" fmla="*/ 1816100 h 5004114"/>
              <a:gd name="connsiteX44" fmla="*/ 6612712 w 8793939"/>
              <a:gd name="connsiteY44" fmla="*/ 1771650 h 5004114"/>
              <a:gd name="connsiteX45" fmla="*/ 6676212 w 8793939"/>
              <a:gd name="connsiteY45" fmla="*/ 1727200 h 5004114"/>
              <a:gd name="connsiteX46" fmla="*/ 6676212 w 8793939"/>
              <a:gd name="connsiteY46" fmla="*/ 1676400 h 5004114"/>
              <a:gd name="connsiteX47" fmla="*/ 6466662 w 8793939"/>
              <a:gd name="connsiteY47" fmla="*/ 1574800 h 5004114"/>
              <a:gd name="connsiteX48" fmla="*/ 6358712 w 8793939"/>
              <a:gd name="connsiteY48" fmla="*/ 1492250 h 5004114"/>
              <a:gd name="connsiteX49" fmla="*/ 6244412 w 8793939"/>
              <a:gd name="connsiteY49" fmla="*/ 1435100 h 5004114"/>
              <a:gd name="connsiteX50" fmla="*/ 6219012 w 8793939"/>
              <a:gd name="connsiteY50" fmla="*/ 1384300 h 5004114"/>
              <a:gd name="connsiteX51" fmla="*/ 6098362 w 8793939"/>
              <a:gd name="connsiteY51" fmla="*/ 1301750 h 5004114"/>
              <a:gd name="connsiteX52" fmla="*/ 5933262 w 8793939"/>
              <a:gd name="connsiteY52" fmla="*/ 1219200 h 5004114"/>
              <a:gd name="connsiteX53" fmla="*/ 5799912 w 8793939"/>
              <a:gd name="connsiteY53" fmla="*/ 1117600 h 5004114"/>
              <a:gd name="connsiteX54" fmla="*/ 5590362 w 8793939"/>
              <a:gd name="connsiteY54" fmla="*/ 1054100 h 5004114"/>
              <a:gd name="connsiteX55" fmla="*/ 5533212 w 8793939"/>
              <a:gd name="connsiteY55" fmla="*/ 952500 h 5004114"/>
              <a:gd name="connsiteX56" fmla="*/ 5469712 w 8793939"/>
              <a:gd name="connsiteY56" fmla="*/ 831850 h 5004114"/>
              <a:gd name="connsiteX57" fmla="*/ 5476062 w 8793939"/>
              <a:gd name="connsiteY57" fmla="*/ 730250 h 5004114"/>
              <a:gd name="connsiteX58" fmla="*/ 5444312 w 8793939"/>
              <a:gd name="connsiteY58" fmla="*/ 666750 h 5004114"/>
              <a:gd name="connsiteX59" fmla="*/ 5357795 w 8793939"/>
              <a:gd name="connsiteY59" fmla="*/ 679449 h 5004114"/>
              <a:gd name="connsiteX60" fmla="*/ 5217302 w 8793939"/>
              <a:gd name="connsiteY60" fmla="*/ 741362 h 5004114"/>
              <a:gd name="connsiteX61" fmla="*/ 5044262 w 8793939"/>
              <a:gd name="connsiteY61" fmla="*/ 787400 h 5004114"/>
              <a:gd name="connsiteX62" fmla="*/ 4882337 w 8793939"/>
              <a:gd name="connsiteY62" fmla="*/ 840581 h 5004114"/>
              <a:gd name="connsiteX63" fmla="*/ 4755339 w 8793939"/>
              <a:gd name="connsiteY63" fmla="*/ 843755 h 5004114"/>
              <a:gd name="connsiteX64" fmla="*/ 4656119 w 8793939"/>
              <a:gd name="connsiteY64" fmla="*/ 825500 h 5004114"/>
              <a:gd name="connsiteX65" fmla="*/ 4588652 w 8793939"/>
              <a:gd name="connsiteY65" fmla="*/ 808037 h 5004114"/>
              <a:gd name="connsiteX66" fmla="*/ 4400533 w 8793939"/>
              <a:gd name="connsiteY66" fmla="*/ 803274 h 5004114"/>
              <a:gd name="connsiteX67" fmla="*/ 4251305 w 8793939"/>
              <a:gd name="connsiteY67" fmla="*/ 783431 h 5004114"/>
              <a:gd name="connsiteX68" fmla="*/ 4098112 w 8793939"/>
              <a:gd name="connsiteY68" fmla="*/ 736600 h 5004114"/>
              <a:gd name="connsiteX69" fmla="*/ 3939362 w 8793939"/>
              <a:gd name="connsiteY69" fmla="*/ 742950 h 5004114"/>
              <a:gd name="connsiteX70" fmla="*/ 3609162 w 8793939"/>
              <a:gd name="connsiteY70" fmla="*/ 780256 h 5004114"/>
              <a:gd name="connsiteX71" fmla="*/ 3543283 w 8793939"/>
              <a:gd name="connsiteY71" fmla="*/ 786605 h 5004114"/>
              <a:gd name="connsiteX72" fmla="*/ 3482162 w 8793939"/>
              <a:gd name="connsiteY72" fmla="*/ 768350 h 5004114"/>
              <a:gd name="connsiteX73" fmla="*/ 3482162 w 8793939"/>
              <a:gd name="connsiteY73" fmla="*/ 768350 h 5004114"/>
              <a:gd name="connsiteX74" fmla="*/ 3431364 w 8793939"/>
              <a:gd name="connsiteY74" fmla="*/ 758030 h 5004114"/>
              <a:gd name="connsiteX75" fmla="*/ 3317062 w 8793939"/>
              <a:gd name="connsiteY75" fmla="*/ 819150 h 5004114"/>
              <a:gd name="connsiteX76" fmla="*/ 3317062 w 8793939"/>
              <a:gd name="connsiteY76" fmla="*/ 819150 h 5004114"/>
              <a:gd name="connsiteX77" fmla="*/ 3234512 w 8793939"/>
              <a:gd name="connsiteY77" fmla="*/ 855662 h 5004114"/>
              <a:gd name="connsiteX78" fmla="*/ 3018612 w 8793939"/>
              <a:gd name="connsiteY78" fmla="*/ 819150 h 5004114"/>
              <a:gd name="connsiteX79" fmla="*/ 2862245 w 8793939"/>
              <a:gd name="connsiteY79" fmla="*/ 777080 h 5004114"/>
              <a:gd name="connsiteX80" fmla="*/ 2754294 w 8793939"/>
              <a:gd name="connsiteY80" fmla="*/ 754063 h 5004114"/>
              <a:gd name="connsiteX81" fmla="*/ 2663806 w 8793939"/>
              <a:gd name="connsiteY81" fmla="*/ 707231 h 5004114"/>
              <a:gd name="connsiteX82" fmla="*/ 2523312 w 8793939"/>
              <a:gd name="connsiteY82" fmla="*/ 539750 h 5004114"/>
              <a:gd name="connsiteX83" fmla="*/ 2491562 w 8793939"/>
              <a:gd name="connsiteY83" fmla="*/ 450850 h 5004114"/>
              <a:gd name="connsiteX84" fmla="*/ 2345512 w 8793939"/>
              <a:gd name="connsiteY84" fmla="*/ 387350 h 5004114"/>
              <a:gd name="connsiteX85" fmla="*/ 2262962 w 8793939"/>
              <a:gd name="connsiteY85" fmla="*/ 330200 h 5004114"/>
              <a:gd name="connsiteX86" fmla="*/ 2062143 w 8793939"/>
              <a:gd name="connsiteY86" fmla="*/ 269875 h 5004114"/>
              <a:gd name="connsiteX87" fmla="*/ 2000230 w 8793939"/>
              <a:gd name="connsiteY87" fmla="*/ 235744 h 5004114"/>
              <a:gd name="connsiteX88" fmla="*/ 1907362 w 8793939"/>
              <a:gd name="connsiteY88" fmla="*/ 95250 h 5004114"/>
              <a:gd name="connsiteX89" fmla="*/ 1723212 w 8793939"/>
              <a:gd name="connsiteY89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803339 w 8793939"/>
              <a:gd name="connsiteY37" fmla="*/ 2946399 h 5004114"/>
              <a:gd name="connsiteX38" fmla="*/ 6765112 w 8793939"/>
              <a:gd name="connsiteY38" fmla="*/ 2254250 h 5004114"/>
              <a:gd name="connsiteX39" fmla="*/ 6701612 w 8793939"/>
              <a:gd name="connsiteY39" fmla="*/ 2114550 h 5004114"/>
              <a:gd name="connsiteX40" fmla="*/ 6682562 w 8793939"/>
              <a:gd name="connsiteY40" fmla="*/ 2032000 h 5004114"/>
              <a:gd name="connsiteX41" fmla="*/ 6600012 w 8793939"/>
              <a:gd name="connsiteY41" fmla="*/ 1949450 h 5004114"/>
              <a:gd name="connsiteX42" fmla="*/ 6542862 w 8793939"/>
              <a:gd name="connsiteY42" fmla="*/ 1854200 h 5004114"/>
              <a:gd name="connsiteX43" fmla="*/ 6542862 w 8793939"/>
              <a:gd name="connsiteY43" fmla="*/ 1816100 h 5004114"/>
              <a:gd name="connsiteX44" fmla="*/ 6612712 w 8793939"/>
              <a:gd name="connsiteY44" fmla="*/ 1771650 h 5004114"/>
              <a:gd name="connsiteX45" fmla="*/ 6676212 w 8793939"/>
              <a:gd name="connsiteY45" fmla="*/ 1727200 h 5004114"/>
              <a:gd name="connsiteX46" fmla="*/ 6676212 w 8793939"/>
              <a:gd name="connsiteY46" fmla="*/ 1676400 h 5004114"/>
              <a:gd name="connsiteX47" fmla="*/ 6466662 w 8793939"/>
              <a:gd name="connsiteY47" fmla="*/ 1574800 h 5004114"/>
              <a:gd name="connsiteX48" fmla="*/ 6358712 w 8793939"/>
              <a:gd name="connsiteY48" fmla="*/ 1492250 h 5004114"/>
              <a:gd name="connsiteX49" fmla="*/ 6244412 w 8793939"/>
              <a:gd name="connsiteY49" fmla="*/ 1435100 h 5004114"/>
              <a:gd name="connsiteX50" fmla="*/ 6219012 w 8793939"/>
              <a:gd name="connsiteY50" fmla="*/ 1384300 h 5004114"/>
              <a:gd name="connsiteX51" fmla="*/ 6098362 w 8793939"/>
              <a:gd name="connsiteY51" fmla="*/ 1301750 h 5004114"/>
              <a:gd name="connsiteX52" fmla="*/ 5933262 w 8793939"/>
              <a:gd name="connsiteY52" fmla="*/ 1219200 h 5004114"/>
              <a:gd name="connsiteX53" fmla="*/ 5799912 w 8793939"/>
              <a:gd name="connsiteY53" fmla="*/ 1117600 h 5004114"/>
              <a:gd name="connsiteX54" fmla="*/ 5590362 w 8793939"/>
              <a:gd name="connsiteY54" fmla="*/ 1054100 h 5004114"/>
              <a:gd name="connsiteX55" fmla="*/ 5533212 w 8793939"/>
              <a:gd name="connsiteY55" fmla="*/ 952500 h 5004114"/>
              <a:gd name="connsiteX56" fmla="*/ 5469712 w 8793939"/>
              <a:gd name="connsiteY56" fmla="*/ 831850 h 5004114"/>
              <a:gd name="connsiteX57" fmla="*/ 5476062 w 8793939"/>
              <a:gd name="connsiteY57" fmla="*/ 730250 h 5004114"/>
              <a:gd name="connsiteX58" fmla="*/ 5444312 w 8793939"/>
              <a:gd name="connsiteY58" fmla="*/ 666750 h 5004114"/>
              <a:gd name="connsiteX59" fmla="*/ 5357795 w 8793939"/>
              <a:gd name="connsiteY59" fmla="*/ 679449 h 5004114"/>
              <a:gd name="connsiteX60" fmla="*/ 5217302 w 8793939"/>
              <a:gd name="connsiteY60" fmla="*/ 741362 h 5004114"/>
              <a:gd name="connsiteX61" fmla="*/ 5044262 w 8793939"/>
              <a:gd name="connsiteY61" fmla="*/ 787400 h 5004114"/>
              <a:gd name="connsiteX62" fmla="*/ 4882337 w 8793939"/>
              <a:gd name="connsiteY62" fmla="*/ 840581 h 5004114"/>
              <a:gd name="connsiteX63" fmla="*/ 4755339 w 8793939"/>
              <a:gd name="connsiteY63" fmla="*/ 843755 h 5004114"/>
              <a:gd name="connsiteX64" fmla="*/ 4656119 w 8793939"/>
              <a:gd name="connsiteY64" fmla="*/ 825500 h 5004114"/>
              <a:gd name="connsiteX65" fmla="*/ 4588652 w 8793939"/>
              <a:gd name="connsiteY65" fmla="*/ 808037 h 5004114"/>
              <a:gd name="connsiteX66" fmla="*/ 4400533 w 8793939"/>
              <a:gd name="connsiteY66" fmla="*/ 803274 h 5004114"/>
              <a:gd name="connsiteX67" fmla="*/ 4251305 w 8793939"/>
              <a:gd name="connsiteY67" fmla="*/ 783431 h 5004114"/>
              <a:gd name="connsiteX68" fmla="*/ 4098112 w 8793939"/>
              <a:gd name="connsiteY68" fmla="*/ 736600 h 5004114"/>
              <a:gd name="connsiteX69" fmla="*/ 3939362 w 8793939"/>
              <a:gd name="connsiteY69" fmla="*/ 742950 h 5004114"/>
              <a:gd name="connsiteX70" fmla="*/ 3609162 w 8793939"/>
              <a:gd name="connsiteY70" fmla="*/ 780256 h 5004114"/>
              <a:gd name="connsiteX71" fmla="*/ 3543283 w 8793939"/>
              <a:gd name="connsiteY71" fmla="*/ 786605 h 5004114"/>
              <a:gd name="connsiteX72" fmla="*/ 3482162 w 8793939"/>
              <a:gd name="connsiteY72" fmla="*/ 768350 h 5004114"/>
              <a:gd name="connsiteX73" fmla="*/ 3482162 w 8793939"/>
              <a:gd name="connsiteY73" fmla="*/ 768350 h 5004114"/>
              <a:gd name="connsiteX74" fmla="*/ 3431364 w 8793939"/>
              <a:gd name="connsiteY74" fmla="*/ 758030 h 5004114"/>
              <a:gd name="connsiteX75" fmla="*/ 3317062 w 8793939"/>
              <a:gd name="connsiteY75" fmla="*/ 819150 h 5004114"/>
              <a:gd name="connsiteX76" fmla="*/ 3317062 w 8793939"/>
              <a:gd name="connsiteY76" fmla="*/ 819150 h 5004114"/>
              <a:gd name="connsiteX77" fmla="*/ 3234512 w 8793939"/>
              <a:gd name="connsiteY77" fmla="*/ 855662 h 5004114"/>
              <a:gd name="connsiteX78" fmla="*/ 3018612 w 8793939"/>
              <a:gd name="connsiteY78" fmla="*/ 819150 h 5004114"/>
              <a:gd name="connsiteX79" fmla="*/ 2862245 w 8793939"/>
              <a:gd name="connsiteY79" fmla="*/ 777080 h 5004114"/>
              <a:gd name="connsiteX80" fmla="*/ 2754294 w 8793939"/>
              <a:gd name="connsiteY80" fmla="*/ 754063 h 5004114"/>
              <a:gd name="connsiteX81" fmla="*/ 2663806 w 8793939"/>
              <a:gd name="connsiteY81" fmla="*/ 707231 h 5004114"/>
              <a:gd name="connsiteX82" fmla="*/ 2523312 w 8793939"/>
              <a:gd name="connsiteY82" fmla="*/ 539750 h 5004114"/>
              <a:gd name="connsiteX83" fmla="*/ 2491562 w 8793939"/>
              <a:gd name="connsiteY83" fmla="*/ 450850 h 5004114"/>
              <a:gd name="connsiteX84" fmla="*/ 2345512 w 8793939"/>
              <a:gd name="connsiteY84" fmla="*/ 387350 h 5004114"/>
              <a:gd name="connsiteX85" fmla="*/ 2262962 w 8793939"/>
              <a:gd name="connsiteY85" fmla="*/ 330200 h 5004114"/>
              <a:gd name="connsiteX86" fmla="*/ 2062143 w 8793939"/>
              <a:gd name="connsiteY86" fmla="*/ 269875 h 5004114"/>
              <a:gd name="connsiteX87" fmla="*/ 2000230 w 8793939"/>
              <a:gd name="connsiteY87" fmla="*/ 235744 h 5004114"/>
              <a:gd name="connsiteX88" fmla="*/ 1907362 w 8793939"/>
              <a:gd name="connsiteY88" fmla="*/ 95250 h 5004114"/>
              <a:gd name="connsiteX89" fmla="*/ 1723212 w 8793939"/>
              <a:gd name="connsiteY89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803339 w 8793939"/>
              <a:gd name="connsiteY37" fmla="*/ 2946399 h 5004114"/>
              <a:gd name="connsiteX38" fmla="*/ 6765112 w 8793939"/>
              <a:gd name="connsiteY38" fmla="*/ 2254250 h 5004114"/>
              <a:gd name="connsiteX39" fmla="*/ 6701612 w 8793939"/>
              <a:gd name="connsiteY39" fmla="*/ 2114550 h 5004114"/>
              <a:gd name="connsiteX40" fmla="*/ 6682562 w 8793939"/>
              <a:gd name="connsiteY40" fmla="*/ 2032000 h 5004114"/>
              <a:gd name="connsiteX41" fmla="*/ 6600012 w 8793939"/>
              <a:gd name="connsiteY41" fmla="*/ 1949450 h 5004114"/>
              <a:gd name="connsiteX42" fmla="*/ 6542862 w 8793939"/>
              <a:gd name="connsiteY42" fmla="*/ 1854200 h 5004114"/>
              <a:gd name="connsiteX43" fmla="*/ 6542862 w 8793939"/>
              <a:gd name="connsiteY43" fmla="*/ 1816100 h 5004114"/>
              <a:gd name="connsiteX44" fmla="*/ 6612712 w 8793939"/>
              <a:gd name="connsiteY44" fmla="*/ 1771650 h 5004114"/>
              <a:gd name="connsiteX45" fmla="*/ 6676212 w 8793939"/>
              <a:gd name="connsiteY45" fmla="*/ 1727200 h 5004114"/>
              <a:gd name="connsiteX46" fmla="*/ 6676212 w 8793939"/>
              <a:gd name="connsiteY46" fmla="*/ 1676400 h 5004114"/>
              <a:gd name="connsiteX47" fmla="*/ 6466662 w 8793939"/>
              <a:gd name="connsiteY47" fmla="*/ 1574800 h 5004114"/>
              <a:gd name="connsiteX48" fmla="*/ 6358712 w 8793939"/>
              <a:gd name="connsiteY48" fmla="*/ 1492250 h 5004114"/>
              <a:gd name="connsiteX49" fmla="*/ 6244412 w 8793939"/>
              <a:gd name="connsiteY49" fmla="*/ 1435100 h 5004114"/>
              <a:gd name="connsiteX50" fmla="*/ 6219012 w 8793939"/>
              <a:gd name="connsiteY50" fmla="*/ 1384300 h 5004114"/>
              <a:gd name="connsiteX51" fmla="*/ 6098362 w 8793939"/>
              <a:gd name="connsiteY51" fmla="*/ 1301750 h 5004114"/>
              <a:gd name="connsiteX52" fmla="*/ 5933262 w 8793939"/>
              <a:gd name="connsiteY52" fmla="*/ 1219200 h 5004114"/>
              <a:gd name="connsiteX53" fmla="*/ 5799912 w 8793939"/>
              <a:gd name="connsiteY53" fmla="*/ 1117600 h 5004114"/>
              <a:gd name="connsiteX54" fmla="*/ 5590362 w 8793939"/>
              <a:gd name="connsiteY54" fmla="*/ 1054100 h 5004114"/>
              <a:gd name="connsiteX55" fmla="*/ 5533212 w 8793939"/>
              <a:gd name="connsiteY55" fmla="*/ 952500 h 5004114"/>
              <a:gd name="connsiteX56" fmla="*/ 5469712 w 8793939"/>
              <a:gd name="connsiteY56" fmla="*/ 831850 h 5004114"/>
              <a:gd name="connsiteX57" fmla="*/ 5476062 w 8793939"/>
              <a:gd name="connsiteY57" fmla="*/ 730250 h 5004114"/>
              <a:gd name="connsiteX58" fmla="*/ 5444312 w 8793939"/>
              <a:gd name="connsiteY58" fmla="*/ 666750 h 5004114"/>
              <a:gd name="connsiteX59" fmla="*/ 5357795 w 8793939"/>
              <a:gd name="connsiteY59" fmla="*/ 679449 h 5004114"/>
              <a:gd name="connsiteX60" fmla="*/ 5217302 w 8793939"/>
              <a:gd name="connsiteY60" fmla="*/ 741362 h 5004114"/>
              <a:gd name="connsiteX61" fmla="*/ 5044262 w 8793939"/>
              <a:gd name="connsiteY61" fmla="*/ 787400 h 5004114"/>
              <a:gd name="connsiteX62" fmla="*/ 4882337 w 8793939"/>
              <a:gd name="connsiteY62" fmla="*/ 840581 h 5004114"/>
              <a:gd name="connsiteX63" fmla="*/ 4755339 w 8793939"/>
              <a:gd name="connsiteY63" fmla="*/ 843755 h 5004114"/>
              <a:gd name="connsiteX64" fmla="*/ 4656119 w 8793939"/>
              <a:gd name="connsiteY64" fmla="*/ 825500 h 5004114"/>
              <a:gd name="connsiteX65" fmla="*/ 4588652 w 8793939"/>
              <a:gd name="connsiteY65" fmla="*/ 808037 h 5004114"/>
              <a:gd name="connsiteX66" fmla="*/ 4400533 w 8793939"/>
              <a:gd name="connsiteY66" fmla="*/ 803274 h 5004114"/>
              <a:gd name="connsiteX67" fmla="*/ 4251305 w 8793939"/>
              <a:gd name="connsiteY67" fmla="*/ 783431 h 5004114"/>
              <a:gd name="connsiteX68" fmla="*/ 4098112 w 8793939"/>
              <a:gd name="connsiteY68" fmla="*/ 736600 h 5004114"/>
              <a:gd name="connsiteX69" fmla="*/ 3939362 w 8793939"/>
              <a:gd name="connsiteY69" fmla="*/ 742950 h 5004114"/>
              <a:gd name="connsiteX70" fmla="*/ 3609162 w 8793939"/>
              <a:gd name="connsiteY70" fmla="*/ 780256 h 5004114"/>
              <a:gd name="connsiteX71" fmla="*/ 3543283 w 8793939"/>
              <a:gd name="connsiteY71" fmla="*/ 786605 h 5004114"/>
              <a:gd name="connsiteX72" fmla="*/ 3482162 w 8793939"/>
              <a:gd name="connsiteY72" fmla="*/ 768350 h 5004114"/>
              <a:gd name="connsiteX73" fmla="*/ 3482162 w 8793939"/>
              <a:gd name="connsiteY73" fmla="*/ 768350 h 5004114"/>
              <a:gd name="connsiteX74" fmla="*/ 3431364 w 8793939"/>
              <a:gd name="connsiteY74" fmla="*/ 758030 h 5004114"/>
              <a:gd name="connsiteX75" fmla="*/ 3317062 w 8793939"/>
              <a:gd name="connsiteY75" fmla="*/ 819150 h 5004114"/>
              <a:gd name="connsiteX76" fmla="*/ 3317062 w 8793939"/>
              <a:gd name="connsiteY76" fmla="*/ 819150 h 5004114"/>
              <a:gd name="connsiteX77" fmla="*/ 3234512 w 8793939"/>
              <a:gd name="connsiteY77" fmla="*/ 855662 h 5004114"/>
              <a:gd name="connsiteX78" fmla="*/ 3018612 w 8793939"/>
              <a:gd name="connsiteY78" fmla="*/ 819150 h 5004114"/>
              <a:gd name="connsiteX79" fmla="*/ 2862245 w 8793939"/>
              <a:gd name="connsiteY79" fmla="*/ 777080 h 5004114"/>
              <a:gd name="connsiteX80" fmla="*/ 2754294 w 8793939"/>
              <a:gd name="connsiteY80" fmla="*/ 754063 h 5004114"/>
              <a:gd name="connsiteX81" fmla="*/ 2663806 w 8793939"/>
              <a:gd name="connsiteY81" fmla="*/ 707231 h 5004114"/>
              <a:gd name="connsiteX82" fmla="*/ 2523312 w 8793939"/>
              <a:gd name="connsiteY82" fmla="*/ 539750 h 5004114"/>
              <a:gd name="connsiteX83" fmla="*/ 2479655 w 8793939"/>
              <a:gd name="connsiteY83" fmla="*/ 455613 h 5004114"/>
              <a:gd name="connsiteX84" fmla="*/ 2345512 w 8793939"/>
              <a:gd name="connsiteY84" fmla="*/ 387350 h 5004114"/>
              <a:gd name="connsiteX85" fmla="*/ 2262962 w 8793939"/>
              <a:gd name="connsiteY85" fmla="*/ 330200 h 5004114"/>
              <a:gd name="connsiteX86" fmla="*/ 2062143 w 8793939"/>
              <a:gd name="connsiteY86" fmla="*/ 269875 h 5004114"/>
              <a:gd name="connsiteX87" fmla="*/ 2000230 w 8793939"/>
              <a:gd name="connsiteY87" fmla="*/ 235744 h 5004114"/>
              <a:gd name="connsiteX88" fmla="*/ 1907362 w 8793939"/>
              <a:gd name="connsiteY88" fmla="*/ 95250 h 5004114"/>
              <a:gd name="connsiteX89" fmla="*/ 1723212 w 8793939"/>
              <a:gd name="connsiteY89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803339 w 8793939"/>
              <a:gd name="connsiteY37" fmla="*/ 2946399 h 5004114"/>
              <a:gd name="connsiteX38" fmla="*/ 6765112 w 8793939"/>
              <a:gd name="connsiteY38" fmla="*/ 2254250 h 5004114"/>
              <a:gd name="connsiteX39" fmla="*/ 6701612 w 8793939"/>
              <a:gd name="connsiteY39" fmla="*/ 2114550 h 5004114"/>
              <a:gd name="connsiteX40" fmla="*/ 6682562 w 8793939"/>
              <a:gd name="connsiteY40" fmla="*/ 2032000 h 5004114"/>
              <a:gd name="connsiteX41" fmla="*/ 6600012 w 8793939"/>
              <a:gd name="connsiteY41" fmla="*/ 1949450 h 5004114"/>
              <a:gd name="connsiteX42" fmla="*/ 6542862 w 8793939"/>
              <a:gd name="connsiteY42" fmla="*/ 1854200 h 5004114"/>
              <a:gd name="connsiteX43" fmla="*/ 6542862 w 8793939"/>
              <a:gd name="connsiteY43" fmla="*/ 1816100 h 5004114"/>
              <a:gd name="connsiteX44" fmla="*/ 6612712 w 8793939"/>
              <a:gd name="connsiteY44" fmla="*/ 1771650 h 5004114"/>
              <a:gd name="connsiteX45" fmla="*/ 6676212 w 8793939"/>
              <a:gd name="connsiteY45" fmla="*/ 1727200 h 5004114"/>
              <a:gd name="connsiteX46" fmla="*/ 6676212 w 8793939"/>
              <a:gd name="connsiteY46" fmla="*/ 1676400 h 5004114"/>
              <a:gd name="connsiteX47" fmla="*/ 6466662 w 8793939"/>
              <a:gd name="connsiteY47" fmla="*/ 1574800 h 5004114"/>
              <a:gd name="connsiteX48" fmla="*/ 6358712 w 8793939"/>
              <a:gd name="connsiteY48" fmla="*/ 1492250 h 5004114"/>
              <a:gd name="connsiteX49" fmla="*/ 6244412 w 8793939"/>
              <a:gd name="connsiteY49" fmla="*/ 1435100 h 5004114"/>
              <a:gd name="connsiteX50" fmla="*/ 6219012 w 8793939"/>
              <a:gd name="connsiteY50" fmla="*/ 1384300 h 5004114"/>
              <a:gd name="connsiteX51" fmla="*/ 6098362 w 8793939"/>
              <a:gd name="connsiteY51" fmla="*/ 1301750 h 5004114"/>
              <a:gd name="connsiteX52" fmla="*/ 5933262 w 8793939"/>
              <a:gd name="connsiteY52" fmla="*/ 1219200 h 5004114"/>
              <a:gd name="connsiteX53" fmla="*/ 5799912 w 8793939"/>
              <a:gd name="connsiteY53" fmla="*/ 1117600 h 5004114"/>
              <a:gd name="connsiteX54" fmla="*/ 5590362 w 8793939"/>
              <a:gd name="connsiteY54" fmla="*/ 1054100 h 5004114"/>
              <a:gd name="connsiteX55" fmla="*/ 5533212 w 8793939"/>
              <a:gd name="connsiteY55" fmla="*/ 952500 h 5004114"/>
              <a:gd name="connsiteX56" fmla="*/ 5469712 w 8793939"/>
              <a:gd name="connsiteY56" fmla="*/ 831850 h 5004114"/>
              <a:gd name="connsiteX57" fmla="*/ 5476062 w 8793939"/>
              <a:gd name="connsiteY57" fmla="*/ 730250 h 5004114"/>
              <a:gd name="connsiteX58" fmla="*/ 5444312 w 8793939"/>
              <a:gd name="connsiteY58" fmla="*/ 666750 h 5004114"/>
              <a:gd name="connsiteX59" fmla="*/ 5357795 w 8793939"/>
              <a:gd name="connsiteY59" fmla="*/ 679449 h 5004114"/>
              <a:gd name="connsiteX60" fmla="*/ 5217302 w 8793939"/>
              <a:gd name="connsiteY60" fmla="*/ 741362 h 5004114"/>
              <a:gd name="connsiteX61" fmla="*/ 5044262 w 8793939"/>
              <a:gd name="connsiteY61" fmla="*/ 787400 h 5004114"/>
              <a:gd name="connsiteX62" fmla="*/ 4882337 w 8793939"/>
              <a:gd name="connsiteY62" fmla="*/ 840581 h 5004114"/>
              <a:gd name="connsiteX63" fmla="*/ 4755339 w 8793939"/>
              <a:gd name="connsiteY63" fmla="*/ 843755 h 5004114"/>
              <a:gd name="connsiteX64" fmla="*/ 4656119 w 8793939"/>
              <a:gd name="connsiteY64" fmla="*/ 825500 h 5004114"/>
              <a:gd name="connsiteX65" fmla="*/ 4588652 w 8793939"/>
              <a:gd name="connsiteY65" fmla="*/ 808037 h 5004114"/>
              <a:gd name="connsiteX66" fmla="*/ 4400533 w 8793939"/>
              <a:gd name="connsiteY66" fmla="*/ 803274 h 5004114"/>
              <a:gd name="connsiteX67" fmla="*/ 4251305 w 8793939"/>
              <a:gd name="connsiteY67" fmla="*/ 783431 h 5004114"/>
              <a:gd name="connsiteX68" fmla="*/ 4098112 w 8793939"/>
              <a:gd name="connsiteY68" fmla="*/ 736600 h 5004114"/>
              <a:gd name="connsiteX69" fmla="*/ 3939362 w 8793939"/>
              <a:gd name="connsiteY69" fmla="*/ 742950 h 5004114"/>
              <a:gd name="connsiteX70" fmla="*/ 3609162 w 8793939"/>
              <a:gd name="connsiteY70" fmla="*/ 780256 h 5004114"/>
              <a:gd name="connsiteX71" fmla="*/ 3543283 w 8793939"/>
              <a:gd name="connsiteY71" fmla="*/ 786605 h 5004114"/>
              <a:gd name="connsiteX72" fmla="*/ 3482162 w 8793939"/>
              <a:gd name="connsiteY72" fmla="*/ 768350 h 5004114"/>
              <a:gd name="connsiteX73" fmla="*/ 3482162 w 8793939"/>
              <a:gd name="connsiteY73" fmla="*/ 768350 h 5004114"/>
              <a:gd name="connsiteX74" fmla="*/ 3431364 w 8793939"/>
              <a:gd name="connsiteY74" fmla="*/ 758030 h 5004114"/>
              <a:gd name="connsiteX75" fmla="*/ 3317062 w 8793939"/>
              <a:gd name="connsiteY75" fmla="*/ 819150 h 5004114"/>
              <a:gd name="connsiteX76" fmla="*/ 3317062 w 8793939"/>
              <a:gd name="connsiteY76" fmla="*/ 819150 h 5004114"/>
              <a:gd name="connsiteX77" fmla="*/ 3234512 w 8793939"/>
              <a:gd name="connsiteY77" fmla="*/ 855662 h 5004114"/>
              <a:gd name="connsiteX78" fmla="*/ 3018612 w 8793939"/>
              <a:gd name="connsiteY78" fmla="*/ 819150 h 5004114"/>
              <a:gd name="connsiteX79" fmla="*/ 2862245 w 8793939"/>
              <a:gd name="connsiteY79" fmla="*/ 777080 h 5004114"/>
              <a:gd name="connsiteX80" fmla="*/ 2754294 w 8793939"/>
              <a:gd name="connsiteY80" fmla="*/ 754063 h 5004114"/>
              <a:gd name="connsiteX81" fmla="*/ 2663806 w 8793939"/>
              <a:gd name="connsiteY81" fmla="*/ 707231 h 5004114"/>
              <a:gd name="connsiteX82" fmla="*/ 2523312 w 8793939"/>
              <a:gd name="connsiteY82" fmla="*/ 539750 h 5004114"/>
              <a:gd name="connsiteX83" fmla="*/ 2479655 w 8793939"/>
              <a:gd name="connsiteY83" fmla="*/ 455613 h 5004114"/>
              <a:gd name="connsiteX84" fmla="*/ 2345512 w 8793939"/>
              <a:gd name="connsiteY84" fmla="*/ 387350 h 5004114"/>
              <a:gd name="connsiteX85" fmla="*/ 2262962 w 8793939"/>
              <a:gd name="connsiteY85" fmla="*/ 330200 h 5004114"/>
              <a:gd name="connsiteX86" fmla="*/ 2074050 w 8793939"/>
              <a:gd name="connsiteY86" fmla="*/ 269875 h 5004114"/>
              <a:gd name="connsiteX87" fmla="*/ 2000230 w 8793939"/>
              <a:gd name="connsiteY87" fmla="*/ 235744 h 5004114"/>
              <a:gd name="connsiteX88" fmla="*/ 1907362 w 8793939"/>
              <a:gd name="connsiteY88" fmla="*/ 95250 h 5004114"/>
              <a:gd name="connsiteX89" fmla="*/ 1723212 w 8793939"/>
              <a:gd name="connsiteY89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803339 w 8793939"/>
              <a:gd name="connsiteY37" fmla="*/ 2946399 h 5004114"/>
              <a:gd name="connsiteX38" fmla="*/ 6765112 w 8793939"/>
              <a:gd name="connsiteY38" fmla="*/ 2254250 h 5004114"/>
              <a:gd name="connsiteX39" fmla="*/ 6701612 w 8793939"/>
              <a:gd name="connsiteY39" fmla="*/ 2114550 h 5004114"/>
              <a:gd name="connsiteX40" fmla="*/ 6682562 w 8793939"/>
              <a:gd name="connsiteY40" fmla="*/ 2032000 h 5004114"/>
              <a:gd name="connsiteX41" fmla="*/ 6600012 w 8793939"/>
              <a:gd name="connsiteY41" fmla="*/ 1949450 h 5004114"/>
              <a:gd name="connsiteX42" fmla="*/ 6542862 w 8793939"/>
              <a:gd name="connsiteY42" fmla="*/ 1854200 h 5004114"/>
              <a:gd name="connsiteX43" fmla="*/ 6542862 w 8793939"/>
              <a:gd name="connsiteY43" fmla="*/ 1816100 h 5004114"/>
              <a:gd name="connsiteX44" fmla="*/ 6612712 w 8793939"/>
              <a:gd name="connsiteY44" fmla="*/ 1771650 h 5004114"/>
              <a:gd name="connsiteX45" fmla="*/ 6676212 w 8793939"/>
              <a:gd name="connsiteY45" fmla="*/ 1727200 h 5004114"/>
              <a:gd name="connsiteX46" fmla="*/ 6676212 w 8793939"/>
              <a:gd name="connsiteY46" fmla="*/ 1676400 h 5004114"/>
              <a:gd name="connsiteX47" fmla="*/ 6466662 w 8793939"/>
              <a:gd name="connsiteY47" fmla="*/ 1574800 h 5004114"/>
              <a:gd name="connsiteX48" fmla="*/ 6358712 w 8793939"/>
              <a:gd name="connsiteY48" fmla="*/ 1492250 h 5004114"/>
              <a:gd name="connsiteX49" fmla="*/ 6244412 w 8793939"/>
              <a:gd name="connsiteY49" fmla="*/ 1435100 h 5004114"/>
              <a:gd name="connsiteX50" fmla="*/ 6219012 w 8793939"/>
              <a:gd name="connsiteY50" fmla="*/ 1384300 h 5004114"/>
              <a:gd name="connsiteX51" fmla="*/ 6098362 w 8793939"/>
              <a:gd name="connsiteY51" fmla="*/ 1301750 h 5004114"/>
              <a:gd name="connsiteX52" fmla="*/ 5933262 w 8793939"/>
              <a:gd name="connsiteY52" fmla="*/ 1219200 h 5004114"/>
              <a:gd name="connsiteX53" fmla="*/ 5799912 w 8793939"/>
              <a:gd name="connsiteY53" fmla="*/ 1117600 h 5004114"/>
              <a:gd name="connsiteX54" fmla="*/ 5590362 w 8793939"/>
              <a:gd name="connsiteY54" fmla="*/ 1054100 h 5004114"/>
              <a:gd name="connsiteX55" fmla="*/ 5533212 w 8793939"/>
              <a:gd name="connsiteY55" fmla="*/ 952500 h 5004114"/>
              <a:gd name="connsiteX56" fmla="*/ 5469712 w 8793939"/>
              <a:gd name="connsiteY56" fmla="*/ 831850 h 5004114"/>
              <a:gd name="connsiteX57" fmla="*/ 5476062 w 8793939"/>
              <a:gd name="connsiteY57" fmla="*/ 730250 h 5004114"/>
              <a:gd name="connsiteX58" fmla="*/ 5444312 w 8793939"/>
              <a:gd name="connsiteY58" fmla="*/ 666750 h 5004114"/>
              <a:gd name="connsiteX59" fmla="*/ 5357795 w 8793939"/>
              <a:gd name="connsiteY59" fmla="*/ 679449 h 5004114"/>
              <a:gd name="connsiteX60" fmla="*/ 5217302 w 8793939"/>
              <a:gd name="connsiteY60" fmla="*/ 741362 h 5004114"/>
              <a:gd name="connsiteX61" fmla="*/ 5044262 w 8793939"/>
              <a:gd name="connsiteY61" fmla="*/ 787400 h 5004114"/>
              <a:gd name="connsiteX62" fmla="*/ 4882337 w 8793939"/>
              <a:gd name="connsiteY62" fmla="*/ 840581 h 5004114"/>
              <a:gd name="connsiteX63" fmla="*/ 4755339 w 8793939"/>
              <a:gd name="connsiteY63" fmla="*/ 843755 h 5004114"/>
              <a:gd name="connsiteX64" fmla="*/ 4656119 w 8793939"/>
              <a:gd name="connsiteY64" fmla="*/ 825500 h 5004114"/>
              <a:gd name="connsiteX65" fmla="*/ 4588652 w 8793939"/>
              <a:gd name="connsiteY65" fmla="*/ 808037 h 5004114"/>
              <a:gd name="connsiteX66" fmla="*/ 4400533 w 8793939"/>
              <a:gd name="connsiteY66" fmla="*/ 803274 h 5004114"/>
              <a:gd name="connsiteX67" fmla="*/ 4251305 w 8793939"/>
              <a:gd name="connsiteY67" fmla="*/ 783431 h 5004114"/>
              <a:gd name="connsiteX68" fmla="*/ 4098112 w 8793939"/>
              <a:gd name="connsiteY68" fmla="*/ 736600 h 5004114"/>
              <a:gd name="connsiteX69" fmla="*/ 3939362 w 8793939"/>
              <a:gd name="connsiteY69" fmla="*/ 742950 h 5004114"/>
              <a:gd name="connsiteX70" fmla="*/ 3609162 w 8793939"/>
              <a:gd name="connsiteY70" fmla="*/ 780256 h 5004114"/>
              <a:gd name="connsiteX71" fmla="*/ 3543283 w 8793939"/>
              <a:gd name="connsiteY71" fmla="*/ 786605 h 5004114"/>
              <a:gd name="connsiteX72" fmla="*/ 3482162 w 8793939"/>
              <a:gd name="connsiteY72" fmla="*/ 768350 h 5004114"/>
              <a:gd name="connsiteX73" fmla="*/ 3482162 w 8793939"/>
              <a:gd name="connsiteY73" fmla="*/ 768350 h 5004114"/>
              <a:gd name="connsiteX74" fmla="*/ 3431364 w 8793939"/>
              <a:gd name="connsiteY74" fmla="*/ 758030 h 5004114"/>
              <a:gd name="connsiteX75" fmla="*/ 3317062 w 8793939"/>
              <a:gd name="connsiteY75" fmla="*/ 819150 h 5004114"/>
              <a:gd name="connsiteX76" fmla="*/ 3317062 w 8793939"/>
              <a:gd name="connsiteY76" fmla="*/ 819150 h 5004114"/>
              <a:gd name="connsiteX77" fmla="*/ 3234512 w 8793939"/>
              <a:gd name="connsiteY77" fmla="*/ 855662 h 5004114"/>
              <a:gd name="connsiteX78" fmla="*/ 3018612 w 8793939"/>
              <a:gd name="connsiteY78" fmla="*/ 819150 h 5004114"/>
              <a:gd name="connsiteX79" fmla="*/ 2862245 w 8793939"/>
              <a:gd name="connsiteY79" fmla="*/ 777080 h 5004114"/>
              <a:gd name="connsiteX80" fmla="*/ 2754294 w 8793939"/>
              <a:gd name="connsiteY80" fmla="*/ 754063 h 5004114"/>
              <a:gd name="connsiteX81" fmla="*/ 2663806 w 8793939"/>
              <a:gd name="connsiteY81" fmla="*/ 707231 h 5004114"/>
              <a:gd name="connsiteX82" fmla="*/ 2523312 w 8793939"/>
              <a:gd name="connsiteY82" fmla="*/ 539750 h 5004114"/>
              <a:gd name="connsiteX83" fmla="*/ 2479655 w 8793939"/>
              <a:gd name="connsiteY83" fmla="*/ 455613 h 5004114"/>
              <a:gd name="connsiteX84" fmla="*/ 2345512 w 8793939"/>
              <a:gd name="connsiteY84" fmla="*/ 387350 h 5004114"/>
              <a:gd name="connsiteX85" fmla="*/ 2262962 w 8793939"/>
              <a:gd name="connsiteY85" fmla="*/ 330200 h 5004114"/>
              <a:gd name="connsiteX86" fmla="*/ 2074050 w 8793939"/>
              <a:gd name="connsiteY86" fmla="*/ 269875 h 5004114"/>
              <a:gd name="connsiteX87" fmla="*/ 1993086 w 8793939"/>
              <a:gd name="connsiteY87" fmla="*/ 223838 h 5004114"/>
              <a:gd name="connsiteX88" fmla="*/ 1907362 w 8793939"/>
              <a:gd name="connsiteY88" fmla="*/ 95250 h 5004114"/>
              <a:gd name="connsiteX89" fmla="*/ 1723212 w 8793939"/>
              <a:gd name="connsiteY89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803339 w 8793939"/>
              <a:gd name="connsiteY37" fmla="*/ 2946399 h 5004114"/>
              <a:gd name="connsiteX38" fmla="*/ 6765112 w 8793939"/>
              <a:gd name="connsiteY38" fmla="*/ 2254250 h 5004114"/>
              <a:gd name="connsiteX39" fmla="*/ 6701612 w 8793939"/>
              <a:gd name="connsiteY39" fmla="*/ 2114550 h 5004114"/>
              <a:gd name="connsiteX40" fmla="*/ 6682562 w 8793939"/>
              <a:gd name="connsiteY40" fmla="*/ 2032000 h 5004114"/>
              <a:gd name="connsiteX41" fmla="*/ 6600012 w 8793939"/>
              <a:gd name="connsiteY41" fmla="*/ 1949450 h 5004114"/>
              <a:gd name="connsiteX42" fmla="*/ 6542862 w 8793939"/>
              <a:gd name="connsiteY42" fmla="*/ 1854200 h 5004114"/>
              <a:gd name="connsiteX43" fmla="*/ 6542862 w 8793939"/>
              <a:gd name="connsiteY43" fmla="*/ 1816100 h 5004114"/>
              <a:gd name="connsiteX44" fmla="*/ 6612712 w 8793939"/>
              <a:gd name="connsiteY44" fmla="*/ 1771650 h 5004114"/>
              <a:gd name="connsiteX45" fmla="*/ 6676212 w 8793939"/>
              <a:gd name="connsiteY45" fmla="*/ 1727200 h 5004114"/>
              <a:gd name="connsiteX46" fmla="*/ 6676212 w 8793939"/>
              <a:gd name="connsiteY46" fmla="*/ 1676400 h 5004114"/>
              <a:gd name="connsiteX47" fmla="*/ 6466662 w 8793939"/>
              <a:gd name="connsiteY47" fmla="*/ 1574800 h 5004114"/>
              <a:gd name="connsiteX48" fmla="*/ 6358712 w 8793939"/>
              <a:gd name="connsiteY48" fmla="*/ 1492250 h 5004114"/>
              <a:gd name="connsiteX49" fmla="*/ 6244412 w 8793939"/>
              <a:gd name="connsiteY49" fmla="*/ 1435100 h 5004114"/>
              <a:gd name="connsiteX50" fmla="*/ 6219012 w 8793939"/>
              <a:gd name="connsiteY50" fmla="*/ 1384300 h 5004114"/>
              <a:gd name="connsiteX51" fmla="*/ 6098362 w 8793939"/>
              <a:gd name="connsiteY51" fmla="*/ 1301750 h 5004114"/>
              <a:gd name="connsiteX52" fmla="*/ 5933262 w 8793939"/>
              <a:gd name="connsiteY52" fmla="*/ 1219200 h 5004114"/>
              <a:gd name="connsiteX53" fmla="*/ 5799912 w 8793939"/>
              <a:gd name="connsiteY53" fmla="*/ 1117600 h 5004114"/>
              <a:gd name="connsiteX54" fmla="*/ 5590362 w 8793939"/>
              <a:gd name="connsiteY54" fmla="*/ 1054100 h 5004114"/>
              <a:gd name="connsiteX55" fmla="*/ 5533212 w 8793939"/>
              <a:gd name="connsiteY55" fmla="*/ 952500 h 5004114"/>
              <a:gd name="connsiteX56" fmla="*/ 5469712 w 8793939"/>
              <a:gd name="connsiteY56" fmla="*/ 831850 h 5004114"/>
              <a:gd name="connsiteX57" fmla="*/ 5476062 w 8793939"/>
              <a:gd name="connsiteY57" fmla="*/ 730250 h 5004114"/>
              <a:gd name="connsiteX58" fmla="*/ 5444312 w 8793939"/>
              <a:gd name="connsiteY58" fmla="*/ 666750 h 5004114"/>
              <a:gd name="connsiteX59" fmla="*/ 5357795 w 8793939"/>
              <a:gd name="connsiteY59" fmla="*/ 679449 h 5004114"/>
              <a:gd name="connsiteX60" fmla="*/ 5217302 w 8793939"/>
              <a:gd name="connsiteY60" fmla="*/ 741362 h 5004114"/>
              <a:gd name="connsiteX61" fmla="*/ 5044262 w 8793939"/>
              <a:gd name="connsiteY61" fmla="*/ 787400 h 5004114"/>
              <a:gd name="connsiteX62" fmla="*/ 4882337 w 8793939"/>
              <a:gd name="connsiteY62" fmla="*/ 840581 h 5004114"/>
              <a:gd name="connsiteX63" fmla="*/ 4755339 w 8793939"/>
              <a:gd name="connsiteY63" fmla="*/ 843755 h 5004114"/>
              <a:gd name="connsiteX64" fmla="*/ 4656119 w 8793939"/>
              <a:gd name="connsiteY64" fmla="*/ 825500 h 5004114"/>
              <a:gd name="connsiteX65" fmla="*/ 4588652 w 8793939"/>
              <a:gd name="connsiteY65" fmla="*/ 808037 h 5004114"/>
              <a:gd name="connsiteX66" fmla="*/ 4400533 w 8793939"/>
              <a:gd name="connsiteY66" fmla="*/ 803274 h 5004114"/>
              <a:gd name="connsiteX67" fmla="*/ 4251305 w 8793939"/>
              <a:gd name="connsiteY67" fmla="*/ 783431 h 5004114"/>
              <a:gd name="connsiteX68" fmla="*/ 4098112 w 8793939"/>
              <a:gd name="connsiteY68" fmla="*/ 736600 h 5004114"/>
              <a:gd name="connsiteX69" fmla="*/ 3939362 w 8793939"/>
              <a:gd name="connsiteY69" fmla="*/ 742950 h 5004114"/>
              <a:gd name="connsiteX70" fmla="*/ 3609162 w 8793939"/>
              <a:gd name="connsiteY70" fmla="*/ 780256 h 5004114"/>
              <a:gd name="connsiteX71" fmla="*/ 3543283 w 8793939"/>
              <a:gd name="connsiteY71" fmla="*/ 786605 h 5004114"/>
              <a:gd name="connsiteX72" fmla="*/ 3482162 w 8793939"/>
              <a:gd name="connsiteY72" fmla="*/ 768350 h 5004114"/>
              <a:gd name="connsiteX73" fmla="*/ 3482162 w 8793939"/>
              <a:gd name="connsiteY73" fmla="*/ 768350 h 5004114"/>
              <a:gd name="connsiteX74" fmla="*/ 3431364 w 8793939"/>
              <a:gd name="connsiteY74" fmla="*/ 758030 h 5004114"/>
              <a:gd name="connsiteX75" fmla="*/ 3317062 w 8793939"/>
              <a:gd name="connsiteY75" fmla="*/ 819150 h 5004114"/>
              <a:gd name="connsiteX76" fmla="*/ 3317062 w 8793939"/>
              <a:gd name="connsiteY76" fmla="*/ 819150 h 5004114"/>
              <a:gd name="connsiteX77" fmla="*/ 3234512 w 8793939"/>
              <a:gd name="connsiteY77" fmla="*/ 855662 h 5004114"/>
              <a:gd name="connsiteX78" fmla="*/ 3018612 w 8793939"/>
              <a:gd name="connsiteY78" fmla="*/ 819150 h 5004114"/>
              <a:gd name="connsiteX79" fmla="*/ 2862245 w 8793939"/>
              <a:gd name="connsiteY79" fmla="*/ 777080 h 5004114"/>
              <a:gd name="connsiteX80" fmla="*/ 2754294 w 8793939"/>
              <a:gd name="connsiteY80" fmla="*/ 754063 h 5004114"/>
              <a:gd name="connsiteX81" fmla="*/ 2663806 w 8793939"/>
              <a:gd name="connsiteY81" fmla="*/ 707231 h 5004114"/>
              <a:gd name="connsiteX82" fmla="*/ 2537599 w 8793939"/>
              <a:gd name="connsiteY82" fmla="*/ 539750 h 5004114"/>
              <a:gd name="connsiteX83" fmla="*/ 2479655 w 8793939"/>
              <a:gd name="connsiteY83" fmla="*/ 455613 h 5004114"/>
              <a:gd name="connsiteX84" fmla="*/ 2345512 w 8793939"/>
              <a:gd name="connsiteY84" fmla="*/ 387350 h 5004114"/>
              <a:gd name="connsiteX85" fmla="*/ 2262962 w 8793939"/>
              <a:gd name="connsiteY85" fmla="*/ 330200 h 5004114"/>
              <a:gd name="connsiteX86" fmla="*/ 2074050 w 8793939"/>
              <a:gd name="connsiteY86" fmla="*/ 269875 h 5004114"/>
              <a:gd name="connsiteX87" fmla="*/ 1993086 w 8793939"/>
              <a:gd name="connsiteY87" fmla="*/ 223838 h 5004114"/>
              <a:gd name="connsiteX88" fmla="*/ 1907362 w 8793939"/>
              <a:gd name="connsiteY88" fmla="*/ 95250 h 5004114"/>
              <a:gd name="connsiteX89" fmla="*/ 1723212 w 8793939"/>
              <a:gd name="connsiteY89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803339 w 8793939"/>
              <a:gd name="connsiteY37" fmla="*/ 2946399 h 5004114"/>
              <a:gd name="connsiteX38" fmla="*/ 6765112 w 8793939"/>
              <a:gd name="connsiteY38" fmla="*/ 2254250 h 5004114"/>
              <a:gd name="connsiteX39" fmla="*/ 6701612 w 8793939"/>
              <a:gd name="connsiteY39" fmla="*/ 2114550 h 5004114"/>
              <a:gd name="connsiteX40" fmla="*/ 6682562 w 8793939"/>
              <a:gd name="connsiteY40" fmla="*/ 2032000 h 5004114"/>
              <a:gd name="connsiteX41" fmla="*/ 6600012 w 8793939"/>
              <a:gd name="connsiteY41" fmla="*/ 1949450 h 5004114"/>
              <a:gd name="connsiteX42" fmla="*/ 6542862 w 8793939"/>
              <a:gd name="connsiteY42" fmla="*/ 1854200 h 5004114"/>
              <a:gd name="connsiteX43" fmla="*/ 6542862 w 8793939"/>
              <a:gd name="connsiteY43" fmla="*/ 1816100 h 5004114"/>
              <a:gd name="connsiteX44" fmla="*/ 6612712 w 8793939"/>
              <a:gd name="connsiteY44" fmla="*/ 1771650 h 5004114"/>
              <a:gd name="connsiteX45" fmla="*/ 6676212 w 8793939"/>
              <a:gd name="connsiteY45" fmla="*/ 1727200 h 5004114"/>
              <a:gd name="connsiteX46" fmla="*/ 6676212 w 8793939"/>
              <a:gd name="connsiteY46" fmla="*/ 1676400 h 5004114"/>
              <a:gd name="connsiteX47" fmla="*/ 6466662 w 8793939"/>
              <a:gd name="connsiteY47" fmla="*/ 1574800 h 5004114"/>
              <a:gd name="connsiteX48" fmla="*/ 6358712 w 8793939"/>
              <a:gd name="connsiteY48" fmla="*/ 1492250 h 5004114"/>
              <a:gd name="connsiteX49" fmla="*/ 6244412 w 8793939"/>
              <a:gd name="connsiteY49" fmla="*/ 1435100 h 5004114"/>
              <a:gd name="connsiteX50" fmla="*/ 6219012 w 8793939"/>
              <a:gd name="connsiteY50" fmla="*/ 1384300 h 5004114"/>
              <a:gd name="connsiteX51" fmla="*/ 6098362 w 8793939"/>
              <a:gd name="connsiteY51" fmla="*/ 1301750 h 5004114"/>
              <a:gd name="connsiteX52" fmla="*/ 5933262 w 8793939"/>
              <a:gd name="connsiteY52" fmla="*/ 1219200 h 5004114"/>
              <a:gd name="connsiteX53" fmla="*/ 5799912 w 8793939"/>
              <a:gd name="connsiteY53" fmla="*/ 1117600 h 5004114"/>
              <a:gd name="connsiteX54" fmla="*/ 5590362 w 8793939"/>
              <a:gd name="connsiteY54" fmla="*/ 1054100 h 5004114"/>
              <a:gd name="connsiteX55" fmla="*/ 5533212 w 8793939"/>
              <a:gd name="connsiteY55" fmla="*/ 952500 h 5004114"/>
              <a:gd name="connsiteX56" fmla="*/ 5469712 w 8793939"/>
              <a:gd name="connsiteY56" fmla="*/ 831850 h 5004114"/>
              <a:gd name="connsiteX57" fmla="*/ 5476062 w 8793939"/>
              <a:gd name="connsiteY57" fmla="*/ 730250 h 5004114"/>
              <a:gd name="connsiteX58" fmla="*/ 5444312 w 8793939"/>
              <a:gd name="connsiteY58" fmla="*/ 666750 h 5004114"/>
              <a:gd name="connsiteX59" fmla="*/ 5357795 w 8793939"/>
              <a:gd name="connsiteY59" fmla="*/ 679449 h 5004114"/>
              <a:gd name="connsiteX60" fmla="*/ 5217302 w 8793939"/>
              <a:gd name="connsiteY60" fmla="*/ 741362 h 5004114"/>
              <a:gd name="connsiteX61" fmla="*/ 5044262 w 8793939"/>
              <a:gd name="connsiteY61" fmla="*/ 787400 h 5004114"/>
              <a:gd name="connsiteX62" fmla="*/ 4882337 w 8793939"/>
              <a:gd name="connsiteY62" fmla="*/ 840581 h 5004114"/>
              <a:gd name="connsiteX63" fmla="*/ 4755339 w 8793939"/>
              <a:gd name="connsiteY63" fmla="*/ 843755 h 5004114"/>
              <a:gd name="connsiteX64" fmla="*/ 4656119 w 8793939"/>
              <a:gd name="connsiteY64" fmla="*/ 825500 h 5004114"/>
              <a:gd name="connsiteX65" fmla="*/ 4588652 w 8793939"/>
              <a:gd name="connsiteY65" fmla="*/ 808037 h 5004114"/>
              <a:gd name="connsiteX66" fmla="*/ 4400533 w 8793939"/>
              <a:gd name="connsiteY66" fmla="*/ 803274 h 5004114"/>
              <a:gd name="connsiteX67" fmla="*/ 4251305 w 8793939"/>
              <a:gd name="connsiteY67" fmla="*/ 783431 h 5004114"/>
              <a:gd name="connsiteX68" fmla="*/ 4098112 w 8793939"/>
              <a:gd name="connsiteY68" fmla="*/ 736600 h 5004114"/>
              <a:gd name="connsiteX69" fmla="*/ 3939362 w 8793939"/>
              <a:gd name="connsiteY69" fmla="*/ 742950 h 5004114"/>
              <a:gd name="connsiteX70" fmla="*/ 3609162 w 8793939"/>
              <a:gd name="connsiteY70" fmla="*/ 780256 h 5004114"/>
              <a:gd name="connsiteX71" fmla="*/ 3543283 w 8793939"/>
              <a:gd name="connsiteY71" fmla="*/ 786605 h 5004114"/>
              <a:gd name="connsiteX72" fmla="*/ 3482162 w 8793939"/>
              <a:gd name="connsiteY72" fmla="*/ 768350 h 5004114"/>
              <a:gd name="connsiteX73" fmla="*/ 3482162 w 8793939"/>
              <a:gd name="connsiteY73" fmla="*/ 768350 h 5004114"/>
              <a:gd name="connsiteX74" fmla="*/ 3431364 w 8793939"/>
              <a:gd name="connsiteY74" fmla="*/ 758030 h 5004114"/>
              <a:gd name="connsiteX75" fmla="*/ 3317062 w 8793939"/>
              <a:gd name="connsiteY75" fmla="*/ 819150 h 5004114"/>
              <a:gd name="connsiteX76" fmla="*/ 3317062 w 8793939"/>
              <a:gd name="connsiteY76" fmla="*/ 819150 h 5004114"/>
              <a:gd name="connsiteX77" fmla="*/ 3234512 w 8793939"/>
              <a:gd name="connsiteY77" fmla="*/ 855662 h 5004114"/>
              <a:gd name="connsiteX78" fmla="*/ 3018612 w 8793939"/>
              <a:gd name="connsiteY78" fmla="*/ 819150 h 5004114"/>
              <a:gd name="connsiteX79" fmla="*/ 2862245 w 8793939"/>
              <a:gd name="connsiteY79" fmla="*/ 777080 h 5004114"/>
              <a:gd name="connsiteX80" fmla="*/ 2754294 w 8793939"/>
              <a:gd name="connsiteY80" fmla="*/ 754063 h 5004114"/>
              <a:gd name="connsiteX81" fmla="*/ 2663806 w 8793939"/>
              <a:gd name="connsiteY81" fmla="*/ 707231 h 5004114"/>
              <a:gd name="connsiteX82" fmla="*/ 2537599 w 8793939"/>
              <a:gd name="connsiteY82" fmla="*/ 539750 h 5004114"/>
              <a:gd name="connsiteX83" fmla="*/ 2472512 w 8793939"/>
              <a:gd name="connsiteY83" fmla="*/ 460376 h 5004114"/>
              <a:gd name="connsiteX84" fmla="*/ 2345512 w 8793939"/>
              <a:gd name="connsiteY84" fmla="*/ 387350 h 5004114"/>
              <a:gd name="connsiteX85" fmla="*/ 2262962 w 8793939"/>
              <a:gd name="connsiteY85" fmla="*/ 330200 h 5004114"/>
              <a:gd name="connsiteX86" fmla="*/ 2074050 w 8793939"/>
              <a:gd name="connsiteY86" fmla="*/ 269875 h 5004114"/>
              <a:gd name="connsiteX87" fmla="*/ 1993086 w 8793939"/>
              <a:gd name="connsiteY87" fmla="*/ 223838 h 5004114"/>
              <a:gd name="connsiteX88" fmla="*/ 1907362 w 8793939"/>
              <a:gd name="connsiteY88" fmla="*/ 95250 h 5004114"/>
              <a:gd name="connsiteX89" fmla="*/ 1723212 w 8793939"/>
              <a:gd name="connsiteY89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803339 w 8793939"/>
              <a:gd name="connsiteY37" fmla="*/ 2946399 h 5004114"/>
              <a:gd name="connsiteX38" fmla="*/ 6765112 w 8793939"/>
              <a:gd name="connsiteY38" fmla="*/ 2254250 h 5004114"/>
              <a:gd name="connsiteX39" fmla="*/ 6701612 w 8793939"/>
              <a:gd name="connsiteY39" fmla="*/ 2114550 h 5004114"/>
              <a:gd name="connsiteX40" fmla="*/ 6682562 w 8793939"/>
              <a:gd name="connsiteY40" fmla="*/ 2032000 h 5004114"/>
              <a:gd name="connsiteX41" fmla="*/ 6600012 w 8793939"/>
              <a:gd name="connsiteY41" fmla="*/ 1949450 h 5004114"/>
              <a:gd name="connsiteX42" fmla="*/ 6542862 w 8793939"/>
              <a:gd name="connsiteY42" fmla="*/ 1854200 h 5004114"/>
              <a:gd name="connsiteX43" fmla="*/ 6542862 w 8793939"/>
              <a:gd name="connsiteY43" fmla="*/ 1816100 h 5004114"/>
              <a:gd name="connsiteX44" fmla="*/ 6612712 w 8793939"/>
              <a:gd name="connsiteY44" fmla="*/ 1771650 h 5004114"/>
              <a:gd name="connsiteX45" fmla="*/ 6676212 w 8793939"/>
              <a:gd name="connsiteY45" fmla="*/ 1727200 h 5004114"/>
              <a:gd name="connsiteX46" fmla="*/ 6676212 w 8793939"/>
              <a:gd name="connsiteY46" fmla="*/ 1676400 h 5004114"/>
              <a:gd name="connsiteX47" fmla="*/ 6466662 w 8793939"/>
              <a:gd name="connsiteY47" fmla="*/ 1574800 h 5004114"/>
              <a:gd name="connsiteX48" fmla="*/ 6358712 w 8793939"/>
              <a:gd name="connsiteY48" fmla="*/ 1492250 h 5004114"/>
              <a:gd name="connsiteX49" fmla="*/ 6244412 w 8793939"/>
              <a:gd name="connsiteY49" fmla="*/ 1435100 h 5004114"/>
              <a:gd name="connsiteX50" fmla="*/ 6219012 w 8793939"/>
              <a:gd name="connsiteY50" fmla="*/ 1384300 h 5004114"/>
              <a:gd name="connsiteX51" fmla="*/ 6098362 w 8793939"/>
              <a:gd name="connsiteY51" fmla="*/ 1301750 h 5004114"/>
              <a:gd name="connsiteX52" fmla="*/ 5933262 w 8793939"/>
              <a:gd name="connsiteY52" fmla="*/ 1219200 h 5004114"/>
              <a:gd name="connsiteX53" fmla="*/ 5799912 w 8793939"/>
              <a:gd name="connsiteY53" fmla="*/ 1117600 h 5004114"/>
              <a:gd name="connsiteX54" fmla="*/ 5590362 w 8793939"/>
              <a:gd name="connsiteY54" fmla="*/ 1054100 h 5004114"/>
              <a:gd name="connsiteX55" fmla="*/ 5533212 w 8793939"/>
              <a:gd name="connsiteY55" fmla="*/ 952500 h 5004114"/>
              <a:gd name="connsiteX56" fmla="*/ 5469712 w 8793939"/>
              <a:gd name="connsiteY56" fmla="*/ 831850 h 5004114"/>
              <a:gd name="connsiteX57" fmla="*/ 5476062 w 8793939"/>
              <a:gd name="connsiteY57" fmla="*/ 730250 h 5004114"/>
              <a:gd name="connsiteX58" fmla="*/ 5444312 w 8793939"/>
              <a:gd name="connsiteY58" fmla="*/ 666750 h 5004114"/>
              <a:gd name="connsiteX59" fmla="*/ 5357795 w 8793939"/>
              <a:gd name="connsiteY59" fmla="*/ 679449 h 5004114"/>
              <a:gd name="connsiteX60" fmla="*/ 5217302 w 8793939"/>
              <a:gd name="connsiteY60" fmla="*/ 741362 h 5004114"/>
              <a:gd name="connsiteX61" fmla="*/ 5044262 w 8793939"/>
              <a:gd name="connsiteY61" fmla="*/ 787400 h 5004114"/>
              <a:gd name="connsiteX62" fmla="*/ 4882337 w 8793939"/>
              <a:gd name="connsiteY62" fmla="*/ 840581 h 5004114"/>
              <a:gd name="connsiteX63" fmla="*/ 4755339 w 8793939"/>
              <a:gd name="connsiteY63" fmla="*/ 843755 h 5004114"/>
              <a:gd name="connsiteX64" fmla="*/ 4656119 w 8793939"/>
              <a:gd name="connsiteY64" fmla="*/ 825500 h 5004114"/>
              <a:gd name="connsiteX65" fmla="*/ 4588652 w 8793939"/>
              <a:gd name="connsiteY65" fmla="*/ 808037 h 5004114"/>
              <a:gd name="connsiteX66" fmla="*/ 4400533 w 8793939"/>
              <a:gd name="connsiteY66" fmla="*/ 803274 h 5004114"/>
              <a:gd name="connsiteX67" fmla="*/ 4251305 w 8793939"/>
              <a:gd name="connsiteY67" fmla="*/ 783431 h 5004114"/>
              <a:gd name="connsiteX68" fmla="*/ 4098112 w 8793939"/>
              <a:gd name="connsiteY68" fmla="*/ 736600 h 5004114"/>
              <a:gd name="connsiteX69" fmla="*/ 3939362 w 8793939"/>
              <a:gd name="connsiteY69" fmla="*/ 742950 h 5004114"/>
              <a:gd name="connsiteX70" fmla="*/ 3609162 w 8793939"/>
              <a:gd name="connsiteY70" fmla="*/ 780256 h 5004114"/>
              <a:gd name="connsiteX71" fmla="*/ 3543283 w 8793939"/>
              <a:gd name="connsiteY71" fmla="*/ 786605 h 5004114"/>
              <a:gd name="connsiteX72" fmla="*/ 3482162 w 8793939"/>
              <a:gd name="connsiteY72" fmla="*/ 768350 h 5004114"/>
              <a:gd name="connsiteX73" fmla="*/ 3482162 w 8793939"/>
              <a:gd name="connsiteY73" fmla="*/ 768350 h 5004114"/>
              <a:gd name="connsiteX74" fmla="*/ 3431364 w 8793939"/>
              <a:gd name="connsiteY74" fmla="*/ 758030 h 5004114"/>
              <a:gd name="connsiteX75" fmla="*/ 3317062 w 8793939"/>
              <a:gd name="connsiteY75" fmla="*/ 819150 h 5004114"/>
              <a:gd name="connsiteX76" fmla="*/ 3317062 w 8793939"/>
              <a:gd name="connsiteY76" fmla="*/ 819150 h 5004114"/>
              <a:gd name="connsiteX77" fmla="*/ 3234512 w 8793939"/>
              <a:gd name="connsiteY77" fmla="*/ 855662 h 5004114"/>
              <a:gd name="connsiteX78" fmla="*/ 3018612 w 8793939"/>
              <a:gd name="connsiteY78" fmla="*/ 819150 h 5004114"/>
              <a:gd name="connsiteX79" fmla="*/ 2862245 w 8793939"/>
              <a:gd name="connsiteY79" fmla="*/ 777080 h 5004114"/>
              <a:gd name="connsiteX80" fmla="*/ 2754294 w 8793939"/>
              <a:gd name="connsiteY80" fmla="*/ 754063 h 5004114"/>
              <a:gd name="connsiteX81" fmla="*/ 2663806 w 8793939"/>
              <a:gd name="connsiteY81" fmla="*/ 707231 h 5004114"/>
              <a:gd name="connsiteX82" fmla="*/ 2537599 w 8793939"/>
              <a:gd name="connsiteY82" fmla="*/ 539750 h 5004114"/>
              <a:gd name="connsiteX83" fmla="*/ 2479656 w 8793939"/>
              <a:gd name="connsiteY83" fmla="*/ 450851 h 5004114"/>
              <a:gd name="connsiteX84" fmla="*/ 2345512 w 8793939"/>
              <a:gd name="connsiteY84" fmla="*/ 387350 h 5004114"/>
              <a:gd name="connsiteX85" fmla="*/ 2262962 w 8793939"/>
              <a:gd name="connsiteY85" fmla="*/ 330200 h 5004114"/>
              <a:gd name="connsiteX86" fmla="*/ 2074050 w 8793939"/>
              <a:gd name="connsiteY86" fmla="*/ 269875 h 5004114"/>
              <a:gd name="connsiteX87" fmla="*/ 1993086 w 8793939"/>
              <a:gd name="connsiteY87" fmla="*/ 223838 h 5004114"/>
              <a:gd name="connsiteX88" fmla="*/ 1907362 w 8793939"/>
              <a:gd name="connsiteY88" fmla="*/ 95250 h 5004114"/>
              <a:gd name="connsiteX89" fmla="*/ 1723212 w 8793939"/>
              <a:gd name="connsiteY89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803339 w 8793939"/>
              <a:gd name="connsiteY37" fmla="*/ 2946399 h 5004114"/>
              <a:gd name="connsiteX38" fmla="*/ 6955614 w 8793939"/>
              <a:gd name="connsiteY38" fmla="*/ 2508249 h 5004114"/>
              <a:gd name="connsiteX39" fmla="*/ 6765112 w 8793939"/>
              <a:gd name="connsiteY39" fmla="*/ 2254250 h 5004114"/>
              <a:gd name="connsiteX40" fmla="*/ 6701612 w 8793939"/>
              <a:gd name="connsiteY40" fmla="*/ 2114550 h 5004114"/>
              <a:gd name="connsiteX41" fmla="*/ 6682562 w 8793939"/>
              <a:gd name="connsiteY41" fmla="*/ 2032000 h 5004114"/>
              <a:gd name="connsiteX42" fmla="*/ 6600012 w 8793939"/>
              <a:gd name="connsiteY42" fmla="*/ 1949450 h 5004114"/>
              <a:gd name="connsiteX43" fmla="*/ 6542862 w 8793939"/>
              <a:gd name="connsiteY43" fmla="*/ 1854200 h 5004114"/>
              <a:gd name="connsiteX44" fmla="*/ 6542862 w 8793939"/>
              <a:gd name="connsiteY44" fmla="*/ 1816100 h 5004114"/>
              <a:gd name="connsiteX45" fmla="*/ 6612712 w 8793939"/>
              <a:gd name="connsiteY45" fmla="*/ 1771650 h 5004114"/>
              <a:gd name="connsiteX46" fmla="*/ 6676212 w 8793939"/>
              <a:gd name="connsiteY46" fmla="*/ 1727200 h 5004114"/>
              <a:gd name="connsiteX47" fmla="*/ 6676212 w 8793939"/>
              <a:gd name="connsiteY47" fmla="*/ 1676400 h 5004114"/>
              <a:gd name="connsiteX48" fmla="*/ 6466662 w 8793939"/>
              <a:gd name="connsiteY48" fmla="*/ 1574800 h 5004114"/>
              <a:gd name="connsiteX49" fmla="*/ 6358712 w 8793939"/>
              <a:gd name="connsiteY49" fmla="*/ 1492250 h 5004114"/>
              <a:gd name="connsiteX50" fmla="*/ 6244412 w 8793939"/>
              <a:gd name="connsiteY50" fmla="*/ 1435100 h 5004114"/>
              <a:gd name="connsiteX51" fmla="*/ 6219012 w 8793939"/>
              <a:gd name="connsiteY51" fmla="*/ 1384300 h 5004114"/>
              <a:gd name="connsiteX52" fmla="*/ 6098362 w 8793939"/>
              <a:gd name="connsiteY52" fmla="*/ 1301750 h 5004114"/>
              <a:gd name="connsiteX53" fmla="*/ 5933262 w 8793939"/>
              <a:gd name="connsiteY53" fmla="*/ 1219200 h 5004114"/>
              <a:gd name="connsiteX54" fmla="*/ 5799912 w 8793939"/>
              <a:gd name="connsiteY54" fmla="*/ 1117600 h 5004114"/>
              <a:gd name="connsiteX55" fmla="*/ 5590362 w 8793939"/>
              <a:gd name="connsiteY55" fmla="*/ 1054100 h 5004114"/>
              <a:gd name="connsiteX56" fmla="*/ 5533212 w 8793939"/>
              <a:gd name="connsiteY56" fmla="*/ 952500 h 5004114"/>
              <a:gd name="connsiteX57" fmla="*/ 5469712 w 8793939"/>
              <a:gd name="connsiteY57" fmla="*/ 831850 h 5004114"/>
              <a:gd name="connsiteX58" fmla="*/ 5476062 w 8793939"/>
              <a:gd name="connsiteY58" fmla="*/ 730250 h 5004114"/>
              <a:gd name="connsiteX59" fmla="*/ 5444312 w 8793939"/>
              <a:gd name="connsiteY59" fmla="*/ 666750 h 5004114"/>
              <a:gd name="connsiteX60" fmla="*/ 5357795 w 8793939"/>
              <a:gd name="connsiteY60" fmla="*/ 679449 h 5004114"/>
              <a:gd name="connsiteX61" fmla="*/ 5217302 w 8793939"/>
              <a:gd name="connsiteY61" fmla="*/ 741362 h 5004114"/>
              <a:gd name="connsiteX62" fmla="*/ 5044262 w 8793939"/>
              <a:gd name="connsiteY62" fmla="*/ 787400 h 5004114"/>
              <a:gd name="connsiteX63" fmla="*/ 4882337 w 8793939"/>
              <a:gd name="connsiteY63" fmla="*/ 840581 h 5004114"/>
              <a:gd name="connsiteX64" fmla="*/ 4755339 w 8793939"/>
              <a:gd name="connsiteY64" fmla="*/ 843755 h 5004114"/>
              <a:gd name="connsiteX65" fmla="*/ 4656119 w 8793939"/>
              <a:gd name="connsiteY65" fmla="*/ 825500 h 5004114"/>
              <a:gd name="connsiteX66" fmla="*/ 4588652 w 8793939"/>
              <a:gd name="connsiteY66" fmla="*/ 808037 h 5004114"/>
              <a:gd name="connsiteX67" fmla="*/ 4400533 w 8793939"/>
              <a:gd name="connsiteY67" fmla="*/ 803274 h 5004114"/>
              <a:gd name="connsiteX68" fmla="*/ 4251305 w 8793939"/>
              <a:gd name="connsiteY68" fmla="*/ 783431 h 5004114"/>
              <a:gd name="connsiteX69" fmla="*/ 4098112 w 8793939"/>
              <a:gd name="connsiteY69" fmla="*/ 736600 h 5004114"/>
              <a:gd name="connsiteX70" fmla="*/ 3939362 w 8793939"/>
              <a:gd name="connsiteY70" fmla="*/ 742950 h 5004114"/>
              <a:gd name="connsiteX71" fmla="*/ 3609162 w 8793939"/>
              <a:gd name="connsiteY71" fmla="*/ 780256 h 5004114"/>
              <a:gd name="connsiteX72" fmla="*/ 3543283 w 8793939"/>
              <a:gd name="connsiteY72" fmla="*/ 786605 h 5004114"/>
              <a:gd name="connsiteX73" fmla="*/ 3482162 w 8793939"/>
              <a:gd name="connsiteY73" fmla="*/ 768350 h 5004114"/>
              <a:gd name="connsiteX74" fmla="*/ 3482162 w 8793939"/>
              <a:gd name="connsiteY74" fmla="*/ 768350 h 5004114"/>
              <a:gd name="connsiteX75" fmla="*/ 3431364 w 8793939"/>
              <a:gd name="connsiteY75" fmla="*/ 758030 h 5004114"/>
              <a:gd name="connsiteX76" fmla="*/ 3317062 w 8793939"/>
              <a:gd name="connsiteY76" fmla="*/ 819150 h 5004114"/>
              <a:gd name="connsiteX77" fmla="*/ 3317062 w 8793939"/>
              <a:gd name="connsiteY77" fmla="*/ 819150 h 5004114"/>
              <a:gd name="connsiteX78" fmla="*/ 3234512 w 8793939"/>
              <a:gd name="connsiteY78" fmla="*/ 855662 h 5004114"/>
              <a:gd name="connsiteX79" fmla="*/ 3018612 w 8793939"/>
              <a:gd name="connsiteY79" fmla="*/ 819150 h 5004114"/>
              <a:gd name="connsiteX80" fmla="*/ 2862245 w 8793939"/>
              <a:gd name="connsiteY80" fmla="*/ 777080 h 5004114"/>
              <a:gd name="connsiteX81" fmla="*/ 2754294 w 8793939"/>
              <a:gd name="connsiteY81" fmla="*/ 754063 h 5004114"/>
              <a:gd name="connsiteX82" fmla="*/ 2663806 w 8793939"/>
              <a:gd name="connsiteY82" fmla="*/ 707231 h 5004114"/>
              <a:gd name="connsiteX83" fmla="*/ 2537599 w 8793939"/>
              <a:gd name="connsiteY83" fmla="*/ 539750 h 5004114"/>
              <a:gd name="connsiteX84" fmla="*/ 2479656 w 8793939"/>
              <a:gd name="connsiteY84" fmla="*/ 450851 h 5004114"/>
              <a:gd name="connsiteX85" fmla="*/ 2345512 w 8793939"/>
              <a:gd name="connsiteY85" fmla="*/ 387350 h 5004114"/>
              <a:gd name="connsiteX86" fmla="*/ 2262962 w 8793939"/>
              <a:gd name="connsiteY86" fmla="*/ 330200 h 5004114"/>
              <a:gd name="connsiteX87" fmla="*/ 2074050 w 8793939"/>
              <a:gd name="connsiteY87" fmla="*/ 269875 h 5004114"/>
              <a:gd name="connsiteX88" fmla="*/ 1993086 w 8793939"/>
              <a:gd name="connsiteY88" fmla="*/ 223838 h 5004114"/>
              <a:gd name="connsiteX89" fmla="*/ 1907362 w 8793939"/>
              <a:gd name="connsiteY89" fmla="*/ 95250 h 5004114"/>
              <a:gd name="connsiteX90" fmla="*/ 1723212 w 8793939"/>
              <a:gd name="connsiteY90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803339 w 8793939"/>
              <a:gd name="connsiteY37" fmla="*/ 2946399 h 5004114"/>
              <a:gd name="connsiteX38" fmla="*/ 7384239 w 8793939"/>
              <a:gd name="connsiteY38" fmla="*/ 2689224 h 5004114"/>
              <a:gd name="connsiteX39" fmla="*/ 6955614 w 8793939"/>
              <a:gd name="connsiteY39" fmla="*/ 2508249 h 5004114"/>
              <a:gd name="connsiteX40" fmla="*/ 6765112 w 8793939"/>
              <a:gd name="connsiteY40" fmla="*/ 2254250 h 5004114"/>
              <a:gd name="connsiteX41" fmla="*/ 6701612 w 8793939"/>
              <a:gd name="connsiteY41" fmla="*/ 2114550 h 5004114"/>
              <a:gd name="connsiteX42" fmla="*/ 6682562 w 8793939"/>
              <a:gd name="connsiteY42" fmla="*/ 2032000 h 5004114"/>
              <a:gd name="connsiteX43" fmla="*/ 6600012 w 8793939"/>
              <a:gd name="connsiteY43" fmla="*/ 1949450 h 5004114"/>
              <a:gd name="connsiteX44" fmla="*/ 6542862 w 8793939"/>
              <a:gd name="connsiteY44" fmla="*/ 1854200 h 5004114"/>
              <a:gd name="connsiteX45" fmla="*/ 6542862 w 8793939"/>
              <a:gd name="connsiteY45" fmla="*/ 1816100 h 5004114"/>
              <a:gd name="connsiteX46" fmla="*/ 6612712 w 8793939"/>
              <a:gd name="connsiteY46" fmla="*/ 1771650 h 5004114"/>
              <a:gd name="connsiteX47" fmla="*/ 6676212 w 8793939"/>
              <a:gd name="connsiteY47" fmla="*/ 1727200 h 5004114"/>
              <a:gd name="connsiteX48" fmla="*/ 6676212 w 8793939"/>
              <a:gd name="connsiteY48" fmla="*/ 1676400 h 5004114"/>
              <a:gd name="connsiteX49" fmla="*/ 6466662 w 8793939"/>
              <a:gd name="connsiteY49" fmla="*/ 1574800 h 5004114"/>
              <a:gd name="connsiteX50" fmla="*/ 6358712 w 8793939"/>
              <a:gd name="connsiteY50" fmla="*/ 1492250 h 5004114"/>
              <a:gd name="connsiteX51" fmla="*/ 6244412 w 8793939"/>
              <a:gd name="connsiteY51" fmla="*/ 1435100 h 5004114"/>
              <a:gd name="connsiteX52" fmla="*/ 6219012 w 8793939"/>
              <a:gd name="connsiteY52" fmla="*/ 1384300 h 5004114"/>
              <a:gd name="connsiteX53" fmla="*/ 6098362 w 8793939"/>
              <a:gd name="connsiteY53" fmla="*/ 1301750 h 5004114"/>
              <a:gd name="connsiteX54" fmla="*/ 5933262 w 8793939"/>
              <a:gd name="connsiteY54" fmla="*/ 1219200 h 5004114"/>
              <a:gd name="connsiteX55" fmla="*/ 5799912 w 8793939"/>
              <a:gd name="connsiteY55" fmla="*/ 1117600 h 5004114"/>
              <a:gd name="connsiteX56" fmla="*/ 5590362 w 8793939"/>
              <a:gd name="connsiteY56" fmla="*/ 1054100 h 5004114"/>
              <a:gd name="connsiteX57" fmla="*/ 5533212 w 8793939"/>
              <a:gd name="connsiteY57" fmla="*/ 952500 h 5004114"/>
              <a:gd name="connsiteX58" fmla="*/ 5469712 w 8793939"/>
              <a:gd name="connsiteY58" fmla="*/ 831850 h 5004114"/>
              <a:gd name="connsiteX59" fmla="*/ 5476062 w 8793939"/>
              <a:gd name="connsiteY59" fmla="*/ 730250 h 5004114"/>
              <a:gd name="connsiteX60" fmla="*/ 5444312 w 8793939"/>
              <a:gd name="connsiteY60" fmla="*/ 666750 h 5004114"/>
              <a:gd name="connsiteX61" fmla="*/ 5357795 w 8793939"/>
              <a:gd name="connsiteY61" fmla="*/ 679449 h 5004114"/>
              <a:gd name="connsiteX62" fmla="*/ 5217302 w 8793939"/>
              <a:gd name="connsiteY62" fmla="*/ 741362 h 5004114"/>
              <a:gd name="connsiteX63" fmla="*/ 5044262 w 8793939"/>
              <a:gd name="connsiteY63" fmla="*/ 787400 h 5004114"/>
              <a:gd name="connsiteX64" fmla="*/ 4882337 w 8793939"/>
              <a:gd name="connsiteY64" fmla="*/ 840581 h 5004114"/>
              <a:gd name="connsiteX65" fmla="*/ 4755339 w 8793939"/>
              <a:gd name="connsiteY65" fmla="*/ 843755 h 5004114"/>
              <a:gd name="connsiteX66" fmla="*/ 4656119 w 8793939"/>
              <a:gd name="connsiteY66" fmla="*/ 825500 h 5004114"/>
              <a:gd name="connsiteX67" fmla="*/ 4588652 w 8793939"/>
              <a:gd name="connsiteY67" fmla="*/ 808037 h 5004114"/>
              <a:gd name="connsiteX68" fmla="*/ 4400533 w 8793939"/>
              <a:gd name="connsiteY68" fmla="*/ 803274 h 5004114"/>
              <a:gd name="connsiteX69" fmla="*/ 4251305 w 8793939"/>
              <a:gd name="connsiteY69" fmla="*/ 783431 h 5004114"/>
              <a:gd name="connsiteX70" fmla="*/ 4098112 w 8793939"/>
              <a:gd name="connsiteY70" fmla="*/ 736600 h 5004114"/>
              <a:gd name="connsiteX71" fmla="*/ 3939362 w 8793939"/>
              <a:gd name="connsiteY71" fmla="*/ 742950 h 5004114"/>
              <a:gd name="connsiteX72" fmla="*/ 3609162 w 8793939"/>
              <a:gd name="connsiteY72" fmla="*/ 780256 h 5004114"/>
              <a:gd name="connsiteX73" fmla="*/ 3543283 w 8793939"/>
              <a:gd name="connsiteY73" fmla="*/ 786605 h 5004114"/>
              <a:gd name="connsiteX74" fmla="*/ 3482162 w 8793939"/>
              <a:gd name="connsiteY74" fmla="*/ 768350 h 5004114"/>
              <a:gd name="connsiteX75" fmla="*/ 3482162 w 8793939"/>
              <a:gd name="connsiteY75" fmla="*/ 768350 h 5004114"/>
              <a:gd name="connsiteX76" fmla="*/ 3431364 w 8793939"/>
              <a:gd name="connsiteY76" fmla="*/ 758030 h 5004114"/>
              <a:gd name="connsiteX77" fmla="*/ 3317062 w 8793939"/>
              <a:gd name="connsiteY77" fmla="*/ 819150 h 5004114"/>
              <a:gd name="connsiteX78" fmla="*/ 3317062 w 8793939"/>
              <a:gd name="connsiteY78" fmla="*/ 819150 h 5004114"/>
              <a:gd name="connsiteX79" fmla="*/ 3234512 w 8793939"/>
              <a:gd name="connsiteY79" fmla="*/ 855662 h 5004114"/>
              <a:gd name="connsiteX80" fmla="*/ 3018612 w 8793939"/>
              <a:gd name="connsiteY80" fmla="*/ 819150 h 5004114"/>
              <a:gd name="connsiteX81" fmla="*/ 2862245 w 8793939"/>
              <a:gd name="connsiteY81" fmla="*/ 777080 h 5004114"/>
              <a:gd name="connsiteX82" fmla="*/ 2754294 w 8793939"/>
              <a:gd name="connsiteY82" fmla="*/ 754063 h 5004114"/>
              <a:gd name="connsiteX83" fmla="*/ 2663806 w 8793939"/>
              <a:gd name="connsiteY83" fmla="*/ 707231 h 5004114"/>
              <a:gd name="connsiteX84" fmla="*/ 2537599 w 8793939"/>
              <a:gd name="connsiteY84" fmla="*/ 539750 h 5004114"/>
              <a:gd name="connsiteX85" fmla="*/ 2479656 w 8793939"/>
              <a:gd name="connsiteY85" fmla="*/ 450851 h 5004114"/>
              <a:gd name="connsiteX86" fmla="*/ 2345512 w 8793939"/>
              <a:gd name="connsiteY86" fmla="*/ 387350 h 5004114"/>
              <a:gd name="connsiteX87" fmla="*/ 2262962 w 8793939"/>
              <a:gd name="connsiteY87" fmla="*/ 330200 h 5004114"/>
              <a:gd name="connsiteX88" fmla="*/ 2074050 w 8793939"/>
              <a:gd name="connsiteY88" fmla="*/ 269875 h 5004114"/>
              <a:gd name="connsiteX89" fmla="*/ 1993086 w 8793939"/>
              <a:gd name="connsiteY89" fmla="*/ 223838 h 5004114"/>
              <a:gd name="connsiteX90" fmla="*/ 1907362 w 8793939"/>
              <a:gd name="connsiteY90" fmla="*/ 95250 h 5004114"/>
              <a:gd name="connsiteX91" fmla="*/ 1723212 w 8793939"/>
              <a:gd name="connsiteY91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803339 w 8793939"/>
              <a:gd name="connsiteY37" fmla="*/ 2946399 h 5004114"/>
              <a:gd name="connsiteX38" fmla="*/ 7717614 w 8793939"/>
              <a:gd name="connsiteY38" fmla="*/ 2860674 h 5004114"/>
              <a:gd name="connsiteX39" fmla="*/ 7384239 w 8793939"/>
              <a:gd name="connsiteY39" fmla="*/ 2689224 h 5004114"/>
              <a:gd name="connsiteX40" fmla="*/ 6955614 w 8793939"/>
              <a:gd name="connsiteY40" fmla="*/ 2508249 h 5004114"/>
              <a:gd name="connsiteX41" fmla="*/ 6765112 w 8793939"/>
              <a:gd name="connsiteY41" fmla="*/ 2254250 h 5004114"/>
              <a:gd name="connsiteX42" fmla="*/ 6701612 w 8793939"/>
              <a:gd name="connsiteY42" fmla="*/ 2114550 h 5004114"/>
              <a:gd name="connsiteX43" fmla="*/ 6682562 w 8793939"/>
              <a:gd name="connsiteY43" fmla="*/ 2032000 h 5004114"/>
              <a:gd name="connsiteX44" fmla="*/ 6600012 w 8793939"/>
              <a:gd name="connsiteY44" fmla="*/ 1949450 h 5004114"/>
              <a:gd name="connsiteX45" fmla="*/ 6542862 w 8793939"/>
              <a:gd name="connsiteY45" fmla="*/ 1854200 h 5004114"/>
              <a:gd name="connsiteX46" fmla="*/ 6542862 w 8793939"/>
              <a:gd name="connsiteY46" fmla="*/ 1816100 h 5004114"/>
              <a:gd name="connsiteX47" fmla="*/ 6612712 w 8793939"/>
              <a:gd name="connsiteY47" fmla="*/ 1771650 h 5004114"/>
              <a:gd name="connsiteX48" fmla="*/ 6676212 w 8793939"/>
              <a:gd name="connsiteY48" fmla="*/ 1727200 h 5004114"/>
              <a:gd name="connsiteX49" fmla="*/ 6676212 w 8793939"/>
              <a:gd name="connsiteY49" fmla="*/ 1676400 h 5004114"/>
              <a:gd name="connsiteX50" fmla="*/ 6466662 w 8793939"/>
              <a:gd name="connsiteY50" fmla="*/ 1574800 h 5004114"/>
              <a:gd name="connsiteX51" fmla="*/ 6358712 w 8793939"/>
              <a:gd name="connsiteY51" fmla="*/ 1492250 h 5004114"/>
              <a:gd name="connsiteX52" fmla="*/ 6244412 w 8793939"/>
              <a:gd name="connsiteY52" fmla="*/ 1435100 h 5004114"/>
              <a:gd name="connsiteX53" fmla="*/ 6219012 w 8793939"/>
              <a:gd name="connsiteY53" fmla="*/ 1384300 h 5004114"/>
              <a:gd name="connsiteX54" fmla="*/ 6098362 w 8793939"/>
              <a:gd name="connsiteY54" fmla="*/ 1301750 h 5004114"/>
              <a:gd name="connsiteX55" fmla="*/ 5933262 w 8793939"/>
              <a:gd name="connsiteY55" fmla="*/ 1219200 h 5004114"/>
              <a:gd name="connsiteX56" fmla="*/ 5799912 w 8793939"/>
              <a:gd name="connsiteY56" fmla="*/ 1117600 h 5004114"/>
              <a:gd name="connsiteX57" fmla="*/ 5590362 w 8793939"/>
              <a:gd name="connsiteY57" fmla="*/ 1054100 h 5004114"/>
              <a:gd name="connsiteX58" fmla="*/ 5533212 w 8793939"/>
              <a:gd name="connsiteY58" fmla="*/ 952500 h 5004114"/>
              <a:gd name="connsiteX59" fmla="*/ 5469712 w 8793939"/>
              <a:gd name="connsiteY59" fmla="*/ 831850 h 5004114"/>
              <a:gd name="connsiteX60" fmla="*/ 5476062 w 8793939"/>
              <a:gd name="connsiteY60" fmla="*/ 730250 h 5004114"/>
              <a:gd name="connsiteX61" fmla="*/ 5444312 w 8793939"/>
              <a:gd name="connsiteY61" fmla="*/ 666750 h 5004114"/>
              <a:gd name="connsiteX62" fmla="*/ 5357795 w 8793939"/>
              <a:gd name="connsiteY62" fmla="*/ 679449 h 5004114"/>
              <a:gd name="connsiteX63" fmla="*/ 5217302 w 8793939"/>
              <a:gd name="connsiteY63" fmla="*/ 741362 h 5004114"/>
              <a:gd name="connsiteX64" fmla="*/ 5044262 w 8793939"/>
              <a:gd name="connsiteY64" fmla="*/ 787400 h 5004114"/>
              <a:gd name="connsiteX65" fmla="*/ 4882337 w 8793939"/>
              <a:gd name="connsiteY65" fmla="*/ 840581 h 5004114"/>
              <a:gd name="connsiteX66" fmla="*/ 4755339 w 8793939"/>
              <a:gd name="connsiteY66" fmla="*/ 843755 h 5004114"/>
              <a:gd name="connsiteX67" fmla="*/ 4656119 w 8793939"/>
              <a:gd name="connsiteY67" fmla="*/ 825500 h 5004114"/>
              <a:gd name="connsiteX68" fmla="*/ 4588652 w 8793939"/>
              <a:gd name="connsiteY68" fmla="*/ 808037 h 5004114"/>
              <a:gd name="connsiteX69" fmla="*/ 4400533 w 8793939"/>
              <a:gd name="connsiteY69" fmla="*/ 803274 h 5004114"/>
              <a:gd name="connsiteX70" fmla="*/ 4251305 w 8793939"/>
              <a:gd name="connsiteY70" fmla="*/ 783431 h 5004114"/>
              <a:gd name="connsiteX71" fmla="*/ 4098112 w 8793939"/>
              <a:gd name="connsiteY71" fmla="*/ 736600 h 5004114"/>
              <a:gd name="connsiteX72" fmla="*/ 3939362 w 8793939"/>
              <a:gd name="connsiteY72" fmla="*/ 742950 h 5004114"/>
              <a:gd name="connsiteX73" fmla="*/ 3609162 w 8793939"/>
              <a:gd name="connsiteY73" fmla="*/ 780256 h 5004114"/>
              <a:gd name="connsiteX74" fmla="*/ 3543283 w 8793939"/>
              <a:gd name="connsiteY74" fmla="*/ 786605 h 5004114"/>
              <a:gd name="connsiteX75" fmla="*/ 3482162 w 8793939"/>
              <a:gd name="connsiteY75" fmla="*/ 768350 h 5004114"/>
              <a:gd name="connsiteX76" fmla="*/ 3482162 w 8793939"/>
              <a:gd name="connsiteY76" fmla="*/ 768350 h 5004114"/>
              <a:gd name="connsiteX77" fmla="*/ 3431364 w 8793939"/>
              <a:gd name="connsiteY77" fmla="*/ 758030 h 5004114"/>
              <a:gd name="connsiteX78" fmla="*/ 3317062 w 8793939"/>
              <a:gd name="connsiteY78" fmla="*/ 819150 h 5004114"/>
              <a:gd name="connsiteX79" fmla="*/ 3317062 w 8793939"/>
              <a:gd name="connsiteY79" fmla="*/ 819150 h 5004114"/>
              <a:gd name="connsiteX80" fmla="*/ 3234512 w 8793939"/>
              <a:gd name="connsiteY80" fmla="*/ 855662 h 5004114"/>
              <a:gd name="connsiteX81" fmla="*/ 3018612 w 8793939"/>
              <a:gd name="connsiteY81" fmla="*/ 819150 h 5004114"/>
              <a:gd name="connsiteX82" fmla="*/ 2862245 w 8793939"/>
              <a:gd name="connsiteY82" fmla="*/ 777080 h 5004114"/>
              <a:gd name="connsiteX83" fmla="*/ 2754294 w 8793939"/>
              <a:gd name="connsiteY83" fmla="*/ 754063 h 5004114"/>
              <a:gd name="connsiteX84" fmla="*/ 2663806 w 8793939"/>
              <a:gd name="connsiteY84" fmla="*/ 707231 h 5004114"/>
              <a:gd name="connsiteX85" fmla="*/ 2537599 w 8793939"/>
              <a:gd name="connsiteY85" fmla="*/ 539750 h 5004114"/>
              <a:gd name="connsiteX86" fmla="*/ 2479656 w 8793939"/>
              <a:gd name="connsiteY86" fmla="*/ 450851 h 5004114"/>
              <a:gd name="connsiteX87" fmla="*/ 2345512 w 8793939"/>
              <a:gd name="connsiteY87" fmla="*/ 387350 h 5004114"/>
              <a:gd name="connsiteX88" fmla="*/ 2262962 w 8793939"/>
              <a:gd name="connsiteY88" fmla="*/ 330200 h 5004114"/>
              <a:gd name="connsiteX89" fmla="*/ 2074050 w 8793939"/>
              <a:gd name="connsiteY89" fmla="*/ 269875 h 5004114"/>
              <a:gd name="connsiteX90" fmla="*/ 1993086 w 8793939"/>
              <a:gd name="connsiteY90" fmla="*/ 223838 h 5004114"/>
              <a:gd name="connsiteX91" fmla="*/ 1907362 w 8793939"/>
              <a:gd name="connsiteY91" fmla="*/ 95250 h 5004114"/>
              <a:gd name="connsiteX92" fmla="*/ 1723212 w 8793939"/>
              <a:gd name="connsiteY92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7955739 w 8793939"/>
              <a:gd name="connsiteY37" fmla="*/ 2974974 h 5004114"/>
              <a:gd name="connsiteX38" fmla="*/ 7717614 w 8793939"/>
              <a:gd name="connsiteY38" fmla="*/ 2860674 h 5004114"/>
              <a:gd name="connsiteX39" fmla="*/ 7384239 w 8793939"/>
              <a:gd name="connsiteY39" fmla="*/ 2689224 h 5004114"/>
              <a:gd name="connsiteX40" fmla="*/ 6955614 w 8793939"/>
              <a:gd name="connsiteY40" fmla="*/ 2508249 h 5004114"/>
              <a:gd name="connsiteX41" fmla="*/ 6765112 w 8793939"/>
              <a:gd name="connsiteY41" fmla="*/ 2254250 h 5004114"/>
              <a:gd name="connsiteX42" fmla="*/ 6701612 w 8793939"/>
              <a:gd name="connsiteY42" fmla="*/ 2114550 h 5004114"/>
              <a:gd name="connsiteX43" fmla="*/ 6682562 w 8793939"/>
              <a:gd name="connsiteY43" fmla="*/ 2032000 h 5004114"/>
              <a:gd name="connsiteX44" fmla="*/ 6600012 w 8793939"/>
              <a:gd name="connsiteY44" fmla="*/ 1949450 h 5004114"/>
              <a:gd name="connsiteX45" fmla="*/ 6542862 w 8793939"/>
              <a:gd name="connsiteY45" fmla="*/ 1854200 h 5004114"/>
              <a:gd name="connsiteX46" fmla="*/ 6542862 w 8793939"/>
              <a:gd name="connsiteY46" fmla="*/ 1816100 h 5004114"/>
              <a:gd name="connsiteX47" fmla="*/ 6612712 w 8793939"/>
              <a:gd name="connsiteY47" fmla="*/ 1771650 h 5004114"/>
              <a:gd name="connsiteX48" fmla="*/ 6676212 w 8793939"/>
              <a:gd name="connsiteY48" fmla="*/ 1727200 h 5004114"/>
              <a:gd name="connsiteX49" fmla="*/ 6676212 w 8793939"/>
              <a:gd name="connsiteY49" fmla="*/ 1676400 h 5004114"/>
              <a:gd name="connsiteX50" fmla="*/ 6466662 w 8793939"/>
              <a:gd name="connsiteY50" fmla="*/ 1574800 h 5004114"/>
              <a:gd name="connsiteX51" fmla="*/ 6358712 w 8793939"/>
              <a:gd name="connsiteY51" fmla="*/ 1492250 h 5004114"/>
              <a:gd name="connsiteX52" fmla="*/ 6244412 w 8793939"/>
              <a:gd name="connsiteY52" fmla="*/ 1435100 h 5004114"/>
              <a:gd name="connsiteX53" fmla="*/ 6219012 w 8793939"/>
              <a:gd name="connsiteY53" fmla="*/ 1384300 h 5004114"/>
              <a:gd name="connsiteX54" fmla="*/ 6098362 w 8793939"/>
              <a:gd name="connsiteY54" fmla="*/ 1301750 h 5004114"/>
              <a:gd name="connsiteX55" fmla="*/ 5933262 w 8793939"/>
              <a:gd name="connsiteY55" fmla="*/ 1219200 h 5004114"/>
              <a:gd name="connsiteX56" fmla="*/ 5799912 w 8793939"/>
              <a:gd name="connsiteY56" fmla="*/ 1117600 h 5004114"/>
              <a:gd name="connsiteX57" fmla="*/ 5590362 w 8793939"/>
              <a:gd name="connsiteY57" fmla="*/ 1054100 h 5004114"/>
              <a:gd name="connsiteX58" fmla="*/ 5533212 w 8793939"/>
              <a:gd name="connsiteY58" fmla="*/ 952500 h 5004114"/>
              <a:gd name="connsiteX59" fmla="*/ 5469712 w 8793939"/>
              <a:gd name="connsiteY59" fmla="*/ 831850 h 5004114"/>
              <a:gd name="connsiteX60" fmla="*/ 5476062 w 8793939"/>
              <a:gd name="connsiteY60" fmla="*/ 730250 h 5004114"/>
              <a:gd name="connsiteX61" fmla="*/ 5444312 w 8793939"/>
              <a:gd name="connsiteY61" fmla="*/ 666750 h 5004114"/>
              <a:gd name="connsiteX62" fmla="*/ 5357795 w 8793939"/>
              <a:gd name="connsiteY62" fmla="*/ 679449 h 5004114"/>
              <a:gd name="connsiteX63" fmla="*/ 5217302 w 8793939"/>
              <a:gd name="connsiteY63" fmla="*/ 741362 h 5004114"/>
              <a:gd name="connsiteX64" fmla="*/ 5044262 w 8793939"/>
              <a:gd name="connsiteY64" fmla="*/ 787400 h 5004114"/>
              <a:gd name="connsiteX65" fmla="*/ 4882337 w 8793939"/>
              <a:gd name="connsiteY65" fmla="*/ 840581 h 5004114"/>
              <a:gd name="connsiteX66" fmla="*/ 4755339 w 8793939"/>
              <a:gd name="connsiteY66" fmla="*/ 843755 h 5004114"/>
              <a:gd name="connsiteX67" fmla="*/ 4656119 w 8793939"/>
              <a:gd name="connsiteY67" fmla="*/ 825500 h 5004114"/>
              <a:gd name="connsiteX68" fmla="*/ 4588652 w 8793939"/>
              <a:gd name="connsiteY68" fmla="*/ 808037 h 5004114"/>
              <a:gd name="connsiteX69" fmla="*/ 4400533 w 8793939"/>
              <a:gd name="connsiteY69" fmla="*/ 803274 h 5004114"/>
              <a:gd name="connsiteX70" fmla="*/ 4251305 w 8793939"/>
              <a:gd name="connsiteY70" fmla="*/ 783431 h 5004114"/>
              <a:gd name="connsiteX71" fmla="*/ 4098112 w 8793939"/>
              <a:gd name="connsiteY71" fmla="*/ 736600 h 5004114"/>
              <a:gd name="connsiteX72" fmla="*/ 3939362 w 8793939"/>
              <a:gd name="connsiteY72" fmla="*/ 742950 h 5004114"/>
              <a:gd name="connsiteX73" fmla="*/ 3609162 w 8793939"/>
              <a:gd name="connsiteY73" fmla="*/ 780256 h 5004114"/>
              <a:gd name="connsiteX74" fmla="*/ 3543283 w 8793939"/>
              <a:gd name="connsiteY74" fmla="*/ 786605 h 5004114"/>
              <a:gd name="connsiteX75" fmla="*/ 3482162 w 8793939"/>
              <a:gd name="connsiteY75" fmla="*/ 768350 h 5004114"/>
              <a:gd name="connsiteX76" fmla="*/ 3482162 w 8793939"/>
              <a:gd name="connsiteY76" fmla="*/ 768350 h 5004114"/>
              <a:gd name="connsiteX77" fmla="*/ 3431364 w 8793939"/>
              <a:gd name="connsiteY77" fmla="*/ 758030 h 5004114"/>
              <a:gd name="connsiteX78" fmla="*/ 3317062 w 8793939"/>
              <a:gd name="connsiteY78" fmla="*/ 819150 h 5004114"/>
              <a:gd name="connsiteX79" fmla="*/ 3317062 w 8793939"/>
              <a:gd name="connsiteY79" fmla="*/ 819150 h 5004114"/>
              <a:gd name="connsiteX80" fmla="*/ 3234512 w 8793939"/>
              <a:gd name="connsiteY80" fmla="*/ 855662 h 5004114"/>
              <a:gd name="connsiteX81" fmla="*/ 3018612 w 8793939"/>
              <a:gd name="connsiteY81" fmla="*/ 819150 h 5004114"/>
              <a:gd name="connsiteX82" fmla="*/ 2862245 w 8793939"/>
              <a:gd name="connsiteY82" fmla="*/ 777080 h 5004114"/>
              <a:gd name="connsiteX83" fmla="*/ 2754294 w 8793939"/>
              <a:gd name="connsiteY83" fmla="*/ 754063 h 5004114"/>
              <a:gd name="connsiteX84" fmla="*/ 2663806 w 8793939"/>
              <a:gd name="connsiteY84" fmla="*/ 707231 h 5004114"/>
              <a:gd name="connsiteX85" fmla="*/ 2537599 w 8793939"/>
              <a:gd name="connsiteY85" fmla="*/ 539750 h 5004114"/>
              <a:gd name="connsiteX86" fmla="*/ 2479656 w 8793939"/>
              <a:gd name="connsiteY86" fmla="*/ 450851 h 5004114"/>
              <a:gd name="connsiteX87" fmla="*/ 2345512 w 8793939"/>
              <a:gd name="connsiteY87" fmla="*/ 387350 h 5004114"/>
              <a:gd name="connsiteX88" fmla="*/ 2262962 w 8793939"/>
              <a:gd name="connsiteY88" fmla="*/ 330200 h 5004114"/>
              <a:gd name="connsiteX89" fmla="*/ 2074050 w 8793939"/>
              <a:gd name="connsiteY89" fmla="*/ 269875 h 5004114"/>
              <a:gd name="connsiteX90" fmla="*/ 1993086 w 8793939"/>
              <a:gd name="connsiteY90" fmla="*/ 223838 h 5004114"/>
              <a:gd name="connsiteX91" fmla="*/ 1907362 w 8793939"/>
              <a:gd name="connsiteY91" fmla="*/ 95250 h 5004114"/>
              <a:gd name="connsiteX92" fmla="*/ 1723212 w 8793939"/>
              <a:gd name="connsiteY92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8279589 w 8793939"/>
              <a:gd name="connsiteY37" fmla="*/ 3194049 h 5004114"/>
              <a:gd name="connsiteX38" fmla="*/ 7955739 w 8793939"/>
              <a:gd name="connsiteY38" fmla="*/ 2974974 h 5004114"/>
              <a:gd name="connsiteX39" fmla="*/ 7717614 w 8793939"/>
              <a:gd name="connsiteY39" fmla="*/ 2860674 h 5004114"/>
              <a:gd name="connsiteX40" fmla="*/ 7384239 w 8793939"/>
              <a:gd name="connsiteY40" fmla="*/ 2689224 h 5004114"/>
              <a:gd name="connsiteX41" fmla="*/ 6955614 w 8793939"/>
              <a:gd name="connsiteY41" fmla="*/ 2508249 h 5004114"/>
              <a:gd name="connsiteX42" fmla="*/ 6765112 w 8793939"/>
              <a:gd name="connsiteY42" fmla="*/ 2254250 h 5004114"/>
              <a:gd name="connsiteX43" fmla="*/ 6701612 w 8793939"/>
              <a:gd name="connsiteY43" fmla="*/ 2114550 h 5004114"/>
              <a:gd name="connsiteX44" fmla="*/ 6682562 w 8793939"/>
              <a:gd name="connsiteY44" fmla="*/ 2032000 h 5004114"/>
              <a:gd name="connsiteX45" fmla="*/ 6600012 w 8793939"/>
              <a:gd name="connsiteY45" fmla="*/ 1949450 h 5004114"/>
              <a:gd name="connsiteX46" fmla="*/ 6542862 w 8793939"/>
              <a:gd name="connsiteY46" fmla="*/ 1854200 h 5004114"/>
              <a:gd name="connsiteX47" fmla="*/ 6542862 w 8793939"/>
              <a:gd name="connsiteY47" fmla="*/ 1816100 h 5004114"/>
              <a:gd name="connsiteX48" fmla="*/ 6612712 w 8793939"/>
              <a:gd name="connsiteY48" fmla="*/ 1771650 h 5004114"/>
              <a:gd name="connsiteX49" fmla="*/ 6676212 w 8793939"/>
              <a:gd name="connsiteY49" fmla="*/ 1727200 h 5004114"/>
              <a:gd name="connsiteX50" fmla="*/ 6676212 w 8793939"/>
              <a:gd name="connsiteY50" fmla="*/ 1676400 h 5004114"/>
              <a:gd name="connsiteX51" fmla="*/ 6466662 w 8793939"/>
              <a:gd name="connsiteY51" fmla="*/ 1574800 h 5004114"/>
              <a:gd name="connsiteX52" fmla="*/ 6358712 w 8793939"/>
              <a:gd name="connsiteY52" fmla="*/ 1492250 h 5004114"/>
              <a:gd name="connsiteX53" fmla="*/ 6244412 w 8793939"/>
              <a:gd name="connsiteY53" fmla="*/ 1435100 h 5004114"/>
              <a:gd name="connsiteX54" fmla="*/ 6219012 w 8793939"/>
              <a:gd name="connsiteY54" fmla="*/ 1384300 h 5004114"/>
              <a:gd name="connsiteX55" fmla="*/ 6098362 w 8793939"/>
              <a:gd name="connsiteY55" fmla="*/ 1301750 h 5004114"/>
              <a:gd name="connsiteX56" fmla="*/ 5933262 w 8793939"/>
              <a:gd name="connsiteY56" fmla="*/ 1219200 h 5004114"/>
              <a:gd name="connsiteX57" fmla="*/ 5799912 w 8793939"/>
              <a:gd name="connsiteY57" fmla="*/ 1117600 h 5004114"/>
              <a:gd name="connsiteX58" fmla="*/ 5590362 w 8793939"/>
              <a:gd name="connsiteY58" fmla="*/ 1054100 h 5004114"/>
              <a:gd name="connsiteX59" fmla="*/ 5533212 w 8793939"/>
              <a:gd name="connsiteY59" fmla="*/ 952500 h 5004114"/>
              <a:gd name="connsiteX60" fmla="*/ 5469712 w 8793939"/>
              <a:gd name="connsiteY60" fmla="*/ 831850 h 5004114"/>
              <a:gd name="connsiteX61" fmla="*/ 5476062 w 8793939"/>
              <a:gd name="connsiteY61" fmla="*/ 730250 h 5004114"/>
              <a:gd name="connsiteX62" fmla="*/ 5444312 w 8793939"/>
              <a:gd name="connsiteY62" fmla="*/ 666750 h 5004114"/>
              <a:gd name="connsiteX63" fmla="*/ 5357795 w 8793939"/>
              <a:gd name="connsiteY63" fmla="*/ 679449 h 5004114"/>
              <a:gd name="connsiteX64" fmla="*/ 5217302 w 8793939"/>
              <a:gd name="connsiteY64" fmla="*/ 741362 h 5004114"/>
              <a:gd name="connsiteX65" fmla="*/ 5044262 w 8793939"/>
              <a:gd name="connsiteY65" fmla="*/ 787400 h 5004114"/>
              <a:gd name="connsiteX66" fmla="*/ 4882337 w 8793939"/>
              <a:gd name="connsiteY66" fmla="*/ 840581 h 5004114"/>
              <a:gd name="connsiteX67" fmla="*/ 4755339 w 8793939"/>
              <a:gd name="connsiteY67" fmla="*/ 843755 h 5004114"/>
              <a:gd name="connsiteX68" fmla="*/ 4656119 w 8793939"/>
              <a:gd name="connsiteY68" fmla="*/ 825500 h 5004114"/>
              <a:gd name="connsiteX69" fmla="*/ 4588652 w 8793939"/>
              <a:gd name="connsiteY69" fmla="*/ 808037 h 5004114"/>
              <a:gd name="connsiteX70" fmla="*/ 4400533 w 8793939"/>
              <a:gd name="connsiteY70" fmla="*/ 803274 h 5004114"/>
              <a:gd name="connsiteX71" fmla="*/ 4251305 w 8793939"/>
              <a:gd name="connsiteY71" fmla="*/ 783431 h 5004114"/>
              <a:gd name="connsiteX72" fmla="*/ 4098112 w 8793939"/>
              <a:gd name="connsiteY72" fmla="*/ 736600 h 5004114"/>
              <a:gd name="connsiteX73" fmla="*/ 3939362 w 8793939"/>
              <a:gd name="connsiteY73" fmla="*/ 742950 h 5004114"/>
              <a:gd name="connsiteX74" fmla="*/ 3609162 w 8793939"/>
              <a:gd name="connsiteY74" fmla="*/ 780256 h 5004114"/>
              <a:gd name="connsiteX75" fmla="*/ 3543283 w 8793939"/>
              <a:gd name="connsiteY75" fmla="*/ 786605 h 5004114"/>
              <a:gd name="connsiteX76" fmla="*/ 3482162 w 8793939"/>
              <a:gd name="connsiteY76" fmla="*/ 768350 h 5004114"/>
              <a:gd name="connsiteX77" fmla="*/ 3482162 w 8793939"/>
              <a:gd name="connsiteY77" fmla="*/ 768350 h 5004114"/>
              <a:gd name="connsiteX78" fmla="*/ 3431364 w 8793939"/>
              <a:gd name="connsiteY78" fmla="*/ 758030 h 5004114"/>
              <a:gd name="connsiteX79" fmla="*/ 3317062 w 8793939"/>
              <a:gd name="connsiteY79" fmla="*/ 819150 h 5004114"/>
              <a:gd name="connsiteX80" fmla="*/ 3317062 w 8793939"/>
              <a:gd name="connsiteY80" fmla="*/ 819150 h 5004114"/>
              <a:gd name="connsiteX81" fmla="*/ 3234512 w 8793939"/>
              <a:gd name="connsiteY81" fmla="*/ 855662 h 5004114"/>
              <a:gd name="connsiteX82" fmla="*/ 3018612 w 8793939"/>
              <a:gd name="connsiteY82" fmla="*/ 819150 h 5004114"/>
              <a:gd name="connsiteX83" fmla="*/ 2862245 w 8793939"/>
              <a:gd name="connsiteY83" fmla="*/ 777080 h 5004114"/>
              <a:gd name="connsiteX84" fmla="*/ 2754294 w 8793939"/>
              <a:gd name="connsiteY84" fmla="*/ 754063 h 5004114"/>
              <a:gd name="connsiteX85" fmla="*/ 2663806 w 8793939"/>
              <a:gd name="connsiteY85" fmla="*/ 707231 h 5004114"/>
              <a:gd name="connsiteX86" fmla="*/ 2537599 w 8793939"/>
              <a:gd name="connsiteY86" fmla="*/ 539750 h 5004114"/>
              <a:gd name="connsiteX87" fmla="*/ 2479656 w 8793939"/>
              <a:gd name="connsiteY87" fmla="*/ 450851 h 5004114"/>
              <a:gd name="connsiteX88" fmla="*/ 2345512 w 8793939"/>
              <a:gd name="connsiteY88" fmla="*/ 387350 h 5004114"/>
              <a:gd name="connsiteX89" fmla="*/ 2262962 w 8793939"/>
              <a:gd name="connsiteY89" fmla="*/ 330200 h 5004114"/>
              <a:gd name="connsiteX90" fmla="*/ 2074050 w 8793939"/>
              <a:gd name="connsiteY90" fmla="*/ 269875 h 5004114"/>
              <a:gd name="connsiteX91" fmla="*/ 1993086 w 8793939"/>
              <a:gd name="connsiteY91" fmla="*/ 223838 h 5004114"/>
              <a:gd name="connsiteX92" fmla="*/ 1907362 w 8793939"/>
              <a:gd name="connsiteY92" fmla="*/ 95250 h 5004114"/>
              <a:gd name="connsiteX93" fmla="*/ 1723212 w 8793939"/>
              <a:gd name="connsiteY93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8279589 w 8793939"/>
              <a:gd name="connsiteY37" fmla="*/ 3194049 h 5004114"/>
              <a:gd name="connsiteX38" fmla="*/ 7955739 w 8793939"/>
              <a:gd name="connsiteY38" fmla="*/ 2974974 h 5004114"/>
              <a:gd name="connsiteX39" fmla="*/ 7717614 w 8793939"/>
              <a:gd name="connsiteY39" fmla="*/ 2860674 h 5004114"/>
              <a:gd name="connsiteX40" fmla="*/ 7384239 w 8793939"/>
              <a:gd name="connsiteY40" fmla="*/ 2689224 h 5004114"/>
              <a:gd name="connsiteX41" fmla="*/ 7127064 w 8793939"/>
              <a:gd name="connsiteY41" fmla="*/ 2555874 h 5004114"/>
              <a:gd name="connsiteX42" fmla="*/ 6955614 w 8793939"/>
              <a:gd name="connsiteY42" fmla="*/ 2508249 h 5004114"/>
              <a:gd name="connsiteX43" fmla="*/ 6765112 w 8793939"/>
              <a:gd name="connsiteY43" fmla="*/ 2254250 h 5004114"/>
              <a:gd name="connsiteX44" fmla="*/ 6701612 w 8793939"/>
              <a:gd name="connsiteY44" fmla="*/ 2114550 h 5004114"/>
              <a:gd name="connsiteX45" fmla="*/ 6682562 w 8793939"/>
              <a:gd name="connsiteY45" fmla="*/ 2032000 h 5004114"/>
              <a:gd name="connsiteX46" fmla="*/ 6600012 w 8793939"/>
              <a:gd name="connsiteY46" fmla="*/ 1949450 h 5004114"/>
              <a:gd name="connsiteX47" fmla="*/ 6542862 w 8793939"/>
              <a:gd name="connsiteY47" fmla="*/ 1854200 h 5004114"/>
              <a:gd name="connsiteX48" fmla="*/ 6542862 w 8793939"/>
              <a:gd name="connsiteY48" fmla="*/ 1816100 h 5004114"/>
              <a:gd name="connsiteX49" fmla="*/ 6612712 w 8793939"/>
              <a:gd name="connsiteY49" fmla="*/ 1771650 h 5004114"/>
              <a:gd name="connsiteX50" fmla="*/ 6676212 w 8793939"/>
              <a:gd name="connsiteY50" fmla="*/ 1727200 h 5004114"/>
              <a:gd name="connsiteX51" fmla="*/ 6676212 w 8793939"/>
              <a:gd name="connsiteY51" fmla="*/ 1676400 h 5004114"/>
              <a:gd name="connsiteX52" fmla="*/ 6466662 w 8793939"/>
              <a:gd name="connsiteY52" fmla="*/ 1574800 h 5004114"/>
              <a:gd name="connsiteX53" fmla="*/ 6358712 w 8793939"/>
              <a:gd name="connsiteY53" fmla="*/ 1492250 h 5004114"/>
              <a:gd name="connsiteX54" fmla="*/ 6244412 w 8793939"/>
              <a:gd name="connsiteY54" fmla="*/ 1435100 h 5004114"/>
              <a:gd name="connsiteX55" fmla="*/ 6219012 w 8793939"/>
              <a:gd name="connsiteY55" fmla="*/ 1384300 h 5004114"/>
              <a:gd name="connsiteX56" fmla="*/ 6098362 w 8793939"/>
              <a:gd name="connsiteY56" fmla="*/ 1301750 h 5004114"/>
              <a:gd name="connsiteX57" fmla="*/ 5933262 w 8793939"/>
              <a:gd name="connsiteY57" fmla="*/ 1219200 h 5004114"/>
              <a:gd name="connsiteX58" fmla="*/ 5799912 w 8793939"/>
              <a:gd name="connsiteY58" fmla="*/ 1117600 h 5004114"/>
              <a:gd name="connsiteX59" fmla="*/ 5590362 w 8793939"/>
              <a:gd name="connsiteY59" fmla="*/ 1054100 h 5004114"/>
              <a:gd name="connsiteX60" fmla="*/ 5533212 w 8793939"/>
              <a:gd name="connsiteY60" fmla="*/ 952500 h 5004114"/>
              <a:gd name="connsiteX61" fmla="*/ 5469712 w 8793939"/>
              <a:gd name="connsiteY61" fmla="*/ 831850 h 5004114"/>
              <a:gd name="connsiteX62" fmla="*/ 5476062 w 8793939"/>
              <a:gd name="connsiteY62" fmla="*/ 730250 h 5004114"/>
              <a:gd name="connsiteX63" fmla="*/ 5444312 w 8793939"/>
              <a:gd name="connsiteY63" fmla="*/ 666750 h 5004114"/>
              <a:gd name="connsiteX64" fmla="*/ 5357795 w 8793939"/>
              <a:gd name="connsiteY64" fmla="*/ 679449 h 5004114"/>
              <a:gd name="connsiteX65" fmla="*/ 5217302 w 8793939"/>
              <a:gd name="connsiteY65" fmla="*/ 741362 h 5004114"/>
              <a:gd name="connsiteX66" fmla="*/ 5044262 w 8793939"/>
              <a:gd name="connsiteY66" fmla="*/ 787400 h 5004114"/>
              <a:gd name="connsiteX67" fmla="*/ 4882337 w 8793939"/>
              <a:gd name="connsiteY67" fmla="*/ 840581 h 5004114"/>
              <a:gd name="connsiteX68" fmla="*/ 4755339 w 8793939"/>
              <a:gd name="connsiteY68" fmla="*/ 843755 h 5004114"/>
              <a:gd name="connsiteX69" fmla="*/ 4656119 w 8793939"/>
              <a:gd name="connsiteY69" fmla="*/ 825500 h 5004114"/>
              <a:gd name="connsiteX70" fmla="*/ 4588652 w 8793939"/>
              <a:gd name="connsiteY70" fmla="*/ 808037 h 5004114"/>
              <a:gd name="connsiteX71" fmla="*/ 4400533 w 8793939"/>
              <a:gd name="connsiteY71" fmla="*/ 803274 h 5004114"/>
              <a:gd name="connsiteX72" fmla="*/ 4251305 w 8793939"/>
              <a:gd name="connsiteY72" fmla="*/ 783431 h 5004114"/>
              <a:gd name="connsiteX73" fmla="*/ 4098112 w 8793939"/>
              <a:gd name="connsiteY73" fmla="*/ 736600 h 5004114"/>
              <a:gd name="connsiteX74" fmla="*/ 3939362 w 8793939"/>
              <a:gd name="connsiteY74" fmla="*/ 742950 h 5004114"/>
              <a:gd name="connsiteX75" fmla="*/ 3609162 w 8793939"/>
              <a:gd name="connsiteY75" fmla="*/ 780256 h 5004114"/>
              <a:gd name="connsiteX76" fmla="*/ 3543283 w 8793939"/>
              <a:gd name="connsiteY76" fmla="*/ 786605 h 5004114"/>
              <a:gd name="connsiteX77" fmla="*/ 3482162 w 8793939"/>
              <a:gd name="connsiteY77" fmla="*/ 768350 h 5004114"/>
              <a:gd name="connsiteX78" fmla="*/ 3482162 w 8793939"/>
              <a:gd name="connsiteY78" fmla="*/ 768350 h 5004114"/>
              <a:gd name="connsiteX79" fmla="*/ 3431364 w 8793939"/>
              <a:gd name="connsiteY79" fmla="*/ 758030 h 5004114"/>
              <a:gd name="connsiteX80" fmla="*/ 3317062 w 8793939"/>
              <a:gd name="connsiteY80" fmla="*/ 819150 h 5004114"/>
              <a:gd name="connsiteX81" fmla="*/ 3317062 w 8793939"/>
              <a:gd name="connsiteY81" fmla="*/ 819150 h 5004114"/>
              <a:gd name="connsiteX82" fmla="*/ 3234512 w 8793939"/>
              <a:gd name="connsiteY82" fmla="*/ 855662 h 5004114"/>
              <a:gd name="connsiteX83" fmla="*/ 3018612 w 8793939"/>
              <a:gd name="connsiteY83" fmla="*/ 819150 h 5004114"/>
              <a:gd name="connsiteX84" fmla="*/ 2862245 w 8793939"/>
              <a:gd name="connsiteY84" fmla="*/ 777080 h 5004114"/>
              <a:gd name="connsiteX85" fmla="*/ 2754294 w 8793939"/>
              <a:gd name="connsiteY85" fmla="*/ 754063 h 5004114"/>
              <a:gd name="connsiteX86" fmla="*/ 2663806 w 8793939"/>
              <a:gd name="connsiteY86" fmla="*/ 707231 h 5004114"/>
              <a:gd name="connsiteX87" fmla="*/ 2537599 w 8793939"/>
              <a:gd name="connsiteY87" fmla="*/ 539750 h 5004114"/>
              <a:gd name="connsiteX88" fmla="*/ 2479656 w 8793939"/>
              <a:gd name="connsiteY88" fmla="*/ 450851 h 5004114"/>
              <a:gd name="connsiteX89" fmla="*/ 2345512 w 8793939"/>
              <a:gd name="connsiteY89" fmla="*/ 387350 h 5004114"/>
              <a:gd name="connsiteX90" fmla="*/ 2262962 w 8793939"/>
              <a:gd name="connsiteY90" fmla="*/ 330200 h 5004114"/>
              <a:gd name="connsiteX91" fmla="*/ 2074050 w 8793939"/>
              <a:gd name="connsiteY91" fmla="*/ 269875 h 5004114"/>
              <a:gd name="connsiteX92" fmla="*/ 1993086 w 8793939"/>
              <a:gd name="connsiteY92" fmla="*/ 223838 h 5004114"/>
              <a:gd name="connsiteX93" fmla="*/ 1907362 w 8793939"/>
              <a:gd name="connsiteY93" fmla="*/ 95250 h 5004114"/>
              <a:gd name="connsiteX94" fmla="*/ 1723212 w 8793939"/>
              <a:gd name="connsiteY94" fmla="*/ 0 h 5004114"/>
              <a:gd name="connsiteX0" fmla="*/ 1723212 w 8793939"/>
              <a:gd name="connsiteY0" fmla="*/ 0 h 5004114"/>
              <a:gd name="connsiteX1" fmla="*/ 1700195 w 8793939"/>
              <a:gd name="connsiteY1" fmla="*/ 46037 h 5004114"/>
              <a:gd name="connsiteX2" fmla="*/ 1601768 w 8793939"/>
              <a:gd name="connsiteY2" fmla="*/ 58738 h 5004114"/>
              <a:gd name="connsiteX3" fmla="*/ 1456512 w 8793939"/>
              <a:gd name="connsiteY3" fmla="*/ 76200 h 5004114"/>
              <a:gd name="connsiteX4" fmla="*/ 1354912 w 8793939"/>
              <a:gd name="connsiteY4" fmla="*/ 101600 h 5004114"/>
              <a:gd name="connsiteX5" fmla="*/ 1145362 w 8793939"/>
              <a:gd name="connsiteY5" fmla="*/ 165100 h 5004114"/>
              <a:gd name="connsiteX6" fmla="*/ 796112 w 8793939"/>
              <a:gd name="connsiteY6" fmla="*/ 361950 h 5004114"/>
              <a:gd name="connsiteX7" fmla="*/ 650062 w 8793939"/>
              <a:gd name="connsiteY7" fmla="*/ 419100 h 5004114"/>
              <a:gd name="connsiteX8" fmla="*/ 497662 w 8793939"/>
              <a:gd name="connsiteY8" fmla="*/ 482600 h 5004114"/>
              <a:gd name="connsiteX9" fmla="*/ 440512 w 8793939"/>
              <a:gd name="connsiteY9" fmla="*/ 520700 h 5004114"/>
              <a:gd name="connsiteX10" fmla="*/ 446862 w 8793939"/>
              <a:gd name="connsiteY10" fmla="*/ 520700 h 5004114"/>
              <a:gd name="connsiteX11" fmla="*/ 221437 w 8793939"/>
              <a:gd name="connsiteY11" fmla="*/ 679450 h 5004114"/>
              <a:gd name="connsiteX12" fmla="*/ 116664 w 8793939"/>
              <a:gd name="connsiteY12" fmla="*/ 812800 h 5004114"/>
              <a:gd name="connsiteX13" fmla="*/ 40462 w 8793939"/>
              <a:gd name="connsiteY13" fmla="*/ 952500 h 5004114"/>
              <a:gd name="connsiteX14" fmla="*/ 2364 w 8793939"/>
              <a:gd name="connsiteY14" fmla="*/ 1155700 h 5004114"/>
              <a:gd name="connsiteX15" fmla="*/ 208737 w 8793939"/>
              <a:gd name="connsiteY15" fmla="*/ 1473200 h 5004114"/>
              <a:gd name="connsiteX16" fmla="*/ 459562 w 8793939"/>
              <a:gd name="connsiteY16" fmla="*/ 1606550 h 5004114"/>
              <a:gd name="connsiteX17" fmla="*/ 719912 w 8793939"/>
              <a:gd name="connsiteY17" fmla="*/ 1771650 h 5004114"/>
              <a:gd name="connsiteX18" fmla="*/ 802462 w 8793939"/>
              <a:gd name="connsiteY18" fmla="*/ 1885950 h 5004114"/>
              <a:gd name="connsiteX19" fmla="*/ 929462 w 8793939"/>
              <a:gd name="connsiteY19" fmla="*/ 1987550 h 5004114"/>
              <a:gd name="connsiteX20" fmla="*/ 1139012 w 8793939"/>
              <a:gd name="connsiteY20" fmla="*/ 2076450 h 5004114"/>
              <a:gd name="connsiteX21" fmla="*/ 1412062 w 8793939"/>
              <a:gd name="connsiteY21" fmla="*/ 2178050 h 5004114"/>
              <a:gd name="connsiteX22" fmla="*/ 1558112 w 8793939"/>
              <a:gd name="connsiteY22" fmla="*/ 2286000 h 5004114"/>
              <a:gd name="connsiteX23" fmla="*/ 1704162 w 8793939"/>
              <a:gd name="connsiteY23" fmla="*/ 2419350 h 5004114"/>
              <a:gd name="connsiteX24" fmla="*/ 1901012 w 8793939"/>
              <a:gd name="connsiteY24" fmla="*/ 2755900 h 5004114"/>
              <a:gd name="connsiteX25" fmla="*/ 2059762 w 8793939"/>
              <a:gd name="connsiteY25" fmla="*/ 2984500 h 5004114"/>
              <a:gd name="connsiteX26" fmla="*/ 2364562 w 8793939"/>
              <a:gd name="connsiteY26" fmla="*/ 3251200 h 5004114"/>
              <a:gd name="connsiteX27" fmla="*/ 2612212 w 8793939"/>
              <a:gd name="connsiteY27" fmla="*/ 3429000 h 5004114"/>
              <a:gd name="connsiteX28" fmla="*/ 3063062 w 8793939"/>
              <a:gd name="connsiteY28" fmla="*/ 3638550 h 5004114"/>
              <a:gd name="connsiteX29" fmla="*/ 3412312 w 8793939"/>
              <a:gd name="connsiteY29" fmla="*/ 3867150 h 5004114"/>
              <a:gd name="connsiteX30" fmla="*/ 3850464 w 8793939"/>
              <a:gd name="connsiteY30" fmla="*/ 4156075 h 5004114"/>
              <a:gd name="connsiteX31" fmla="*/ 4145739 w 8793939"/>
              <a:gd name="connsiteY31" fmla="*/ 4432300 h 5004114"/>
              <a:gd name="connsiteX32" fmla="*/ 4393389 w 8793939"/>
              <a:gd name="connsiteY32" fmla="*/ 4984749 h 5004114"/>
              <a:gd name="connsiteX33" fmla="*/ 6660339 w 8793939"/>
              <a:gd name="connsiteY33" fmla="*/ 4660900 h 5004114"/>
              <a:gd name="connsiteX34" fmla="*/ 7622364 w 8793939"/>
              <a:gd name="connsiteY34" fmla="*/ 4194174 h 5004114"/>
              <a:gd name="connsiteX35" fmla="*/ 8793939 w 8793939"/>
              <a:gd name="connsiteY35" fmla="*/ 3489324 h 5004114"/>
              <a:gd name="connsiteX36" fmla="*/ 8574864 w 8793939"/>
              <a:gd name="connsiteY36" fmla="*/ 3289299 h 5004114"/>
              <a:gd name="connsiteX37" fmla="*/ 8279589 w 8793939"/>
              <a:gd name="connsiteY37" fmla="*/ 3194049 h 5004114"/>
              <a:gd name="connsiteX38" fmla="*/ 7955739 w 8793939"/>
              <a:gd name="connsiteY38" fmla="*/ 2974974 h 5004114"/>
              <a:gd name="connsiteX39" fmla="*/ 7717614 w 8793939"/>
              <a:gd name="connsiteY39" fmla="*/ 2860674 h 5004114"/>
              <a:gd name="connsiteX40" fmla="*/ 7384239 w 8793939"/>
              <a:gd name="connsiteY40" fmla="*/ 2689224 h 5004114"/>
              <a:gd name="connsiteX41" fmla="*/ 7127064 w 8793939"/>
              <a:gd name="connsiteY41" fmla="*/ 2555874 h 5004114"/>
              <a:gd name="connsiteX42" fmla="*/ 6955614 w 8793939"/>
              <a:gd name="connsiteY42" fmla="*/ 2508249 h 5004114"/>
              <a:gd name="connsiteX43" fmla="*/ 6907989 w 8793939"/>
              <a:gd name="connsiteY43" fmla="*/ 2403474 h 5004114"/>
              <a:gd name="connsiteX44" fmla="*/ 6765112 w 8793939"/>
              <a:gd name="connsiteY44" fmla="*/ 2254250 h 5004114"/>
              <a:gd name="connsiteX45" fmla="*/ 6701612 w 8793939"/>
              <a:gd name="connsiteY45" fmla="*/ 2114550 h 5004114"/>
              <a:gd name="connsiteX46" fmla="*/ 6682562 w 8793939"/>
              <a:gd name="connsiteY46" fmla="*/ 2032000 h 5004114"/>
              <a:gd name="connsiteX47" fmla="*/ 6600012 w 8793939"/>
              <a:gd name="connsiteY47" fmla="*/ 1949450 h 5004114"/>
              <a:gd name="connsiteX48" fmla="*/ 6542862 w 8793939"/>
              <a:gd name="connsiteY48" fmla="*/ 1854200 h 5004114"/>
              <a:gd name="connsiteX49" fmla="*/ 6542862 w 8793939"/>
              <a:gd name="connsiteY49" fmla="*/ 1816100 h 5004114"/>
              <a:gd name="connsiteX50" fmla="*/ 6612712 w 8793939"/>
              <a:gd name="connsiteY50" fmla="*/ 1771650 h 5004114"/>
              <a:gd name="connsiteX51" fmla="*/ 6676212 w 8793939"/>
              <a:gd name="connsiteY51" fmla="*/ 1727200 h 5004114"/>
              <a:gd name="connsiteX52" fmla="*/ 6676212 w 8793939"/>
              <a:gd name="connsiteY52" fmla="*/ 1676400 h 5004114"/>
              <a:gd name="connsiteX53" fmla="*/ 6466662 w 8793939"/>
              <a:gd name="connsiteY53" fmla="*/ 1574800 h 5004114"/>
              <a:gd name="connsiteX54" fmla="*/ 6358712 w 8793939"/>
              <a:gd name="connsiteY54" fmla="*/ 1492250 h 5004114"/>
              <a:gd name="connsiteX55" fmla="*/ 6244412 w 8793939"/>
              <a:gd name="connsiteY55" fmla="*/ 1435100 h 5004114"/>
              <a:gd name="connsiteX56" fmla="*/ 6219012 w 8793939"/>
              <a:gd name="connsiteY56" fmla="*/ 1384300 h 5004114"/>
              <a:gd name="connsiteX57" fmla="*/ 6098362 w 8793939"/>
              <a:gd name="connsiteY57" fmla="*/ 1301750 h 5004114"/>
              <a:gd name="connsiteX58" fmla="*/ 5933262 w 8793939"/>
              <a:gd name="connsiteY58" fmla="*/ 1219200 h 5004114"/>
              <a:gd name="connsiteX59" fmla="*/ 5799912 w 8793939"/>
              <a:gd name="connsiteY59" fmla="*/ 1117600 h 5004114"/>
              <a:gd name="connsiteX60" fmla="*/ 5590362 w 8793939"/>
              <a:gd name="connsiteY60" fmla="*/ 1054100 h 5004114"/>
              <a:gd name="connsiteX61" fmla="*/ 5533212 w 8793939"/>
              <a:gd name="connsiteY61" fmla="*/ 952500 h 5004114"/>
              <a:gd name="connsiteX62" fmla="*/ 5469712 w 8793939"/>
              <a:gd name="connsiteY62" fmla="*/ 831850 h 5004114"/>
              <a:gd name="connsiteX63" fmla="*/ 5476062 w 8793939"/>
              <a:gd name="connsiteY63" fmla="*/ 730250 h 5004114"/>
              <a:gd name="connsiteX64" fmla="*/ 5444312 w 8793939"/>
              <a:gd name="connsiteY64" fmla="*/ 666750 h 5004114"/>
              <a:gd name="connsiteX65" fmla="*/ 5357795 w 8793939"/>
              <a:gd name="connsiteY65" fmla="*/ 679449 h 5004114"/>
              <a:gd name="connsiteX66" fmla="*/ 5217302 w 8793939"/>
              <a:gd name="connsiteY66" fmla="*/ 741362 h 5004114"/>
              <a:gd name="connsiteX67" fmla="*/ 5044262 w 8793939"/>
              <a:gd name="connsiteY67" fmla="*/ 787400 h 5004114"/>
              <a:gd name="connsiteX68" fmla="*/ 4882337 w 8793939"/>
              <a:gd name="connsiteY68" fmla="*/ 840581 h 5004114"/>
              <a:gd name="connsiteX69" fmla="*/ 4755339 w 8793939"/>
              <a:gd name="connsiteY69" fmla="*/ 843755 h 5004114"/>
              <a:gd name="connsiteX70" fmla="*/ 4656119 w 8793939"/>
              <a:gd name="connsiteY70" fmla="*/ 825500 h 5004114"/>
              <a:gd name="connsiteX71" fmla="*/ 4588652 w 8793939"/>
              <a:gd name="connsiteY71" fmla="*/ 808037 h 5004114"/>
              <a:gd name="connsiteX72" fmla="*/ 4400533 w 8793939"/>
              <a:gd name="connsiteY72" fmla="*/ 803274 h 5004114"/>
              <a:gd name="connsiteX73" fmla="*/ 4251305 w 8793939"/>
              <a:gd name="connsiteY73" fmla="*/ 783431 h 5004114"/>
              <a:gd name="connsiteX74" fmla="*/ 4098112 w 8793939"/>
              <a:gd name="connsiteY74" fmla="*/ 736600 h 5004114"/>
              <a:gd name="connsiteX75" fmla="*/ 3939362 w 8793939"/>
              <a:gd name="connsiteY75" fmla="*/ 742950 h 5004114"/>
              <a:gd name="connsiteX76" fmla="*/ 3609162 w 8793939"/>
              <a:gd name="connsiteY76" fmla="*/ 780256 h 5004114"/>
              <a:gd name="connsiteX77" fmla="*/ 3543283 w 8793939"/>
              <a:gd name="connsiteY77" fmla="*/ 786605 h 5004114"/>
              <a:gd name="connsiteX78" fmla="*/ 3482162 w 8793939"/>
              <a:gd name="connsiteY78" fmla="*/ 768350 h 5004114"/>
              <a:gd name="connsiteX79" fmla="*/ 3482162 w 8793939"/>
              <a:gd name="connsiteY79" fmla="*/ 768350 h 5004114"/>
              <a:gd name="connsiteX80" fmla="*/ 3431364 w 8793939"/>
              <a:gd name="connsiteY80" fmla="*/ 758030 h 5004114"/>
              <a:gd name="connsiteX81" fmla="*/ 3317062 w 8793939"/>
              <a:gd name="connsiteY81" fmla="*/ 819150 h 5004114"/>
              <a:gd name="connsiteX82" fmla="*/ 3317062 w 8793939"/>
              <a:gd name="connsiteY82" fmla="*/ 819150 h 5004114"/>
              <a:gd name="connsiteX83" fmla="*/ 3234512 w 8793939"/>
              <a:gd name="connsiteY83" fmla="*/ 855662 h 5004114"/>
              <a:gd name="connsiteX84" fmla="*/ 3018612 w 8793939"/>
              <a:gd name="connsiteY84" fmla="*/ 819150 h 5004114"/>
              <a:gd name="connsiteX85" fmla="*/ 2862245 w 8793939"/>
              <a:gd name="connsiteY85" fmla="*/ 777080 h 5004114"/>
              <a:gd name="connsiteX86" fmla="*/ 2754294 w 8793939"/>
              <a:gd name="connsiteY86" fmla="*/ 754063 h 5004114"/>
              <a:gd name="connsiteX87" fmla="*/ 2663806 w 8793939"/>
              <a:gd name="connsiteY87" fmla="*/ 707231 h 5004114"/>
              <a:gd name="connsiteX88" fmla="*/ 2537599 w 8793939"/>
              <a:gd name="connsiteY88" fmla="*/ 539750 h 5004114"/>
              <a:gd name="connsiteX89" fmla="*/ 2479656 w 8793939"/>
              <a:gd name="connsiteY89" fmla="*/ 450851 h 5004114"/>
              <a:gd name="connsiteX90" fmla="*/ 2345512 w 8793939"/>
              <a:gd name="connsiteY90" fmla="*/ 387350 h 5004114"/>
              <a:gd name="connsiteX91" fmla="*/ 2262962 w 8793939"/>
              <a:gd name="connsiteY91" fmla="*/ 330200 h 5004114"/>
              <a:gd name="connsiteX92" fmla="*/ 2074050 w 8793939"/>
              <a:gd name="connsiteY92" fmla="*/ 269875 h 5004114"/>
              <a:gd name="connsiteX93" fmla="*/ 1993086 w 8793939"/>
              <a:gd name="connsiteY93" fmla="*/ 223838 h 5004114"/>
              <a:gd name="connsiteX94" fmla="*/ 1907362 w 8793939"/>
              <a:gd name="connsiteY94" fmla="*/ 95250 h 5004114"/>
              <a:gd name="connsiteX95" fmla="*/ 1723212 w 8793939"/>
              <a:gd name="connsiteY95" fmla="*/ 0 h 5004114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558112 w 8793939"/>
              <a:gd name="connsiteY22" fmla="*/ 2286000 h 5264273"/>
              <a:gd name="connsiteX23" fmla="*/ 1704162 w 8793939"/>
              <a:gd name="connsiteY23" fmla="*/ 2419350 h 5264273"/>
              <a:gd name="connsiteX24" fmla="*/ 1901012 w 8793939"/>
              <a:gd name="connsiteY24" fmla="*/ 2755900 h 5264273"/>
              <a:gd name="connsiteX25" fmla="*/ 2059762 w 8793939"/>
              <a:gd name="connsiteY25" fmla="*/ 2984500 h 5264273"/>
              <a:gd name="connsiteX26" fmla="*/ 2364562 w 8793939"/>
              <a:gd name="connsiteY26" fmla="*/ 3251200 h 5264273"/>
              <a:gd name="connsiteX27" fmla="*/ 2612212 w 8793939"/>
              <a:gd name="connsiteY27" fmla="*/ 3429000 h 5264273"/>
              <a:gd name="connsiteX28" fmla="*/ 3063062 w 8793939"/>
              <a:gd name="connsiteY28" fmla="*/ 3638550 h 5264273"/>
              <a:gd name="connsiteX29" fmla="*/ 3412312 w 8793939"/>
              <a:gd name="connsiteY29" fmla="*/ 3867150 h 5264273"/>
              <a:gd name="connsiteX30" fmla="*/ 3850464 w 8793939"/>
              <a:gd name="connsiteY30" fmla="*/ 4156075 h 5264273"/>
              <a:gd name="connsiteX31" fmla="*/ 4145739 w 8793939"/>
              <a:gd name="connsiteY31" fmla="*/ 4432300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558112 w 8793939"/>
              <a:gd name="connsiteY22" fmla="*/ 2286000 h 5264273"/>
              <a:gd name="connsiteX23" fmla="*/ 1704162 w 8793939"/>
              <a:gd name="connsiteY23" fmla="*/ 2419350 h 5264273"/>
              <a:gd name="connsiteX24" fmla="*/ 1901012 w 8793939"/>
              <a:gd name="connsiteY24" fmla="*/ 2755900 h 5264273"/>
              <a:gd name="connsiteX25" fmla="*/ 2059762 w 8793939"/>
              <a:gd name="connsiteY25" fmla="*/ 2984500 h 5264273"/>
              <a:gd name="connsiteX26" fmla="*/ 2364562 w 8793939"/>
              <a:gd name="connsiteY26" fmla="*/ 3251200 h 5264273"/>
              <a:gd name="connsiteX27" fmla="*/ 2612212 w 8793939"/>
              <a:gd name="connsiteY27" fmla="*/ 3429000 h 5264273"/>
              <a:gd name="connsiteX28" fmla="*/ 3063062 w 8793939"/>
              <a:gd name="connsiteY28" fmla="*/ 3638550 h 5264273"/>
              <a:gd name="connsiteX29" fmla="*/ 3412312 w 8793939"/>
              <a:gd name="connsiteY29" fmla="*/ 3867150 h 5264273"/>
              <a:gd name="connsiteX30" fmla="*/ 3850464 w 8793939"/>
              <a:gd name="connsiteY30" fmla="*/ 4156075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558112 w 8793939"/>
              <a:gd name="connsiteY22" fmla="*/ 2286000 h 5264273"/>
              <a:gd name="connsiteX23" fmla="*/ 1704162 w 8793939"/>
              <a:gd name="connsiteY23" fmla="*/ 2419350 h 5264273"/>
              <a:gd name="connsiteX24" fmla="*/ 1901012 w 8793939"/>
              <a:gd name="connsiteY24" fmla="*/ 2755900 h 5264273"/>
              <a:gd name="connsiteX25" fmla="*/ 2059762 w 8793939"/>
              <a:gd name="connsiteY25" fmla="*/ 2984500 h 5264273"/>
              <a:gd name="connsiteX26" fmla="*/ 2364562 w 8793939"/>
              <a:gd name="connsiteY26" fmla="*/ 3251200 h 5264273"/>
              <a:gd name="connsiteX27" fmla="*/ 2612212 w 8793939"/>
              <a:gd name="connsiteY27" fmla="*/ 3429000 h 5264273"/>
              <a:gd name="connsiteX28" fmla="*/ 3063062 w 8793939"/>
              <a:gd name="connsiteY28" fmla="*/ 3638550 h 5264273"/>
              <a:gd name="connsiteX29" fmla="*/ 3412312 w 8793939"/>
              <a:gd name="connsiteY29" fmla="*/ 3867150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558112 w 8793939"/>
              <a:gd name="connsiteY22" fmla="*/ 2286000 h 5264273"/>
              <a:gd name="connsiteX23" fmla="*/ 1704162 w 8793939"/>
              <a:gd name="connsiteY23" fmla="*/ 2419350 h 5264273"/>
              <a:gd name="connsiteX24" fmla="*/ 1901012 w 8793939"/>
              <a:gd name="connsiteY24" fmla="*/ 2755900 h 5264273"/>
              <a:gd name="connsiteX25" fmla="*/ 2059762 w 8793939"/>
              <a:gd name="connsiteY25" fmla="*/ 2984500 h 5264273"/>
              <a:gd name="connsiteX26" fmla="*/ 2364562 w 8793939"/>
              <a:gd name="connsiteY26" fmla="*/ 3251200 h 5264273"/>
              <a:gd name="connsiteX27" fmla="*/ 2612212 w 8793939"/>
              <a:gd name="connsiteY27" fmla="*/ 3429000 h 5264273"/>
              <a:gd name="connsiteX28" fmla="*/ 3063062 w 8793939"/>
              <a:gd name="connsiteY28" fmla="*/ 3638550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558112 w 8793939"/>
              <a:gd name="connsiteY22" fmla="*/ 2286000 h 5264273"/>
              <a:gd name="connsiteX23" fmla="*/ 1704162 w 8793939"/>
              <a:gd name="connsiteY23" fmla="*/ 2419350 h 5264273"/>
              <a:gd name="connsiteX24" fmla="*/ 1901012 w 8793939"/>
              <a:gd name="connsiteY24" fmla="*/ 2755900 h 5264273"/>
              <a:gd name="connsiteX25" fmla="*/ 2059762 w 8793939"/>
              <a:gd name="connsiteY25" fmla="*/ 2984500 h 5264273"/>
              <a:gd name="connsiteX26" fmla="*/ 2364562 w 8793939"/>
              <a:gd name="connsiteY26" fmla="*/ 3251200 h 5264273"/>
              <a:gd name="connsiteX27" fmla="*/ 2612212 w 8793939"/>
              <a:gd name="connsiteY27" fmla="*/ 3429000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558112 w 8793939"/>
              <a:gd name="connsiteY22" fmla="*/ 2286000 h 5264273"/>
              <a:gd name="connsiteX23" fmla="*/ 1704162 w 8793939"/>
              <a:gd name="connsiteY23" fmla="*/ 2419350 h 5264273"/>
              <a:gd name="connsiteX24" fmla="*/ 1901012 w 8793939"/>
              <a:gd name="connsiteY24" fmla="*/ 2755900 h 5264273"/>
              <a:gd name="connsiteX25" fmla="*/ 2059762 w 8793939"/>
              <a:gd name="connsiteY25" fmla="*/ 2984500 h 5264273"/>
              <a:gd name="connsiteX26" fmla="*/ 2364562 w 8793939"/>
              <a:gd name="connsiteY26" fmla="*/ 3251200 h 5264273"/>
              <a:gd name="connsiteX27" fmla="*/ 2394498 w 8793939"/>
              <a:gd name="connsiteY27" fmla="*/ 36612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558112 w 8793939"/>
              <a:gd name="connsiteY22" fmla="*/ 2286000 h 5264273"/>
              <a:gd name="connsiteX23" fmla="*/ 1704162 w 8793939"/>
              <a:gd name="connsiteY23" fmla="*/ 2419350 h 5264273"/>
              <a:gd name="connsiteX24" fmla="*/ 1901012 w 8793939"/>
              <a:gd name="connsiteY24" fmla="*/ 2755900 h 5264273"/>
              <a:gd name="connsiteX25" fmla="*/ 2059762 w 8793939"/>
              <a:gd name="connsiteY25" fmla="*/ 2984500 h 5264273"/>
              <a:gd name="connsiteX26" fmla="*/ 2074276 w 8793939"/>
              <a:gd name="connsiteY26" fmla="*/ 3439886 h 5264273"/>
              <a:gd name="connsiteX27" fmla="*/ 2394498 w 8793939"/>
              <a:gd name="connsiteY27" fmla="*/ 36612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558112 w 8793939"/>
              <a:gd name="connsiteY22" fmla="*/ 2286000 h 5264273"/>
              <a:gd name="connsiteX23" fmla="*/ 1704162 w 8793939"/>
              <a:gd name="connsiteY23" fmla="*/ 2419350 h 5264273"/>
              <a:gd name="connsiteX24" fmla="*/ 1901012 w 8793939"/>
              <a:gd name="connsiteY24" fmla="*/ 2755900 h 5264273"/>
              <a:gd name="connsiteX25" fmla="*/ 2059762 w 8793939"/>
              <a:gd name="connsiteY25" fmla="*/ 2984500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558112 w 8793939"/>
              <a:gd name="connsiteY22" fmla="*/ 2286000 h 5264273"/>
              <a:gd name="connsiteX23" fmla="*/ 1704162 w 8793939"/>
              <a:gd name="connsiteY23" fmla="*/ 2419350 h 5264273"/>
              <a:gd name="connsiteX24" fmla="*/ 1901012 w 8793939"/>
              <a:gd name="connsiteY24" fmla="*/ 2755900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558112 w 8793939"/>
              <a:gd name="connsiteY22" fmla="*/ 2286000 h 5264273"/>
              <a:gd name="connsiteX23" fmla="*/ 1704162 w 8793939"/>
              <a:gd name="connsiteY23" fmla="*/ 2419350 h 5264273"/>
              <a:gd name="connsiteX24" fmla="*/ 1520012 w 8793939"/>
              <a:gd name="connsiteY24" fmla="*/ 2784475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558112 w 8793939"/>
              <a:gd name="connsiteY22" fmla="*/ 2286000 h 5264273"/>
              <a:gd name="connsiteX23" fmla="*/ 1399362 w 8793939"/>
              <a:gd name="connsiteY23" fmla="*/ 2486025 h 5264273"/>
              <a:gd name="connsiteX24" fmla="*/ 1520012 w 8793939"/>
              <a:gd name="connsiteY24" fmla="*/ 2784475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412062 w 8793939"/>
              <a:gd name="connsiteY21" fmla="*/ 2178050 h 5264273"/>
              <a:gd name="connsiteX22" fmla="*/ 1339037 w 8793939"/>
              <a:gd name="connsiteY22" fmla="*/ 2352675 h 5264273"/>
              <a:gd name="connsiteX23" fmla="*/ 1399362 w 8793939"/>
              <a:gd name="connsiteY23" fmla="*/ 2486025 h 5264273"/>
              <a:gd name="connsiteX24" fmla="*/ 1520012 w 8793939"/>
              <a:gd name="connsiteY24" fmla="*/ 2784475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139012 w 8793939"/>
              <a:gd name="connsiteY20" fmla="*/ 2076450 h 5264273"/>
              <a:gd name="connsiteX21" fmla="*/ 1259662 w 8793939"/>
              <a:gd name="connsiteY21" fmla="*/ 2216150 h 5264273"/>
              <a:gd name="connsiteX22" fmla="*/ 1339037 w 8793939"/>
              <a:gd name="connsiteY22" fmla="*/ 2352675 h 5264273"/>
              <a:gd name="connsiteX23" fmla="*/ 1399362 w 8793939"/>
              <a:gd name="connsiteY23" fmla="*/ 2486025 h 5264273"/>
              <a:gd name="connsiteX24" fmla="*/ 1520012 w 8793939"/>
              <a:gd name="connsiteY24" fmla="*/ 2784475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081862 w 8793939"/>
              <a:gd name="connsiteY20" fmla="*/ 2066925 h 5264273"/>
              <a:gd name="connsiteX21" fmla="*/ 1259662 w 8793939"/>
              <a:gd name="connsiteY21" fmla="*/ 2216150 h 5264273"/>
              <a:gd name="connsiteX22" fmla="*/ 1339037 w 8793939"/>
              <a:gd name="connsiteY22" fmla="*/ 2352675 h 5264273"/>
              <a:gd name="connsiteX23" fmla="*/ 1399362 w 8793939"/>
              <a:gd name="connsiteY23" fmla="*/ 2486025 h 5264273"/>
              <a:gd name="connsiteX24" fmla="*/ 1520012 w 8793939"/>
              <a:gd name="connsiteY24" fmla="*/ 2784475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081862 w 8793939"/>
              <a:gd name="connsiteY20" fmla="*/ 2066925 h 5264273"/>
              <a:gd name="connsiteX21" fmla="*/ 1259662 w 8793939"/>
              <a:gd name="connsiteY21" fmla="*/ 2216150 h 5264273"/>
              <a:gd name="connsiteX22" fmla="*/ 1339037 w 8793939"/>
              <a:gd name="connsiteY22" fmla="*/ 2352675 h 5264273"/>
              <a:gd name="connsiteX23" fmla="*/ 1399362 w 8793939"/>
              <a:gd name="connsiteY23" fmla="*/ 2486025 h 5264273"/>
              <a:gd name="connsiteX24" fmla="*/ 1520012 w 8793939"/>
              <a:gd name="connsiteY24" fmla="*/ 2827338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081862 w 8793939"/>
              <a:gd name="connsiteY20" fmla="*/ 2066925 h 5264273"/>
              <a:gd name="connsiteX21" fmla="*/ 1259662 w 8793939"/>
              <a:gd name="connsiteY21" fmla="*/ 2216150 h 5264273"/>
              <a:gd name="connsiteX22" fmla="*/ 1324749 w 8793939"/>
              <a:gd name="connsiteY22" fmla="*/ 2371725 h 5264273"/>
              <a:gd name="connsiteX23" fmla="*/ 1399362 w 8793939"/>
              <a:gd name="connsiteY23" fmla="*/ 2486025 h 5264273"/>
              <a:gd name="connsiteX24" fmla="*/ 1520012 w 8793939"/>
              <a:gd name="connsiteY24" fmla="*/ 2827338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081862 w 8793939"/>
              <a:gd name="connsiteY20" fmla="*/ 2066925 h 5264273"/>
              <a:gd name="connsiteX21" fmla="*/ 1259662 w 8793939"/>
              <a:gd name="connsiteY21" fmla="*/ 2235200 h 5264273"/>
              <a:gd name="connsiteX22" fmla="*/ 1324749 w 8793939"/>
              <a:gd name="connsiteY22" fmla="*/ 2371725 h 5264273"/>
              <a:gd name="connsiteX23" fmla="*/ 1399362 w 8793939"/>
              <a:gd name="connsiteY23" fmla="*/ 2486025 h 5264273"/>
              <a:gd name="connsiteX24" fmla="*/ 1520012 w 8793939"/>
              <a:gd name="connsiteY24" fmla="*/ 2827338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9462 w 8793939"/>
              <a:gd name="connsiteY19" fmla="*/ 1987550 h 5264273"/>
              <a:gd name="connsiteX20" fmla="*/ 1077099 w 8793939"/>
              <a:gd name="connsiteY20" fmla="*/ 2081212 h 5264273"/>
              <a:gd name="connsiteX21" fmla="*/ 1259662 w 8793939"/>
              <a:gd name="connsiteY21" fmla="*/ 2235200 h 5264273"/>
              <a:gd name="connsiteX22" fmla="*/ 1324749 w 8793939"/>
              <a:gd name="connsiteY22" fmla="*/ 2371725 h 5264273"/>
              <a:gd name="connsiteX23" fmla="*/ 1399362 w 8793939"/>
              <a:gd name="connsiteY23" fmla="*/ 2486025 h 5264273"/>
              <a:gd name="connsiteX24" fmla="*/ 1520012 w 8793939"/>
              <a:gd name="connsiteY24" fmla="*/ 2827338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802462 w 8793939"/>
              <a:gd name="connsiteY18" fmla="*/ 1885950 h 5264273"/>
              <a:gd name="connsiteX19" fmla="*/ 924700 w 8793939"/>
              <a:gd name="connsiteY19" fmla="*/ 2006600 h 5264273"/>
              <a:gd name="connsiteX20" fmla="*/ 1077099 w 8793939"/>
              <a:gd name="connsiteY20" fmla="*/ 2081212 h 5264273"/>
              <a:gd name="connsiteX21" fmla="*/ 1259662 w 8793939"/>
              <a:gd name="connsiteY21" fmla="*/ 2235200 h 5264273"/>
              <a:gd name="connsiteX22" fmla="*/ 1324749 w 8793939"/>
              <a:gd name="connsiteY22" fmla="*/ 2371725 h 5264273"/>
              <a:gd name="connsiteX23" fmla="*/ 1399362 w 8793939"/>
              <a:gd name="connsiteY23" fmla="*/ 2486025 h 5264273"/>
              <a:gd name="connsiteX24" fmla="*/ 1520012 w 8793939"/>
              <a:gd name="connsiteY24" fmla="*/ 2827338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719912 w 8793939"/>
              <a:gd name="connsiteY17" fmla="*/ 1771650 h 5264273"/>
              <a:gd name="connsiteX18" fmla="*/ 778650 w 8793939"/>
              <a:gd name="connsiteY18" fmla="*/ 1933575 h 5264273"/>
              <a:gd name="connsiteX19" fmla="*/ 924700 w 8793939"/>
              <a:gd name="connsiteY19" fmla="*/ 2006600 h 5264273"/>
              <a:gd name="connsiteX20" fmla="*/ 1077099 w 8793939"/>
              <a:gd name="connsiteY20" fmla="*/ 2081212 h 5264273"/>
              <a:gd name="connsiteX21" fmla="*/ 1259662 w 8793939"/>
              <a:gd name="connsiteY21" fmla="*/ 2235200 h 5264273"/>
              <a:gd name="connsiteX22" fmla="*/ 1324749 w 8793939"/>
              <a:gd name="connsiteY22" fmla="*/ 2371725 h 5264273"/>
              <a:gd name="connsiteX23" fmla="*/ 1399362 w 8793939"/>
              <a:gd name="connsiteY23" fmla="*/ 2486025 h 5264273"/>
              <a:gd name="connsiteX24" fmla="*/ 1520012 w 8793939"/>
              <a:gd name="connsiteY24" fmla="*/ 2827338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59562 w 8793939"/>
              <a:gd name="connsiteY16" fmla="*/ 1606550 h 5264273"/>
              <a:gd name="connsiteX17" fmla="*/ 605612 w 8793939"/>
              <a:gd name="connsiteY17" fmla="*/ 1847850 h 5264273"/>
              <a:gd name="connsiteX18" fmla="*/ 778650 w 8793939"/>
              <a:gd name="connsiteY18" fmla="*/ 1933575 h 5264273"/>
              <a:gd name="connsiteX19" fmla="*/ 924700 w 8793939"/>
              <a:gd name="connsiteY19" fmla="*/ 2006600 h 5264273"/>
              <a:gd name="connsiteX20" fmla="*/ 1077099 w 8793939"/>
              <a:gd name="connsiteY20" fmla="*/ 2081212 h 5264273"/>
              <a:gd name="connsiteX21" fmla="*/ 1259662 w 8793939"/>
              <a:gd name="connsiteY21" fmla="*/ 2235200 h 5264273"/>
              <a:gd name="connsiteX22" fmla="*/ 1324749 w 8793939"/>
              <a:gd name="connsiteY22" fmla="*/ 2371725 h 5264273"/>
              <a:gd name="connsiteX23" fmla="*/ 1399362 w 8793939"/>
              <a:gd name="connsiteY23" fmla="*/ 2486025 h 5264273"/>
              <a:gd name="connsiteX24" fmla="*/ 1520012 w 8793939"/>
              <a:gd name="connsiteY24" fmla="*/ 2827338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208737 w 8793939"/>
              <a:gd name="connsiteY15" fmla="*/ 1473200 h 5264273"/>
              <a:gd name="connsiteX16" fmla="*/ 445274 w 8793939"/>
              <a:gd name="connsiteY16" fmla="*/ 1639887 h 5264273"/>
              <a:gd name="connsiteX17" fmla="*/ 605612 w 8793939"/>
              <a:gd name="connsiteY17" fmla="*/ 1847850 h 5264273"/>
              <a:gd name="connsiteX18" fmla="*/ 778650 w 8793939"/>
              <a:gd name="connsiteY18" fmla="*/ 1933575 h 5264273"/>
              <a:gd name="connsiteX19" fmla="*/ 924700 w 8793939"/>
              <a:gd name="connsiteY19" fmla="*/ 2006600 h 5264273"/>
              <a:gd name="connsiteX20" fmla="*/ 1077099 w 8793939"/>
              <a:gd name="connsiteY20" fmla="*/ 2081212 h 5264273"/>
              <a:gd name="connsiteX21" fmla="*/ 1259662 w 8793939"/>
              <a:gd name="connsiteY21" fmla="*/ 2235200 h 5264273"/>
              <a:gd name="connsiteX22" fmla="*/ 1324749 w 8793939"/>
              <a:gd name="connsiteY22" fmla="*/ 2371725 h 5264273"/>
              <a:gd name="connsiteX23" fmla="*/ 1399362 w 8793939"/>
              <a:gd name="connsiteY23" fmla="*/ 2486025 h 5264273"/>
              <a:gd name="connsiteX24" fmla="*/ 1520012 w 8793939"/>
              <a:gd name="connsiteY24" fmla="*/ 2827338 h 5264273"/>
              <a:gd name="connsiteX25" fmla="*/ 1688287 w 8793939"/>
              <a:gd name="connsiteY25" fmla="*/ 3032125 h 5264273"/>
              <a:gd name="connsiteX26" fmla="*/ 2074276 w 8793939"/>
              <a:gd name="connsiteY26" fmla="*/ 3439886 h 5264273"/>
              <a:gd name="connsiteX27" fmla="*/ 2461173 w 8793939"/>
              <a:gd name="connsiteY27" fmla="*/ 3623129 h 5264273"/>
              <a:gd name="connsiteX28" fmla="*/ 2801805 w 8793939"/>
              <a:gd name="connsiteY28" fmla="*/ 3856264 h 5264273"/>
              <a:gd name="connsiteX29" fmla="*/ 3092998 w 8793939"/>
              <a:gd name="connsiteY29" fmla="*/ 4142922 h 5264273"/>
              <a:gd name="connsiteX30" fmla="*/ 3356978 w 8793939"/>
              <a:gd name="connsiteY30" fmla="*/ 4402818 h 5264273"/>
              <a:gd name="connsiteX31" fmla="*/ 3594196 w 8793939"/>
              <a:gd name="connsiteY31" fmla="*/ 4606471 h 5264273"/>
              <a:gd name="connsiteX32" fmla="*/ 3682189 w 8793939"/>
              <a:gd name="connsiteY32" fmla="*/ 5260520 h 5264273"/>
              <a:gd name="connsiteX33" fmla="*/ 6660339 w 8793939"/>
              <a:gd name="connsiteY33" fmla="*/ 4660900 h 5264273"/>
              <a:gd name="connsiteX34" fmla="*/ 7622364 w 8793939"/>
              <a:gd name="connsiteY34" fmla="*/ 4194174 h 5264273"/>
              <a:gd name="connsiteX35" fmla="*/ 8793939 w 8793939"/>
              <a:gd name="connsiteY35" fmla="*/ 3489324 h 5264273"/>
              <a:gd name="connsiteX36" fmla="*/ 8574864 w 8793939"/>
              <a:gd name="connsiteY36" fmla="*/ 3289299 h 5264273"/>
              <a:gd name="connsiteX37" fmla="*/ 8279589 w 8793939"/>
              <a:gd name="connsiteY37" fmla="*/ 3194049 h 5264273"/>
              <a:gd name="connsiteX38" fmla="*/ 7955739 w 8793939"/>
              <a:gd name="connsiteY38" fmla="*/ 2974974 h 5264273"/>
              <a:gd name="connsiteX39" fmla="*/ 7717614 w 8793939"/>
              <a:gd name="connsiteY39" fmla="*/ 2860674 h 5264273"/>
              <a:gd name="connsiteX40" fmla="*/ 7384239 w 8793939"/>
              <a:gd name="connsiteY40" fmla="*/ 2689224 h 5264273"/>
              <a:gd name="connsiteX41" fmla="*/ 7127064 w 8793939"/>
              <a:gd name="connsiteY41" fmla="*/ 2555874 h 5264273"/>
              <a:gd name="connsiteX42" fmla="*/ 6955614 w 8793939"/>
              <a:gd name="connsiteY42" fmla="*/ 2508249 h 5264273"/>
              <a:gd name="connsiteX43" fmla="*/ 6907989 w 8793939"/>
              <a:gd name="connsiteY43" fmla="*/ 2403474 h 5264273"/>
              <a:gd name="connsiteX44" fmla="*/ 6765112 w 8793939"/>
              <a:gd name="connsiteY44" fmla="*/ 2254250 h 5264273"/>
              <a:gd name="connsiteX45" fmla="*/ 6701612 w 8793939"/>
              <a:gd name="connsiteY45" fmla="*/ 2114550 h 5264273"/>
              <a:gd name="connsiteX46" fmla="*/ 6682562 w 8793939"/>
              <a:gd name="connsiteY46" fmla="*/ 2032000 h 5264273"/>
              <a:gd name="connsiteX47" fmla="*/ 6600012 w 8793939"/>
              <a:gd name="connsiteY47" fmla="*/ 1949450 h 5264273"/>
              <a:gd name="connsiteX48" fmla="*/ 6542862 w 8793939"/>
              <a:gd name="connsiteY48" fmla="*/ 1854200 h 5264273"/>
              <a:gd name="connsiteX49" fmla="*/ 6542862 w 8793939"/>
              <a:gd name="connsiteY49" fmla="*/ 1816100 h 5264273"/>
              <a:gd name="connsiteX50" fmla="*/ 6612712 w 8793939"/>
              <a:gd name="connsiteY50" fmla="*/ 1771650 h 5264273"/>
              <a:gd name="connsiteX51" fmla="*/ 6676212 w 8793939"/>
              <a:gd name="connsiteY51" fmla="*/ 1727200 h 5264273"/>
              <a:gd name="connsiteX52" fmla="*/ 6676212 w 8793939"/>
              <a:gd name="connsiteY52" fmla="*/ 1676400 h 5264273"/>
              <a:gd name="connsiteX53" fmla="*/ 6466662 w 8793939"/>
              <a:gd name="connsiteY53" fmla="*/ 1574800 h 5264273"/>
              <a:gd name="connsiteX54" fmla="*/ 6358712 w 8793939"/>
              <a:gd name="connsiteY54" fmla="*/ 1492250 h 5264273"/>
              <a:gd name="connsiteX55" fmla="*/ 6244412 w 8793939"/>
              <a:gd name="connsiteY55" fmla="*/ 1435100 h 5264273"/>
              <a:gd name="connsiteX56" fmla="*/ 6219012 w 8793939"/>
              <a:gd name="connsiteY56" fmla="*/ 1384300 h 5264273"/>
              <a:gd name="connsiteX57" fmla="*/ 6098362 w 8793939"/>
              <a:gd name="connsiteY57" fmla="*/ 1301750 h 5264273"/>
              <a:gd name="connsiteX58" fmla="*/ 5933262 w 8793939"/>
              <a:gd name="connsiteY58" fmla="*/ 1219200 h 5264273"/>
              <a:gd name="connsiteX59" fmla="*/ 5799912 w 8793939"/>
              <a:gd name="connsiteY59" fmla="*/ 1117600 h 5264273"/>
              <a:gd name="connsiteX60" fmla="*/ 5590362 w 8793939"/>
              <a:gd name="connsiteY60" fmla="*/ 1054100 h 5264273"/>
              <a:gd name="connsiteX61" fmla="*/ 5533212 w 8793939"/>
              <a:gd name="connsiteY61" fmla="*/ 952500 h 5264273"/>
              <a:gd name="connsiteX62" fmla="*/ 5469712 w 8793939"/>
              <a:gd name="connsiteY62" fmla="*/ 831850 h 5264273"/>
              <a:gd name="connsiteX63" fmla="*/ 5476062 w 8793939"/>
              <a:gd name="connsiteY63" fmla="*/ 730250 h 5264273"/>
              <a:gd name="connsiteX64" fmla="*/ 5444312 w 8793939"/>
              <a:gd name="connsiteY64" fmla="*/ 666750 h 5264273"/>
              <a:gd name="connsiteX65" fmla="*/ 5357795 w 8793939"/>
              <a:gd name="connsiteY65" fmla="*/ 679449 h 5264273"/>
              <a:gd name="connsiteX66" fmla="*/ 5217302 w 8793939"/>
              <a:gd name="connsiteY66" fmla="*/ 741362 h 5264273"/>
              <a:gd name="connsiteX67" fmla="*/ 5044262 w 8793939"/>
              <a:gd name="connsiteY67" fmla="*/ 787400 h 5264273"/>
              <a:gd name="connsiteX68" fmla="*/ 4882337 w 8793939"/>
              <a:gd name="connsiteY68" fmla="*/ 840581 h 5264273"/>
              <a:gd name="connsiteX69" fmla="*/ 4755339 w 8793939"/>
              <a:gd name="connsiteY69" fmla="*/ 843755 h 5264273"/>
              <a:gd name="connsiteX70" fmla="*/ 4656119 w 8793939"/>
              <a:gd name="connsiteY70" fmla="*/ 825500 h 5264273"/>
              <a:gd name="connsiteX71" fmla="*/ 4588652 w 8793939"/>
              <a:gd name="connsiteY71" fmla="*/ 808037 h 5264273"/>
              <a:gd name="connsiteX72" fmla="*/ 4400533 w 8793939"/>
              <a:gd name="connsiteY72" fmla="*/ 803274 h 5264273"/>
              <a:gd name="connsiteX73" fmla="*/ 4251305 w 8793939"/>
              <a:gd name="connsiteY73" fmla="*/ 783431 h 5264273"/>
              <a:gd name="connsiteX74" fmla="*/ 4098112 w 8793939"/>
              <a:gd name="connsiteY74" fmla="*/ 736600 h 5264273"/>
              <a:gd name="connsiteX75" fmla="*/ 3939362 w 8793939"/>
              <a:gd name="connsiteY75" fmla="*/ 742950 h 5264273"/>
              <a:gd name="connsiteX76" fmla="*/ 3609162 w 8793939"/>
              <a:gd name="connsiteY76" fmla="*/ 780256 h 5264273"/>
              <a:gd name="connsiteX77" fmla="*/ 3543283 w 8793939"/>
              <a:gd name="connsiteY77" fmla="*/ 786605 h 5264273"/>
              <a:gd name="connsiteX78" fmla="*/ 3482162 w 8793939"/>
              <a:gd name="connsiteY78" fmla="*/ 768350 h 5264273"/>
              <a:gd name="connsiteX79" fmla="*/ 3482162 w 8793939"/>
              <a:gd name="connsiteY79" fmla="*/ 768350 h 5264273"/>
              <a:gd name="connsiteX80" fmla="*/ 3431364 w 8793939"/>
              <a:gd name="connsiteY80" fmla="*/ 758030 h 5264273"/>
              <a:gd name="connsiteX81" fmla="*/ 3317062 w 8793939"/>
              <a:gd name="connsiteY81" fmla="*/ 819150 h 5264273"/>
              <a:gd name="connsiteX82" fmla="*/ 3317062 w 8793939"/>
              <a:gd name="connsiteY82" fmla="*/ 819150 h 5264273"/>
              <a:gd name="connsiteX83" fmla="*/ 3234512 w 8793939"/>
              <a:gd name="connsiteY83" fmla="*/ 855662 h 5264273"/>
              <a:gd name="connsiteX84" fmla="*/ 3018612 w 8793939"/>
              <a:gd name="connsiteY84" fmla="*/ 819150 h 5264273"/>
              <a:gd name="connsiteX85" fmla="*/ 2862245 w 8793939"/>
              <a:gd name="connsiteY85" fmla="*/ 777080 h 5264273"/>
              <a:gd name="connsiteX86" fmla="*/ 2754294 w 8793939"/>
              <a:gd name="connsiteY86" fmla="*/ 754063 h 5264273"/>
              <a:gd name="connsiteX87" fmla="*/ 2663806 w 8793939"/>
              <a:gd name="connsiteY87" fmla="*/ 707231 h 5264273"/>
              <a:gd name="connsiteX88" fmla="*/ 2537599 w 8793939"/>
              <a:gd name="connsiteY88" fmla="*/ 539750 h 5264273"/>
              <a:gd name="connsiteX89" fmla="*/ 2479656 w 8793939"/>
              <a:gd name="connsiteY89" fmla="*/ 450851 h 5264273"/>
              <a:gd name="connsiteX90" fmla="*/ 2345512 w 8793939"/>
              <a:gd name="connsiteY90" fmla="*/ 387350 h 5264273"/>
              <a:gd name="connsiteX91" fmla="*/ 2262962 w 8793939"/>
              <a:gd name="connsiteY91" fmla="*/ 330200 h 5264273"/>
              <a:gd name="connsiteX92" fmla="*/ 2074050 w 8793939"/>
              <a:gd name="connsiteY92" fmla="*/ 269875 h 5264273"/>
              <a:gd name="connsiteX93" fmla="*/ 1993086 w 8793939"/>
              <a:gd name="connsiteY93" fmla="*/ 223838 h 5264273"/>
              <a:gd name="connsiteX94" fmla="*/ 1907362 w 8793939"/>
              <a:gd name="connsiteY94" fmla="*/ 95250 h 5264273"/>
              <a:gd name="connsiteX95" fmla="*/ 1723212 w 8793939"/>
              <a:gd name="connsiteY95" fmla="*/ 0 h 5264273"/>
              <a:gd name="connsiteX0" fmla="*/ 1723212 w 8793939"/>
              <a:gd name="connsiteY0" fmla="*/ 0 h 5264273"/>
              <a:gd name="connsiteX1" fmla="*/ 1700195 w 8793939"/>
              <a:gd name="connsiteY1" fmla="*/ 46037 h 5264273"/>
              <a:gd name="connsiteX2" fmla="*/ 1601768 w 8793939"/>
              <a:gd name="connsiteY2" fmla="*/ 58738 h 5264273"/>
              <a:gd name="connsiteX3" fmla="*/ 1456512 w 8793939"/>
              <a:gd name="connsiteY3" fmla="*/ 76200 h 5264273"/>
              <a:gd name="connsiteX4" fmla="*/ 1354912 w 8793939"/>
              <a:gd name="connsiteY4" fmla="*/ 101600 h 5264273"/>
              <a:gd name="connsiteX5" fmla="*/ 1145362 w 8793939"/>
              <a:gd name="connsiteY5" fmla="*/ 165100 h 5264273"/>
              <a:gd name="connsiteX6" fmla="*/ 796112 w 8793939"/>
              <a:gd name="connsiteY6" fmla="*/ 361950 h 5264273"/>
              <a:gd name="connsiteX7" fmla="*/ 650062 w 8793939"/>
              <a:gd name="connsiteY7" fmla="*/ 419100 h 5264273"/>
              <a:gd name="connsiteX8" fmla="*/ 497662 w 8793939"/>
              <a:gd name="connsiteY8" fmla="*/ 482600 h 5264273"/>
              <a:gd name="connsiteX9" fmla="*/ 440512 w 8793939"/>
              <a:gd name="connsiteY9" fmla="*/ 520700 h 5264273"/>
              <a:gd name="connsiteX10" fmla="*/ 446862 w 8793939"/>
              <a:gd name="connsiteY10" fmla="*/ 520700 h 5264273"/>
              <a:gd name="connsiteX11" fmla="*/ 221437 w 8793939"/>
              <a:gd name="connsiteY11" fmla="*/ 679450 h 5264273"/>
              <a:gd name="connsiteX12" fmla="*/ 116664 w 8793939"/>
              <a:gd name="connsiteY12" fmla="*/ 812800 h 5264273"/>
              <a:gd name="connsiteX13" fmla="*/ 40462 w 8793939"/>
              <a:gd name="connsiteY13" fmla="*/ 952500 h 5264273"/>
              <a:gd name="connsiteX14" fmla="*/ 2364 w 8793939"/>
              <a:gd name="connsiteY14" fmla="*/ 1155700 h 5264273"/>
              <a:gd name="connsiteX15" fmla="*/ 86431 w 8793939"/>
              <a:gd name="connsiteY15" fmla="*/ 1407607 h 5264273"/>
              <a:gd name="connsiteX16" fmla="*/ 208737 w 8793939"/>
              <a:gd name="connsiteY16" fmla="*/ 1473200 h 5264273"/>
              <a:gd name="connsiteX17" fmla="*/ 445274 w 8793939"/>
              <a:gd name="connsiteY17" fmla="*/ 1639887 h 5264273"/>
              <a:gd name="connsiteX18" fmla="*/ 605612 w 8793939"/>
              <a:gd name="connsiteY18" fmla="*/ 1847850 h 5264273"/>
              <a:gd name="connsiteX19" fmla="*/ 778650 w 8793939"/>
              <a:gd name="connsiteY19" fmla="*/ 1933575 h 5264273"/>
              <a:gd name="connsiteX20" fmla="*/ 924700 w 8793939"/>
              <a:gd name="connsiteY20" fmla="*/ 2006600 h 5264273"/>
              <a:gd name="connsiteX21" fmla="*/ 1077099 w 8793939"/>
              <a:gd name="connsiteY21" fmla="*/ 2081212 h 5264273"/>
              <a:gd name="connsiteX22" fmla="*/ 1259662 w 8793939"/>
              <a:gd name="connsiteY22" fmla="*/ 2235200 h 5264273"/>
              <a:gd name="connsiteX23" fmla="*/ 1324749 w 8793939"/>
              <a:gd name="connsiteY23" fmla="*/ 2371725 h 5264273"/>
              <a:gd name="connsiteX24" fmla="*/ 1399362 w 8793939"/>
              <a:gd name="connsiteY24" fmla="*/ 2486025 h 5264273"/>
              <a:gd name="connsiteX25" fmla="*/ 1520012 w 8793939"/>
              <a:gd name="connsiteY25" fmla="*/ 2827338 h 5264273"/>
              <a:gd name="connsiteX26" fmla="*/ 1688287 w 8793939"/>
              <a:gd name="connsiteY26" fmla="*/ 3032125 h 5264273"/>
              <a:gd name="connsiteX27" fmla="*/ 2074276 w 8793939"/>
              <a:gd name="connsiteY27" fmla="*/ 3439886 h 5264273"/>
              <a:gd name="connsiteX28" fmla="*/ 2461173 w 8793939"/>
              <a:gd name="connsiteY28" fmla="*/ 3623129 h 5264273"/>
              <a:gd name="connsiteX29" fmla="*/ 2801805 w 8793939"/>
              <a:gd name="connsiteY29" fmla="*/ 3856264 h 5264273"/>
              <a:gd name="connsiteX30" fmla="*/ 3092998 w 8793939"/>
              <a:gd name="connsiteY30" fmla="*/ 4142922 h 5264273"/>
              <a:gd name="connsiteX31" fmla="*/ 3356978 w 8793939"/>
              <a:gd name="connsiteY31" fmla="*/ 4402818 h 5264273"/>
              <a:gd name="connsiteX32" fmla="*/ 3594196 w 8793939"/>
              <a:gd name="connsiteY32" fmla="*/ 4606471 h 5264273"/>
              <a:gd name="connsiteX33" fmla="*/ 3682189 w 8793939"/>
              <a:gd name="connsiteY33" fmla="*/ 5260520 h 5264273"/>
              <a:gd name="connsiteX34" fmla="*/ 6660339 w 8793939"/>
              <a:gd name="connsiteY34" fmla="*/ 4660900 h 5264273"/>
              <a:gd name="connsiteX35" fmla="*/ 7622364 w 8793939"/>
              <a:gd name="connsiteY35" fmla="*/ 4194174 h 5264273"/>
              <a:gd name="connsiteX36" fmla="*/ 8793939 w 8793939"/>
              <a:gd name="connsiteY36" fmla="*/ 3489324 h 5264273"/>
              <a:gd name="connsiteX37" fmla="*/ 8574864 w 8793939"/>
              <a:gd name="connsiteY37" fmla="*/ 3289299 h 5264273"/>
              <a:gd name="connsiteX38" fmla="*/ 8279589 w 8793939"/>
              <a:gd name="connsiteY38" fmla="*/ 3194049 h 5264273"/>
              <a:gd name="connsiteX39" fmla="*/ 7955739 w 8793939"/>
              <a:gd name="connsiteY39" fmla="*/ 2974974 h 5264273"/>
              <a:gd name="connsiteX40" fmla="*/ 7717614 w 8793939"/>
              <a:gd name="connsiteY40" fmla="*/ 2860674 h 5264273"/>
              <a:gd name="connsiteX41" fmla="*/ 7384239 w 8793939"/>
              <a:gd name="connsiteY41" fmla="*/ 2689224 h 5264273"/>
              <a:gd name="connsiteX42" fmla="*/ 7127064 w 8793939"/>
              <a:gd name="connsiteY42" fmla="*/ 2555874 h 5264273"/>
              <a:gd name="connsiteX43" fmla="*/ 6955614 w 8793939"/>
              <a:gd name="connsiteY43" fmla="*/ 2508249 h 5264273"/>
              <a:gd name="connsiteX44" fmla="*/ 6907989 w 8793939"/>
              <a:gd name="connsiteY44" fmla="*/ 2403474 h 5264273"/>
              <a:gd name="connsiteX45" fmla="*/ 6765112 w 8793939"/>
              <a:gd name="connsiteY45" fmla="*/ 2254250 h 5264273"/>
              <a:gd name="connsiteX46" fmla="*/ 6701612 w 8793939"/>
              <a:gd name="connsiteY46" fmla="*/ 2114550 h 5264273"/>
              <a:gd name="connsiteX47" fmla="*/ 6682562 w 8793939"/>
              <a:gd name="connsiteY47" fmla="*/ 2032000 h 5264273"/>
              <a:gd name="connsiteX48" fmla="*/ 6600012 w 8793939"/>
              <a:gd name="connsiteY48" fmla="*/ 1949450 h 5264273"/>
              <a:gd name="connsiteX49" fmla="*/ 6542862 w 8793939"/>
              <a:gd name="connsiteY49" fmla="*/ 1854200 h 5264273"/>
              <a:gd name="connsiteX50" fmla="*/ 6542862 w 8793939"/>
              <a:gd name="connsiteY50" fmla="*/ 1816100 h 5264273"/>
              <a:gd name="connsiteX51" fmla="*/ 6612712 w 8793939"/>
              <a:gd name="connsiteY51" fmla="*/ 1771650 h 5264273"/>
              <a:gd name="connsiteX52" fmla="*/ 6676212 w 8793939"/>
              <a:gd name="connsiteY52" fmla="*/ 1727200 h 5264273"/>
              <a:gd name="connsiteX53" fmla="*/ 6676212 w 8793939"/>
              <a:gd name="connsiteY53" fmla="*/ 1676400 h 5264273"/>
              <a:gd name="connsiteX54" fmla="*/ 6466662 w 8793939"/>
              <a:gd name="connsiteY54" fmla="*/ 1574800 h 5264273"/>
              <a:gd name="connsiteX55" fmla="*/ 6358712 w 8793939"/>
              <a:gd name="connsiteY55" fmla="*/ 1492250 h 5264273"/>
              <a:gd name="connsiteX56" fmla="*/ 6244412 w 8793939"/>
              <a:gd name="connsiteY56" fmla="*/ 1435100 h 5264273"/>
              <a:gd name="connsiteX57" fmla="*/ 6219012 w 8793939"/>
              <a:gd name="connsiteY57" fmla="*/ 1384300 h 5264273"/>
              <a:gd name="connsiteX58" fmla="*/ 6098362 w 8793939"/>
              <a:gd name="connsiteY58" fmla="*/ 1301750 h 5264273"/>
              <a:gd name="connsiteX59" fmla="*/ 5933262 w 8793939"/>
              <a:gd name="connsiteY59" fmla="*/ 1219200 h 5264273"/>
              <a:gd name="connsiteX60" fmla="*/ 5799912 w 8793939"/>
              <a:gd name="connsiteY60" fmla="*/ 1117600 h 5264273"/>
              <a:gd name="connsiteX61" fmla="*/ 5590362 w 8793939"/>
              <a:gd name="connsiteY61" fmla="*/ 1054100 h 5264273"/>
              <a:gd name="connsiteX62" fmla="*/ 5533212 w 8793939"/>
              <a:gd name="connsiteY62" fmla="*/ 952500 h 5264273"/>
              <a:gd name="connsiteX63" fmla="*/ 5469712 w 8793939"/>
              <a:gd name="connsiteY63" fmla="*/ 831850 h 5264273"/>
              <a:gd name="connsiteX64" fmla="*/ 5476062 w 8793939"/>
              <a:gd name="connsiteY64" fmla="*/ 730250 h 5264273"/>
              <a:gd name="connsiteX65" fmla="*/ 5444312 w 8793939"/>
              <a:gd name="connsiteY65" fmla="*/ 666750 h 5264273"/>
              <a:gd name="connsiteX66" fmla="*/ 5357795 w 8793939"/>
              <a:gd name="connsiteY66" fmla="*/ 679449 h 5264273"/>
              <a:gd name="connsiteX67" fmla="*/ 5217302 w 8793939"/>
              <a:gd name="connsiteY67" fmla="*/ 741362 h 5264273"/>
              <a:gd name="connsiteX68" fmla="*/ 5044262 w 8793939"/>
              <a:gd name="connsiteY68" fmla="*/ 787400 h 5264273"/>
              <a:gd name="connsiteX69" fmla="*/ 4882337 w 8793939"/>
              <a:gd name="connsiteY69" fmla="*/ 840581 h 5264273"/>
              <a:gd name="connsiteX70" fmla="*/ 4755339 w 8793939"/>
              <a:gd name="connsiteY70" fmla="*/ 843755 h 5264273"/>
              <a:gd name="connsiteX71" fmla="*/ 4656119 w 8793939"/>
              <a:gd name="connsiteY71" fmla="*/ 825500 h 5264273"/>
              <a:gd name="connsiteX72" fmla="*/ 4588652 w 8793939"/>
              <a:gd name="connsiteY72" fmla="*/ 808037 h 5264273"/>
              <a:gd name="connsiteX73" fmla="*/ 4400533 w 8793939"/>
              <a:gd name="connsiteY73" fmla="*/ 803274 h 5264273"/>
              <a:gd name="connsiteX74" fmla="*/ 4251305 w 8793939"/>
              <a:gd name="connsiteY74" fmla="*/ 783431 h 5264273"/>
              <a:gd name="connsiteX75" fmla="*/ 4098112 w 8793939"/>
              <a:gd name="connsiteY75" fmla="*/ 736600 h 5264273"/>
              <a:gd name="connsiteX76" fmla="*/ 3939362 w 8793939"/>
              <a:gd name="connsiteY76" fmla="*/ 742950 h 5264273"/>
              <a:gd name="connsiteX77" fmla="*/ 3609162 w 8793939"/>
              <a:gd name="connsiteY77" fmla="*/ 780256 h 5264273"/>
              <a:gd name="connsiteX78" fmla="*/ 3543283 w 8793939"/>
              <a:gd name="connsiteY78" fmla="*/ 786605 h 5264273"/>
              <a:gd name="connsiteX79" fmla="*/ 3482162 w 8793939"/>
              <a:gd name="connsiteY79" fmla="*/ 768350 h 5264273"/>
              <a:gd name="connsiteX80" fmla="*/ 3482162 w 8793939"/>
              <a:gd name="connsiteY80" fmla="*/ 768350 h 5264273"/>
              <a:gd name="connsiteX81" fmla="*/ 3431364 w 8793939"/>
              <a:gd name="connsiteY81" fmla="*/ 758030 h 5264273"/>
              <a:gd name="connsiteX82" fmla="*/ 3317062 w 8793939"/>
              <a:gd name="connsiteY82" fmla="*/ 819150 h 5264273"/>
              <a:gd name="connsiteX83" fmla="*/ 3317062 w 8793939"/>
              <a:gd name="connsiteY83" fmla="*/ 819150 h 5264273"/>
              <a:gd name="connsiteX84" fmla="*/ 3234512 w 8793939"/>
              <a:gd name="connsiteY84" fmla="*/ 855662 h 5264273"/>
              <a:gd name="connsiteX85" fmla="*/ 3018612 w 8793939"/>
              <a:gd name="connsiteY85" fmla="*/ 819150 h 5264273"/>
              <a:gd name="connsiteX86" fmla="*/ 2862245 w 8793939"/>
              <a:gd name="connsiteY86" fmla="*/ 777080 h 5264273"/>
              <a:gd name="connsiteX87" fmla="*/ 2754294 w 8793939"/>
              <a:gd name="connsiteY87" fmla="*/ 754063 h 5264273"/>
              <a:gd name="connsiteX88" fmla="*/ 2663806 w 8793939"/>
              <a:gd name="connsiteY88" fmla="*/ 707231 h 5264273"/>
              <a:gd name="connsiteX89" fmla="*/ 2537599 w 8793939"/>
              <a:gd name="connsiteY89" fmla="*/ 539750 h 5264273"/>
              <a:gd name="connsiteX90" fmla="*/ 2479656 w 8793939"/>
              <a:gd name="connsiteY90" fmla="*/ 450851 h 5264273"/>
              <a:gd name="connsiteX91" fmla="*/ 2345512 w 8793939"/>
              <a:gd name="connsiteY91" fmla="*/ 387350 h 5264273"/>
              <a:gd name="connsiteX92" fmla="*/ 2262962 w 8793939"/>
              <a:gd name="connsiteY92" fmla="*/ 330200 h 5264273"/>
              <a:gd name="connsiteX93" fmla="*/ 2074050 w 8793939"/>
              <a:gd name="connsiteY93" fmla="*/ 269875 h 5264273"/>
              <a:gd name="connsiteX94" fmla="*/ 1993086 w 8793939"/>
              <a:gd name="connsiteY94" fmla="*/ 223838 h 5264273"/>
              <a:gd name="connsiteX95" fmla="*/ 1907362 w 8793939"/>
              <a:gd name="connsiteY95" fmla="*/ 95250 h 5264273"/>
              <a:gd name="connsiteX96" fmla="*/ 1723212 w 8793939"/>
              <a:gd name="connsiteY96" fmla="*/ 0 h 5264273"/>
              <a:gd name="connsiteX0" fmla="*/ 1746480 w 8817207"/>
              <a:gd name="connsiteY0" fmla="*/ 0 h 5264273"/>
              <a:gd name="connsiteX1" fmla="*/ 1723463 w 8817207"/>
              <a:gd name="connsiteY1" fmla="*/ 46037 h 5264273"/>
              <a:gd name="connsiteX2" fmla="*/ 1625036 w 8817207"/>
              <a:gd name="connsiteY2" fmla="*/ 58738 h 5264273"/>
              <a:gd name="connsiteX3" fmla="*/ 1479780 w 8817207"/>
              <a:gd name="connsiteY3" fmla="*/ 76200 h 5264273"/>
              <a:gd name="connsiteX4" fmla="*/ 1378180 w 8817207"/>
              <a:gd name="connsiteY4" fmla="*/ 101600 h 5264273"/>
              <a:gd name="connsiteX5" fmla="*/ 1168630 w 8817207"/>
              <a:gd name="connsiteY5" fmla="*/ 165100 h 5264273"/>
              <a:gd name="connsiteX6" fmla="*/ 819380 w 8817207"/>
              <a:gd name="connsiteY6" fmla="*/ 361950 h 5264273"/>
              <a:gd name="connsiteX7" fmla="*/ 673330 w 8817207"/>
              <a:gd name="connsiteY7" fmla="*/ 419100 h 5264273"/>
              <a:gd name="connsiteX8" fmla="*/ 520930 w 8817207"/>
              <a:gd name="connsiteY8" fmla="*/ 482600 h 5264273"/>
              <a:gd name="connsiteX9" fmla="*/ 463780 w 8817207"/>
              <a:gd name="connsiteY9" fmla="*/ 520700 h 5264273"/>
              <a:gd name="connsiteX10" fmla="*/ 470130 w 8817207"/>
              <a:gd name="connsiteY10" fmla="*/ 520700 h 5264273"/>
              <a:gd name="connsiteX11" fmla="*/ 244705 w 8817207"/>
              <a:gd name="connsiteY11" fmla="*/ 679450 h 5264273"/>
              <a:gd name="connsiteX12" fmla="*/ 139932 w 8817207"/>
              <a:gd name="connsiteY12" fmla="*/ 812800 h 5264273"/>
              <a:gd name="connsiteX13" fmla="*/ 63730 w 8817207"/>
              <a:gd name="connsiteY13" fmla="*/ 952500 h 5264273"/>
              <a:gd name="connsiteX14" fmla="*/ 1819 w 8817207"/>
              <a:gd name="connsiteY14" fmla="*/ 1131887 h 5264273"/>
              <a:gd name="connsiteX15" fmla="*/ 109699 w 8817207"/>
              <a:gd name="connsiteY15" fmla="*/ 1407607 h 5264273"/>
              <a:gd name="connsiteX16" fmla="*/ 232005 w 8817207"/>
              <a:gd name="connsiteY16" fmla="*/ 1473200 h 5264273"/>
              <a:gd name="connsiteX17" fmla="*/ 468542 w 8817207"/>
              <a:gd name="connsiteY17" fmla="*/ 1639887 h 5264273"/>
              <a:gd name="connsiteX18" fmla="*/ 628880 w 8817207"/>
              <a:gd name="connsiteY18" fmla="*/ 1847850 h 5264273"/>
              <a:gd name="connsiteX19" fmla="*/ 801918 w 8817207"/>
              <a:gd name="connsiteY19" fmla="*/ 1933575 h 5264273"/>
              <a:gd name="connsiteX20" fmla="*/ 947968 w 8817207"/>
              <a:gd name="connsiteY20" fmla="*/ 2006600 h 5264273"/>
              <a:gd name="connsiteX21" fmla="*/ 1100367 w 8817207"/>
              <a:gd name="connsiteY21" fmla="*/ 2081212 h 5264273"/>
              <a:gd name="connsiteX22" fmla="*/ 1282930 w 8817207"/>
              <a:gd name="connsiteY22" fmla="*/ 2235200 h 5264273"/>
              <a:gd name="connsiteX23" fmla="*/ 1348017 w 8817207"/>
              <a:gd name="connsiteY23" fmla="*/ 2371725 h 5264273"/>
              <a:gd name="connsiteX24" fmla="*/ 1422630 w 8817207"/>
              <a:gd name="connsiteY24" fmla="*/ 2486025 h 5264273"/>
              <a:gd name="connsiteX25" fmla="*/ 1543280 w 8817207"/>
              <a:gd name="connsiteY25" fmla="*/ 2827338 h 5264273"/>
              <a:gd name="connsiteX26" fmla="*/ 1711555 w 8817207"/>
              <a:gd name="connsiteY26" fmla="*/ 3032125 h 5264273"/>
              <a:gd name="connsiteX27" fmla="*/ 2097544 w 8817207"/>
              <a:gd name="connsiteY27" fmla="*/ 3439886 h 5264273"/>
              <a:gd name="connsiteX28" fmla="*/ 2484441 w 8817207"/>
              <a:gd name="connsiteY28" fmla="*/ 3623129 h 5264273"/>
              <a:gd name="connsiteX29" fmla="*/ 2825073 w 8817207"/>
              <a:gd name="connsiteY29" fmla="*/ 3856264 h 5264273"/>
              <a:gd name="connsiteX30" fmla="*/ 3116266 w 8817207"/>
              <a:gd name="connsiteY30" fmla="*/ 4142922 h 5264273"/>
              <a:gd name="connsiteX31" fmla="*/ 3380246 w 8817207"/>
              <a:gd name="connsiteY31" fmla="*/ 4402818 h 5264273"/>
              <a:gd name="connsiteX32" fmla="*/ 3617464 w 8817207"/>
              <a:gd name="connsiteY32" fmla="*/ 4606471 h 5264273"/>
              <a:gd name="connsiteX33" fmla="*/ 3705457 w 8817207"/>
              <a:gd name="connsiteY33" fmla="*/ 5260520 h 5264273"/>
              <a:gd name="connsiteX34" fmla="*/ 6683607 w 8817207"/>
              <a:gd name="connsiteY34" fmla="*/ 4660900 h 5264273"/>
              <a:gd name="connsiteX35" fmla="*/ 7645632 w 8817207"/>
              <a:gd name="connsiteY35" fmla="*/ 4194174 h 5264273"/>
              <a:gd name="connsiteX36" fmla="*/ 8817207 w 8817207"/>
              <a:gd name="connsiteY36" fmla="*/ 3489324 h 5264273"/>
              <a:gd name="connsiteX37" fmla="*/ 8598132 w 8817207"/>
              <a:gd name="connsiteY37" fmla="*/ 3289299 h 5264273"/>
              <a:gd name="connsiteX38" fmla="*/ 8302857 w 8817207"/>
              <a:gd name="connsiteY38" fmla="*/ 3194049 h 5264273"/>
              <a:gd name="connsiteX39" fmla="*/ 7979007 w 8817207"/>
              <a:gd name="connsiteY39" fmla="*/ 2974974 h 5264273"/>
              <a:gd name="connsiteX40" fmla="*/ 7740882 w 8817207"/>
              <a:gd name="connsiteY40" fmla="*/ 2860674 h 5264273"/>
              <a:gd name="connsiteX41" fmla="*/ 7407507 w 8817207"/>
              <a:gd name="connsiteY41" fmla="*/ 2689224 h 5264273"/>
              <a:gd name="connsiteX42" fmla="*/ 7150332 w 8817207"/>
              <a:gd name="connsiteY42" fmla="*/ 2555874 h 5264273"/>
              <a:gd name="connsiteX43" fmla="*/ 6978882 w 8817207"/>
              <a:gd name="connsiteY43" fmla="*/ 2508249 h 5264273"/>
              <a:gd name="connsiteX44" fmla="*/ 6931257 w 8817207"/>
              <a:gd name="connsiteY44" fmla="*/ 2403474 h 5264273"/>
              <a:gd name="connsiteX45" fmla="*/ 6788380 w 8817207"/>
              <a:gd name="connsiteY45" fmla="*/ 2254250 h 5264273"/>
              <a:gd name="connsiteX46" fmla="*/ 6724880 w 8817207"/>
              <a:gd name="connsiteY46" fmla="*/ 2114550 h 5264273"/>
              <a:gd name="connsiteX47" fmla="*/ 6705830 w 8817207"/>
              <a:gd name="connsiteY47" fmla="*/ 2032000 h 5264273"/>
              <a:gd name="connsiteX48" fmla="*/ 6623280 w 8817207"/>
              <a:gd name="connsiteY48" fmla="*/ 1949450 h 5264273"/>
              <a:gd name="connsiteX49" fmla="*/ 6566130 w 8817207"/>
              <a:gd name="connsiteY49" fmla="*/ 1854200 h 5264273"/>
              <a:gd name="connsiteX50" fmla="*/ 6566130 w 8817207"/>
              <a:gd name="connsiteY50" fmla="*/ 1816100 h 5264273"/>
              <a:gd name="connsiteX51" fmla="*/ 6635980 w 8817207"/>
              <a:gd name="connsiteY51" fmla="*/ 1771650 h 5264273"/>
              <a:gd name="connsiteX52" fmla="*/ 6699480 w 8817207"/>
              <a:gd name="connsiteY52" fmla="*/ 1727200 h 5264273"/>
              <a:gd name="connsiteX53" fmla="*/ 6699480 w 8817207"/>
              <a:gd name="connsiteY53" fmla="*/ 1676400 h 5264273"/>
              <a:gd name="connsiteX54" fmla="*/ 6489930 w 8817207"/>
              <a:gd name="connsiteY54" fmla="*/ 1574800 h 5264273"/>
              <a:gd name="connsiteX55" fmla="*/ 6381980 w 8817207"/>
              <a:gd name="connsiteY55" fmla="*/ 1492250 h 5264273"/>
              <a:gd name="connsiteX56" fmla="*/ 6267680 w 8817207"/>
              <a:gd name="connsiteY56" fmla="*/ 1435100 h 5264273"/>
              <a:gd name="connsiteX57" fmla="*/ 6242280 w 8817207"/>
              <a:gd name="connsiteY57" fmla="*/ 1384300 h 5264273"/>
              <a:gd name="connsiteX58" fmla="*/ 6121630 w 8817207"/>
              <a:gd name="connsiteY58" fmla="*/ 1301750 h 5264273"/>
              <a:gd name="connsiteX59" fmla="*/ 5956530 w 8817207"/>
              <a:gd name="connsiteY59" fmla="*/ 1219200 h 5264273"/>
              <a:gd name="connsiteX60" fmla="*/ 5823180 w 8817207"/>
              <a:gd name="connsiteY60" fmla="*/ 1117600 h 5264273"/>
              <a:gd name="connsiteX61" fmla="*/ 5613630 w 8817207"/>
              <a:gd name="connsiteY61" fmla="*/ 1054100 h 5264273"/>
              <a:gd name="connsiteX62" fmla="*/ 5556480 w 8817207"/>
              <a:gd name="connsiteY62" fmla="*/ 952500 h 5264273"/>
              <a:gd name="connsiteX63" fmla="*/ 5492980 w 8817207"/>
              <a:gd name="connsiteY63" fmla="*/ 831850 h 5264273"/>
              <a:gd name="connsiteX64" fmla="*/ 5499330 w 8817207"/>
              <a:gd name="connsiteY64" fmla="*/ 730250 h 5264273"/>
              <a:gd name="connsiteX65" fmla="*/ 5467580 w 8817207"/>
              <a:gd name="connsiteY65" fmla="*/ 666750 h 5264273"/>
              <a:gd name="connsiteX66" fmla="*/ 5381063 w 8817207"/>
              <a:gd name="connsiteY66" fmla="*/ 679449 h 5264273"/>
              <a:gd name="connsiteX67" fmla="*/ 5240570 w 8817207"/>
              <a:gd name="connsiteY67" fmla="*/ 741362 h 5264273"/>
              <a:gd name="connsiteX68" fmla="*/ 5067530 w 8817207"/>
              <a:gd name="connsiteY68" fmla="*/ 787400 h 5264273"/>
              <a:gd name="connsiteX69" fmla="*/ 4905605 w 8817207"/>
              <a:gd name="connsiteY69" fmla="*/ 840581 h 5264273"/>
              <a:gd name="connsiteX70" fmla="*/ 4778607 w 8817207"/>
              <a:gd name="connsiteY70" fmla="*/ 843755 h 5264273"/>
              <a:gd name="connsiteX71" fmla="*/ 4679387 w 8817207"/>
              <a:gd name="connsiteY71" fmla="*/ 825500 h 5264273"/>
              <a:gd name="connsiteX72" fmla="*/ 4611920 w 8817207"/>
              <a:gd name="connsiteY72" fmla="*/ 808037 h 5264273"/>
              <a:gd name="connsiteX73" fmla="*/ 4423801 w 8817207"/>
              <a:gd name="connsiteY73" fmla="*/ 803274 h 5264273"/>
              <a:gd name="connsiteX74" fmla="*/ 4274573 w 8817207"/>
              <a:gd name="connsiteY74" fmla="*/ 783431 h 5264273"/>
              <a:gd name="connsiteX75" fmla="*/ 4121380 w 8817207"/>
              <a:gd name="connsiteY75" fmla="*/ 736600 h 5264273"/>
              <a:gd name="connsiteX76" fmla="*/ 3962630 w 8817207"/>
              <a:gd name="connsiteY76" fmla="*/ 742950 h 5264273"/>
              <a:gd name="connsiteX77" fmla="*/ 3632430 w 8817207"/>
              <a:gd name="connsiteY77" fmla="*/ 780256 h 5264273"/>
              <a:gd name="connsiteX78" fmla="*/ 3566551 w 8817207"/>
              <a:gd name="connsiteY78" fmla="*/ 786605 h 5264273"/>
              <a:gd name="connsiteX79" fmla="*/ 3505430 w 8817207"/>
              <a:gd name="connsiteY79" fmla="*/ 768350 h 5264273"/>
              <a:gd name="connsiteX80" fmla="*/ 3505430 w 8817207"/>
              <a:gd name="connsiteY80" fmla="*/ 768350 h 5264273"/>
              <a:gd name="connsiteX81" fmla="*/ 3454632 w 8817207"/>
              <a:gd name="connsiteY81" fmla="*/ 758030 h 5264273"/>
              <a:gd name="connsiteX82" fmla="*/ 3340330 w 8817207"/>
              <a:gd name="connsiteY82" fmla="*/ 819150 h 5264273"/>
              <a:gd name="connsiteX83" fmla="*/ 3340330 w 8817207"/>
              <a:gd name="connsiteY83" fmla="*/ 819150 h 5264273"/>
              <a:gd name="connsiteX84" fmla="*/ 3257780 w 8817207"/>
              <a:gd name="connsiteY84" fmla="*/ 855662 h 5264273"/>
              <a:gd name="connsiteX85" fmla="*/ 3041880 w 8817207"/>
              <a:gd name="connsiteY85" fmla="*/ 819150 h 5264273"/>
              <a:gd name="connsiteX86" fmla="*/ 2885513 w 8817207"/>
              <a:gd name="connsiteY86" fmla="*/ 777080 h 5264273"/>
              <a:gd name="connsiteX87" fmla="*/ 2777562 w 8817207"/>
              <a:gd name="connsiteY87" fmla="*/ 754063 h 5264273"/>
              <a:gd name="connsiteX88" fmla="*/ 2687074 w 8817207"/>
              <a:gd name="connsiteY88" fmla="*/ 707231 h 5264273"/>
              <a:gd name="connsiteX89" fmla="*/ 2560867 w 8817207"/>
              <a:gd name="connsiteY89" fmla="*/ 539750 h 5264273"/>
              <a:gd name="connsiteX90" fmla="*/ 2502924 w 8817207"/>
              <a:gd name="connsiteY90" fmla="*/ 450851 h 5264273"/>
              <a:gd name="connsiteX91" fmla="*/ 2368780 w 8817207"/>
              <a:gd name="connsiteY91" fmla="*/ 387350 h 5264273"/>
              <a:gd name="connsiteX92" fmla="*/ 2286230 w 8817207"/>
              <a:gd name="connsiteY92" fmla="*/ 330200 h 5264273"/>
              <a:gd name="connsiteX93" fmla="*/ 2097318 w 8817207"/>
              <a:gd name="connsiteY93" fmla="*/ 269875 h 5264273"/>
              <a:gd name="connsiteX94" fmla="*/ 2016354 w 8817207"/>
              <a:gd name="connsiteY94" fmla="*/ 223838 h 5264273"/>
              <a:gd name="connsiteX95" fmla="*/ 1930630 w 8817207"/>
              <a:gd name="connsiteY95" fmla="*/ 95250 h 5264273"/>
              <a:gd name="connsiteX96" fmla="*/ 1746480 w 8817207"/>
              <a:gd name="connsiteY96" fmla="*/ 0 h 5264273"/>
              <a:gd name="connsiteX0" fmla="*/ 1769952 w 8840679"/>
              <a:gd name="connsiteY0" fmla="*/ 0 h 5264273"/>
              <a:gd name="connsiteX1" fmla="*/ 1746935 w 8840679"/>
              <a:gd name="connsiteY1" fmla="*/ 46037 h 5264273"/>
              <a:gd name="connsiteX2" fmla="*/ 1648508 w 8840679"/>
              <a:gd name="connsiteY2" fmla="*/ 58738 h 5264273"/>
              <a:gd name="connsiteX3" fmla="*/ 1503252 w 8840679"/>
              <a:gd name="connsiteY3" fmla="*/ 76200 h 5264273"/>
              <a:gd name="connsiteX4" fmla="*/ 1401652 w 8840679"/>
              <a:gd name="connsiteY4" fmla="*/ 101600 h 5264273"/>
              <a:gd name="connsiteX5" fmla="*/ 1192102 w 8840679"/>
              <a:gd name="connsiteY5" fmla="*/ 165100 h 5264273"/>
              <a:gd name="connsiteX6" fmla="*/ 842852 w 8840679"/>
              <a:gd name="connsiteY6" fmla="*/ 361950 h 5264273"/>
              <a:gd name="connsiteX7" fmla="*/ 696802 w 8840679"/>
              <a:gd name="connsiteY7" fmla="*/ 419100 h 5264273"/>
              <a:gd name="connsiteX8" fmla="*/ 544402 w 8840679"/>
              <a:gd name="connsiteY8" fmla="*/ 482600 h 5264273"/>
              <a:gd name="connsiteX9" fmla="*/ 487252 w 8840679"/>
              <a:gd name="connsiteY9" fmla="*/ 520700 h 5264273"/>
              <a:gd name="connsiteX10" fmla="*/ 493602 w 8840679"/>
              <a:gd name="connsiteY10" fmla="*/ 520700 h 5264273"/>
              <a:gd name="connsiteX11" fmla="*/ 268177 w 8840679"/>
              <a:gd name="connsiteY11" fmla="*/ 679450 h 5264273"/>
              <a:gd name="connsiteX12" fmla="*/ 163404 w 8840679"/>
              <a:gd name="connsiteY12" fmla="*/ 812800 h 5264273"/>
              <a:gd name="connsiteX13" fmla="*/ 87202 w 8840679"/>
              <a:gd name="connsiteY13" fmla="*/ 952500 h 5264273"/>
              <a:gd name="connsiteX14" fmla="*/ 1479 w 8840679"/>
              <a:gd name="connsiteY14" fmla="*/ 1017587 h 5264273"/>
              <a:gd name="connsiteX15" fmla="*/ 133171 w 8840679"/>
              <a:gd name="connsiteY15" fmla="*/ 1407607 h 5264273"/>
              <a:gd name="connsiteX16" fmla="*/ 255477 w 8840679"/>
              <a:gd name="connsiteY16" fmla="*/ 1473200 h 5264273"/>
              <a:gd name="connsiteX17" fmla="*/ 492014 w 8840679"/>
              <a:gd name="connsiteY17" fmla="*/ 1639887 h 5264273"/>
              <a:gd name="connsiteX18" fmla="*/ 652352 w 8840679"/>
              <a:gd name="connsiteY18" fmla="*/ 1847850 h 5264273"/>
              <a:gd name="connsiteX19" fmla="*/ 825390 w 8840679"/>
              <a:gd name="connsiteY19" fmla="*/ 1933575 h 5264273"/>
              <a:gd name="connsiteX20" fmla="*/ 971440 w 8840679"/>
              <a:gd name="connsiteY20" fmla="*/ 2006600 h 5264273"/>
              <a:gd name="connsiteX21" fmla="*/ 1123839 w 8840679"/>
              <a:gd name="connsiteY21" fmla="*/ 2081212 h 5264273"/>
              <a:gd name="connsiteX22" fmla="*/ 1306402 w 8840679"/>
              <a:gd name="connsiteY22" fmla="*/ 2235200 h 5264273"/>
              <a:gd name="connsiteX23" fmla="*/ 1371489 w 8840679"/>
              <a:gd name="connsiteY23" fmla="*/ 2371725 h 5264273"/>
              <a:gd name="connsiteX24" fmla="*/ 1446102 w 8840679"/>
              <a:gd name="connsiteY24" fmla="*/ 2486025 h 5264273"/>
              <a:gd name="connsiteX25" fmla="*/ 1566752 w 8840679"/>
              <a:gd name="connsiteY25" fmla="*/ 2827338 h 5264273"/>
              <a:gd name="connsiteX26" fmla="*/ 1735027 w 8840679"/>
              <a:gd name="connsiteY26" fmla="*/ 3032125 h 5264273"/>
              <a:gd name="connsiteX27" fmla="*/ 2121016 w 8840679"/>
              <a:gd name="connsiteY27" fmla="*/ 3439886 h 5264273"/>
              <a:gd name="connsiteX28" fmla="*/ 2507913 w 8840679"/>
              <a:gd name="connsiteY28" fmla="*/ 3623129 h 5264273"/>
              <a:gd name="connsiteX29" fmla="*/ 2848545 w 8840679"/>
              <a:gd name="connsiteY29" fmla="*/ 3856264 h 5264273"/>
              <a:gd name="connsiteX30" fmla="*/ 3139738 w 8840679"/>
              <a:gd name="connsiteY30" fmla="*/ 4142922 h 5264273"/>
              <a:gd name="connsiteX31" fmla="*/ 3403718 w 8840679"/>
              <a:gd name="connsiteY31" fmla="*/ 4402818 h 5264273"/>
              <a:gd name="connsiteX32" fmla="*/ 3640936 w 8840679"/>
              <a:gd name="connsiteY32" fmla="*/ 4606471 h 5264273"/>
              <a:gd name="connsiteX33" fmla="*/ 3728929 w 8840679"/>
              <a:gd name="connsiteY33" fmla="*/ 5260520 h 5264273"/>
              <a:gd name="connsiteX34" fmla="*/ 6707079 w 8840679"/>
              <a:gd name="connsiteY34" fmla="*/ 4660900 h 5264273"/>
              <a:gd name="connsiteX35" fmla="*/ 7669104 w 8840679"/>
              <a:gd name="connsiteY35" fmla="*/ 4194174 h 5264273"/>
              <a:gd name="connsiteX36" fmla="*/ 8840679 w 8840679"/>
              <a:gd name="connsiteY36" fmla="*/ 3489324 h 5264273"/>
              <a:gd name="connsiteX37" fmla="*/ 8621604 w 8840679"/>
              <a:gd name="connsiteY37" fmla="*/ 3289299 h 5264273"/>
              <a:gd name="connsiteX38" fmla="*/ 8326329 w 8840679"/>
              <a:gd name="connsiteY38" fmla="*/ 3194049 h 5264273"/>
              <a:gd name="connsiteX39" fmla="*/ 8002479 w 8840679"/>
              <a:gd name="connsiteY39" fmla="*/ 2974974 h 5264273"/>
              <a:gd name="connsiteX40" fmla="*/ 7764354 w 8840679"/>
              <a:gd name="connsiteY40" fmla="*/ 2860674 h 5264273"/>
              <a:gd name="connsiteX41" fmla="*/ 7430979 w 8840679"/>
              <a:gd name="connsiteY41" fmla="*/ 2689224 h 5264273"/>
              <a:gd name="connsiteX42" fmla="*/ 7173804 w 8840679"/>
              <a:gd name="connsiteY42" fmla="*/ 2555874 h 5264273"/>
              <a:gd name="connsiteX43" fmla="*/ 7002354 w 8840679"/>
              <a:gd name="connsiteY43" fmla="*/ 2508249 h 5264273"/>
              <a:gd name="connsiteX44" fmla="*/ 6954729 w 8840679"/>
              <a:gd name="connsiteY44" fmla="*/ 2403474 h 5264273"/>
              <a:gd name="connsiteX45" fmla="*/ 6811852 w 8840679"/>
              <a:gd name="connsiteY45" fmla="*/ 2254250 h 5264273"/>
              <a:gd name="connsiteX46" fmla="*/ 6748352 w 8840679"/>
              <a:gd name="connsiteY46" fmla="*/ 2114550 h 5264273"/>
              <a:gd name="connsiteX47" fmla="*/ 6729302 w 8840679"/>
              <a:gd name="connsiteY47" fmla="*/ 2032000 h 5264273"/>
              <a:gd name="connsiteX48" fmla="*/ 6646752 w 8840679"/>
              <a:gd name="connsiteY48" fmla="*/ 1949450 h 5264273"/>
              <a:gd name="connsiteX49" fmla="*/ 6589602 w 8840679"/>
              <a:gd name="connsiteY49" fmla="*/ 1854200 h 5264273"/>
              <a:gd name="connsiteX50" fmla="*/ 6589602 w 8840679"/>
              <a:gd name="connsiteY50" fmla="*/ 1816100 h 5264273"/>
              <a:gd name="connsiteX51" fmla="*/ 6659452 w 8840679"/>
              <a:gd name="connsiteY51" fmla="*/ 1771650 h 5264273"/>
              <a:gd name="connsiteX52" fmla="*/ 6722952 w 8840679"/>
              <a:gd name="connsiteY52" fmla="*/ 1727200 h 5264273"/>
              <a:gd name="connsiteX53" fmla="*/ 6722952 w 8840679"/>
              <a:gd name="connsiteY53" fmla="*/ 1676400 h 5264273"/>
              <a:gd name="connsiteX54" fmla="*/ 6513402 w 8840679"/>
              <a:gd name="connsiteY54" fmla="*/ 1574800 h 5264273"/>
              <a:gd name="connsiteX55" fmla="*/ 6405452 w 8840679"/>
              <a:gd name="connsiteY55" fmla="*/ 1492250 h 5264273"/>
              <a:gd name="connsiteX56" fmla="*/ 6291152 w 8840679"/>
              <a:gd name="connsiteY56" fmla="*/ 1435100 h 5264273"/>
              <a:gd name="connsiteX57" fmla="*/ 6265752 w 8840679"/>
              <a:gd name="connsiteY57" fmla="*/ 1384300 h 5264273"/>
              <a:gd name="connsiteX58" fmla="*/ 6145102 w 8840679"/>
              <a:gd name="connsiteY58" fmla="*/ 1301750 h 5264273"/>
              <a:gd name="connsiteX59" fmla="*/ 5980002 w 8840679"/>
              <a:gd name="connsiteY59" fmla="*/ 1219200 h 5264273"/>
              <a:gd name="connsiteX60" fmla="*/ 5846652 w 8840679"/>
              <a:gd name="connsiteY60" fmla="*/ 1117600 h 5264273"/>
              <a:gd name="connsiteX61" fmla="*/ 5637102 w 8840679"/>
              <a:gd name="connsiteY61" fmla="*/ 1054100 h 5264273"/>
              <a:gd name="connsiteX62" fmla="*/ 5579952 w 8840679"/>
              <a:gd name="connsiteY62" fmla="*/ 952500 h 5264273"/>
              <a:gd name="connsiteX63" fmla="*/ 5516452 w 8840679"/>
              <a:gd name="connsiteY63" fmla="*/ 831850 h 5264273"/>
              <a:gd name="connsiteX64" fmla="*/ 5522802 w 8840679"/>
              <a:gd name="connsiteY64" fmla="*/ 730250 h 5264273"/>
              <a:gd name="connsiteX65" fmla="*/ 5491052 w 8840679"/>
              <a:gd name="connsiteY65" fmla="*/ 666750 h 5264273"/>
              <a:gd name="connsiteX66" fmla="*/ 5404535 w 8840679"/>
              <a:gd name="connsiteY66" fmla="*/ 679449 h 5264273"/>
              <a:gd name="connsiteX67" fmla="*/ 5264042 w 8840679"/>
              <a:gd name="connsiteY67" fmla="*/ 741362 h 5264273"/>
              <a:gd name="connsiteX68" fmla="*/ 5091002 w 8840679"/>
              <a:gd name="connsiteY68" fmla="*/ 787400 h 5264273"/>
              <a:gd name="connsiteX69" fmla="*/ 4929077 w 8840679"/>
              <a:gd name="connsiteY69" fmla="*/ 840581 h 5264273"/>
              <a:gd name="connsiteX70" fmla="*/ 4802079 w 8840679"/>
              <a:gd name="connsiteY70" fmla="*/ 843755 h 5264273"/>
              <a:gd name="connsiteX71" fmla="*/ 4702859 w 8840679"/>
              <a:gd name="connsiteY71" fmla="*/ 825500 h 5264273"/>
              <a:gd name="connsiteX72" fmla="*/ 4635392 w 8840679"/>
              <a:gd name="connsiteY72" fmla="*/ 808037 h 5264273"/>
              <a:gd name="connsiteX73" fmla="*/ 4447273 w 8840679"/>
              <a:gd name="connsiteY73" fmla="*/ 803274 h 5264273"/>
              <a:gd name="connsiteX74" fmla="*/ 4298045 w 8840679"/>
              <a:gd name="connsiteY74" fmla="*/ 783431 h 5264273"/>
              <a:gd name="connsiteX75" fmla="*/ 4144852 w 8840679"/>
              <a:gd name="connsiteY75" fmla="*/ 736600 h 5264273"/>
              <a:gd name="connsiteX76" fmla="*/ 3986102 w 8840679"/>
              <a:gd name="connsiteY76" fmla="*/ 742950 h 5264273"/>
              <a:gd name="connsiteX77" fmla="*/ 3655902 w 8840679"/>
              <a:gd name="connsiteY77" fmla="*/ 780256 h 5264273"/>
              <a:gd name="connsiteX78" fmla="*/ 3590023 w 8840679"/>
              <a:gd name="connsiteY78" fmla="*/ 786605 h 5264273"/>
              <a:gd name="connsiteX79" fmla="*/ 3528902 w 8840679"/>
              <a:gd name="connsiteY79" fmla="*/ 768350 h 5264273"/>
              <a:gd name="connsiteX80" fmla="*/ 3528902 w 8840679"/>
              <a:gd name="connsiteY80" fmla="*/ 768350 h 5264273"/>
              <a:gd name="connsiteX81" fmla="*/ 3478104 w 8840679"/>
              <a:gd name="connsiteY81" fmla="*/ 758030 h 5264273"/>
              <a:gd name="connsiteX82" fmla="*/ 3363802 w 8840679"/>
              <a:gd name="connsiteY82" fmla="*/ 819150 h 5264273"/>
              <a:gd name="connsiteX83" fmla="*/ 3363802 w 8840679"/>
              <a:gd name="connsiteY83" fmla="*/ 819150 h 5264273"/>
              <a:gd name="connsiteX84" fmla="*/ 3281252 w 8840679"/>
              <a:gd name="connsiteY84" fmla="*/ 855662 h 5264273"/>
              <a:gd name="connsiteX85" fmla="*/ 3065352 w 8840679"/>
              <a:gd name="connsiteY85" fmla="*/ 819150 h 5264273"/>
              <a:gd name="connsiteX86" fmla="*/ 2908985 w 8840679"/>
              <a:gd name="connsiteY86" fmla="*/ 777080 h 5264273"/>
              <a:gd name="connsiteX87" fmla="*/ 2801034 w 8840679"/>
              <a:gd name="connsiteY87" fmla="*/ 754063 h 5264273"/>
              <a:gd name="connsiteX88" fmla="*/ 2710546 w 8840679"/>
              <a:gd name="connsiteY88" fmla="*/ 707231 h 5264273"/>
              <a:gd name="connsiteX89" fmla="*/ 2584339 w 8840679"/>
              <a:gd name="connsiteY89" fmla="*/ 539750 h 5264273"/>
              <a:gd name="connsiteX90" fmla="*/ 2526396 w 8840679"/>
              <a:gd name="connsiteY90" fmla="*/ 450851 h 5264273"/>
              <a:gd name="connsiteX91" fmla="*/ 2392252 w 8840679"/>
              <a:gd name="connsiteY91" fmla="*/ 387350 h 5264273"/>
              <a:gd name="connsiteX92" fmla="*/ 2309702 w 8840679"/>
              <a:gd name="connsiteY92" fmla="*/ 330200 h 5264273"/>
              <a:gd name="connsiteX93" fmla="*/ 2120790 w 8840679"/>
              <a:gd name="connsiteY93" fmla="*/ 269875 h 5264273"/>
              <a:gd name="connsiteX94" fmla="*/ 2039826 w 8840679"/>
              <a:gd name="connsiteY94" fmla="*/ 223838 h 5264273"/>
              <a:gd name="connsiteX95" fmla="*/ 1954102 w 8840679"/>
              <a:gd name="connsiteY95" fmla="*/ 95250 h 5264273"/>
              <a:gd name="connsiteX96" fmla="*/ 1769952 w 8840679"/>
              <a:gd name="connsiteY96" fmla="*/ 0 h 5264273"/>
              <a:gd name="connsiteX0" fmla="*/ 1769952 w 8840679"/>
              <a:gd name="connsiteY0" fmla="*/ 0 h 5264273"/>
              <a:gd name="connsiteX1" fmla="*/ 1746935 w 8840679"/>
              <a:gd name="connsiteY1" fmla="*/ 46037 h 5264273"/>
              <a:gd name="connsiteX2" fmla="*/ 1648508 w 8840679"/>
              <a:gd name="connsiteY2" fmla="*/ 58738 h 5264273"/>
              <a:gd name="connsiteX3" fmla="*/ 1503252 w 8840679"/>
              <a:gd name="connsiteY3" fmla="*/ 76200 h 5264273"/>
              <a:gd name="connsiteX4" fmla="*/ 1401652 w 8840679"/>
              <a:gd name="connsiteY4" fmla="*/ 101600 h 5264273"/>
              <a:gd name="connsiteX5" fmla="*/ 1192102 w 8840679"/>
              <a:gd name="connsiteY5" fmla="*/ 165100 h 5264273"/>
              <a:gd name="connsiteX6" fmla="*/ 842852 w 8840679"/>
              <a:gd name="connsiteY6" fmla="*/ 361950 h 5264273"/>
              <a:gd name="connsiteX7" fmla="*/ 696802 w 8840679"/>
              <a:gd name="connsiteY7" fmla="*/ 419100 h 5264273"/>
              <a:gd name="connsiteX8" fmla="*/ 544402 w 8840679"/>
              <a:gd name="connsiteY8" fmla="*/ 482600 h 5264273"/>
              <a:gd name="connsiteX9" fmla="*/ 487252 w 8840679"/>
              <a:gd name="connsiteY9" fmla="*/ 520700 h 5264273"/>
              <a:gd name="connsiteX10" fmla="*/ 493602 w 8840679"/>
              <a:gd name="connsiteY10" fmla="*/ 520700 h 5264273"/>
              <a:gd name="connsiteX11" fmla="*/ 268177 w 8840679"/>
              <a:gd name="connsiteY11" fmla="*/ 679450 h 5264273"/>
              <a:gd name="connsiteX12" fmla="*/ 163404 w 8840679"/>
              <a:gd name="connsiteY12" fmla="*/ 812800 h 5264273"/>
              <a:gd name="connsiteX13" fmla="*/ 87202 w 8840679"/>
              <a:gd name="connsiteY13" fmla="*/ 952500 h 5264273"/>
              <a:gd name="connsiteX14" fmla="*/ 1479 w 8840679"/>
              <a:gd name="connsiteY14" fmla="*/ 1017587 h 5264273"/>
              <a:gd name="connsiteX15" fmla="*/ 133171 w 8840679"/>
              <a:gd name="connsiteY15" fmla="*/ 1407607 h 5264273"/>
              <a:gd name="connsiteX16" fmla="*/ 255477 w 8840679"/>
              <a:gd name="connsiteY16" fmla="*/ 1473200 h 5264273"/>
              <a:gd name="connsiteX17" fmla="*/ 492014 w 8840679"/>
              <a:gd name="connsiteY17" fmla="*/ 1639887 h 5264273"/>
              <a:gd name="connsiteX18" fmla="*/ 652352 w 8840679"/>
              <a:gd name="connsiteY18" fmla="*/ 1847850 h 5264273"/>
              <a:gd name="connsiteX19" fmla="*/ 825390 w 8840679"/>
              <a:gd name="connsiteY19" fmla="*/ 1933575 h 5264273"/>
              <a:gd name="connsiteX20" fmla="*/ 971440 w 8840679"/>
              <a:gd name="connsiteY20" fmla="*/ 2006600 h 5264273"/>
              <a:gd name="connsiteX21" fmla="*/ 1123839 w 8840679"/>
              <a:gd name="connsiteY21" fmla="*/ 2081212 h 5264273"/>
              <a:gd name="connsiteX22" fmla="*/ 1306402 w 8840679"/>
              <a:gd name="connsiteY22" fmla="*/ 2235200 h 5264273"/>
              <a:gd name="connsiteX23" fmla="*/ 1371489 w 8840679"/>
              <a:gd name="connsiteY23" fmla="*/ 2371725 h 5264273"/>
              <a:gd name="connsiteX24" fmla="*/ 1446102 w 8840679"/>
              <a:gd name="connsiteY24" fmla="*/ 2486025 h 5264273"/>
              <a:gd name="connsiteX25" fmla="*/ 1566752 w 8840679"/>
              <a:gd name="connsiteY25" fmla="*/ 2827338 h 5264273"/>
              <a:gd name="connsiteX26" fmla="*/ 1735027 w 8840679"/>
              <a:gd name="connsiteY26" fmla="*/ 3032125 h 5264273"/>
              <a:gd name="connsiteX27" fmla="*/ 2121016 w 8840679"/>
              <a:gd name="connsiteY27" fmla="*/ 3439886 h 5264273"/>
              <a:gd name="connsiteX28" fmla="*/ 2507913 w 8840679"/>
              <a:gd name="connsiteY28" fmla="*/ 3623129 h 5264273"/>
              <a:gd name="connsiteX29" fmla="*/ 2848545 w 8840679"/>
              <a:gd name="connsiteY29" fmla="*/ 3856264 h 5264273"/>
              <a:gd name="connsiteX30" fmla="*/ 3139738 w 8840679"/>
              <a:gd name="connsiteY30" fmla="*/ 4142922 h 5264273"/>
              <a:gd name="connsiteX31" fmla="*/ 3403718 w 8840679"/>
              <a:gd name="connsiteY31" fmla="*/ 4402818 h 5264273"/>
              <a:gd name="connsiteX32" fmla="*/ 3640936 w 8840679"/>
              <a:gd name="connsiteY32" fmla="*/ 4606471 h 5264273"/>
              <a:gd name="connsiteX33" fmla="*/ 3728929 w 8840679"/>
              <a:gd name="connsiteY33" fmla="*/ 5260520 h 5264273"/>
              <a:gd name="connsiteX34" fmla="*/ 6707079 w 8840679"/>
              <a:gd name="connsiteY34" fmla="*/ 4660900 h 5264273"/>
              <a:gd name="connsiteX35" fmla="*/ 7669104 w 8840679"/>
              <a:gd name="connsiteY35" fmla="*/ 4194174 h 5264273"/>
              <a:gd name="connsiteX36" fmla="*/ 8840679 w 8840679"/>
              <a:gd name="connsiteY36" fmla="*/ 3489324 h 5264273"/>
              <a:gd name="connsiteX37" fmla="*/ 8621604 w 8840679"/>
              <a:gd name="connsiteY37" fmla="*/ 3289299 h 5264273"/>
              <a:gd name="connsiteX38" fmla="*/ 8326329 w 8840679"/>
              <a:gd name="connsiteY38" fmla="*/ 3194049 h 5264273"/>
              <a:gd name="connsiteX39" fmla="*/ 8002479 w 8840679"/>
              <a:gd name="connsiteY39" fmla="*/ 2974974 h 5264273"/>
              <a:gd name="connsiteX40" fmla="*/ 7764354 w 8840679"/>
              <a:gd name="connsiteY40" fmla="*/ 2860674 h 5264273"/>
              <a:gd name="connsiteX41" fmla="*/ 7430979 w 8840679"/>
              <a:gd name="connsiteY41" fmla="*/ 2689224 h 5264273"/>
              <a:gd name="connsiteX42" fmla="*/ 7173804 w 8840679"/>
              <a:gd name="connsiteY42" fmla="*/ 2555874 h 5264273"/>
              <a:gd name="connsiteX43" fmla="*/ 7002354 w 8840679"/>
              <a:gd name="connsiteY43" fmla="*/ 2508249 h 5264273"/>
              <a:gd name="connsiteX44" fmla="*/ 6954729 w 8840679"/>
              <a:gd name="connsiteY44" fmla="*/ 2403474 h 5264273"/>
              <a:gd name="connsiteX45" fmla="*/ 6811852 w 8840679"/>
              <a:gd name="connsiteY45" fmla="*/ 2254250 h 5264273"/>
              <a:gd name="connsiteX46" fmla="*/ 6748352 w 8840679"/>
              <a:gd name="connsiteY46" fmla="*/ 2114550 h 5264273"/>
              <a:gd name="connsiteX47" fmla="*/ 6729302 w 8840679"/>
              <a:gd name="connsiteY47" fmla="*/ 2032000 h 5264273"/>
              <a:gd name="connsiteX48" fmla="*/ 6646752 w 8840679"/>
              <a:gd name="connsiteY48" fmla="*/ 1949450 h 5264273"/>
              <a:gd name="connsiteX49" fmla="*/ 6589602 w 8840679"/>
              <a:gd name="connsiteY49" fmla="*/ 1854200 h 5264273"/>
              <a:gd name="connsiteX50" fmla="*/ 6589602 w 8840679"/>
              <a:gd name="connsiteY50" fmla="*/ 1816100 h 5264273"/>
              <a:gd name="connsiteX51" fmla="*/ 6659452 w 8840679"/>
              <a:gd name="connsiteY51" fmla="*/ 1771650 h 5264273"/>
              <a:gd name="connsiteX52" fmla="*/ 6722952 w 8840679"/>
              <a:gd name="connsiteY52" fmla="*/ 1727200 h 5264273"/>
              <a:gd name="connsiteX53" fmla="*/ 6722952 w 8840679"/>
              <a:gd name="connsiteY53" fmla="*/ 1676400 h 5264273"/>
              <a:gd name="connsiteX54" fmla="*/ 6513402 w 8840679"/>
              <a:gd name="connsiteY54" fmla="*/ 1574800 h 5264273"/>
              <a:gd name="connsiteX55" fmla="*/ 6405452 w 8840679"/>
              <a:gd name="connsiteY55" fmla="*/ 1492250 h 5264273"/>
              <a:gd name="connsiteX56" fmla="*/ 6291152 w 8840679"/>
              <a:gd name="connsiteY56" fmla="*/ 1435100 h 5264273"/>
              <a:gd name="connsiteX57" fmla="*/ 6265752 w 8840679"/>
              <a:gd name="connsiteY57" fmla="*/ 1384300 h 5264273"/>
              <a:gd name="connsiteX58" fmla="*/ 6145102 w 8840679"/>
              <a:gd name="connsiteY58" fmla="*/ 1301750 h 5264273"/>
              <a:gd name="connsiteX59" fmla="*/ 5980002 w 8840679"/>
              <a:gd name="connsiteY59" fmla="*/ 1219200 h 5264273"/>
              <a:gd name="connsiteX60" fmla="*/ 5846652 w 8840679"/>
              <a:gd name="connsiteY60" fmla="*/ 1117600 h 5264273"/>
              <a:gd name="connsiteX61" fmla="*/ 5637102 w 8840679"/>
              <a:gd name="connsiteY61" fmla="*/ 1054100 h 5264273"/>
              <a:gd name="connsiteX62" fmla="*/ 5579952 w 8840679"/>
              <a:gd name="connsiteY62" fmla="*/ 952500 h 5264273"/>
              <a:gd name="connsiteX63" fmla="*/ 5516452 w 8840679"/>
              <a:gd name="connsiteY63" fmla="*/ 831850 h 5264273"/>
              <a:gd name="connsiteX64" fmla="*/ 5522802 w 8840679"/>
              <a:gd name="connsiteY64" fmla="*/ 730250 h 5264273"/>
              <a:gd name="connsiteX65" fmla="*/ 5491052 w 8840679"/>
              <a:gd name="connsiteY65" fmla="*/ 666750 h 5264273"/>
              <a:gd name="connsiteX66" fmla="*/ 5404535 w 8840679"/>
              <a:gd name="connsiteY66" fmla="*/ 679449 h 5264273"/>
              <a:gd name="connsiteX67" fmla="*/ 5264042 w 8840679"/>
              <a:gd name="connsiteY67" fmla="*/ 741362 h 5264273"/>
              <a:gd name="connsiteX68" fmla="*/ 5091002 w 8840679"/>
              <a:gd name="connsiteY68" fmla="*/ 787400 h 5264273"/>
              <a:gd name="connsiteX69" fmla="*/ 4929077 w 8840679"/>
              <a:gd name="connsiteY69" fmla="*/ 840581 h 5264273"/>
              <a:gd name="connsiteX70" fmla="*/ 4802079 w 8840679"/>
              <a:gd name="connsiteY70" fmla="*/ 843755 h 5264273"/>
              <a:gd name="connsiteX71" fmla="*/ 4702859 w 8840679"/>
              <a:gd name="connsiteY71" fmla="*/ 825500 h 5264273"/>
              <a:gd name="connsiteX72" fmla="*/ 4635392 w 8840679"/>
              <a:gd name="connsiteY72" fmla="*/ 808037 h 5264273"/>
              <a:gd name="connsiteX73" fmla="*/ 4447273 w 8840679"/>
              <a:gd name="connsiteY73" fmla="*/ 803274 h 5264273"/>
              <a:gd name="connsiteX74" fmla="*/ 4298045 w 8840679"/>
              <a:gd name="connsiteY74" fmla="*/ 783431 h 5264273"/>
              <a:gd name="connsiteX75" fmla="*/ 4144852 w 8840679"/>
              <a:gd name="connsiteY75" fmla="*/ 736600 h 5264273"/>
              <a:gd name="connsiteX76" fmla="*/ 3986102 w 8840679"/>
              <a:gd name="connsiteY76" fmla="*/ 742950 h 5264273"/>
              <a:gd name="connsiteX77" fmla="*/ 3655902 w 8840679"/>
              <a:gd name="connsiteY77" fmla="*/ 780256 h 5264273"/>
              <a:gd name="connsiteX78" fmla="*/ 3590023 w 8840679"/>
              <a:gd name="connsiteY78" fmla="*/ 786605 h 5264273"/>
              <a:gd name="connsiteX79" fmla="*/ 3528902 w 8840679"/>
              <a:gd name="connsiteY79" fmla="*/ 768350 h 5264273"/>
              <a:gd name="connsiteX80" fmla="*/ 3528902 w 8840679"/>
              <a:gd name="connsiteY80" fmla="*/ 768350 h 5264273"/>
              <a:gd name="connsiteX81" fmla="*/ 3478104 w 8840679"/>
              <a:gd name="connsiteY81" fmla="*/ 758030 h 5264273"/>
              <a:gd name="connsiteX82" fmla="*/ 3363802 w 8840679"/>
              <a:gd name="connsiteY82" fmla="*/ 819150 h 5264273"/>
              <a:gd name="connsiteX83" fmla="*/ 3363802 w 8840679"/>
              <a:gd name="connsiteY83" fmla="*/ 819150 h 5264273"/>
              <a:gd name="connsiteX84" fmla="*/ 3281252 w 8840679"/>
              <a:gd name="connsiteY84" fmla="*/ 855662 h 5264273"/>
              <a:gd name="connsiteX85" fmla="*/ 3065352 w 8840679"/>
              <a:gd name="connsiteY85" fmla="*/ 819150 h 5264273"/>
              <a:gd name="connsiteX86" fmla="*/ 2908985 w 8840679"/>
              <a:gd name="connsiteY86" fmla="*/ 777080 h 5264273"/>
              <a:gd name="connsiteX87" fmla="*/ 2801034 w 8840679"/>
              <a:gd name="connsiteY87" fmla="*/ 754063 h 5264273"/>
              <a:gd name="connsiteX88" fmla="*/ 2710546 w 8840679"/>
              <a:gd name="connsiteY88" fmla="*/ 707231 h 5264273"/>
              <a:gd name="connsiteX89" fmla="*/ 2584339 w 8840679"/>
              <a:gd name="connsiteY89" fmla="*/ 539750 h 5264273"/>
              <a:gd name="connsiteX90" fmla="*/ 2526396 w 8840679"/>
              <a:gd name="connsiteY90" fmla="*/ 450851 h 5264273"/>
              <a:gd name="connsiteX91" fmla="*/ 2392252 w 8840679"/>
              <a:gd name="connsiteY91" fmla="*/ 387350 h 5264273"/>
              <a:gd name="connsiteX92" fmla="*/ 2309702 w 8840679"/>
              <a:gd name="connsiteY92" fmla="*/ 330200 h 5264273"/>
              <a:gd name="connsiteX93" fmla="*/ 2120790 w 8840679"/>
              <a:gd name="connsiteY93" fmla="*/ 269875 h 5264273"/>
              <a:gd name="connsiteX94" fmla="*/ 2039826 w 8840679"/>
              <a:gd name="connsiteY94" fmla="*/ 223838 h 5264273"/>
              <a:gd name="connsiteX95" fmla="*/ 1954102 w 8840679"/>
              <a:gd name="connsiteY95" fmla="*/ 95250 h 5264273"/>
              <a:gd name="connsiteX96" fmla="*/ 1769952 w 8840679"/>
              <a:gd name="connsiteY96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648695 w 8840866"/>
              <a:gd name="connsiteY2" fmla="*/ 58738 h 5264273"/>
              <a:gd name="connsiteX3" fmla="*/ 1503439 w 8840866"/>
              <a:gd name="connsiteY3" fmla="*/ 76200 h 5264273"/>
              <a:gd name="connsiteX4" fmla="*/ 1401839 w 8840866"/>
              <a:gd name="connsiteY4" fmla="*/ 101600 h 5264273"/>
              <a:gd name="connsiteX5" fmla="*/ 1192289 w 8840866"/>
              <a:gd name="connsiteY5" fmla="*/ 165100 h 5264273"/>
              <a:gd name="connsiteX6" fmla="*/ 843039 w 8840866"/>
              <a:gd name="connsiteY6" fmla="*/ 361950 h 5264273"/>
              <a:gd name="connsiteX7" fmla="*/ 696989 w 8840866"/>
              <a:gd name="connsiteY7" fmla="*/ 419100 h 5264273"/>
              <a:gd name="connsiteX8" fmla="*/ 544589 w 8840866"/>
              <a:gd name="connsiteY8" fmla="*/ 482600 h 5264273"/>
              <a:gd name="connsiteX9" fmla="*/ 487439 w 8840866"/>
              <a:gd name="connsiteY9" fmla="*/ 520700 h 5264273"/>
              <a:gd name="connsiteX10" fmla="*/ 493789 w 8840866"/>
              <a:gd name="connsiteY10" fmla="*/ 520700 h 5264273"/>
              <a:gd name="connsiteX11" fmla="*/ 268364 w 8840866"/>
              <a:gd name="connsiteY11" fmla="*/ 679450 h 5264273"/>
              <a:gd name="connsiteX12" fmla="*/ 163591 w 8840866"/>
              <a:gd name="connsiteY12" fmla="*/ 812800 h 5264273"/>
              <a:gd name="connsiteX13" fmla="*/ 73101 w 8840866"/>
              <a:gd name="connsiteY13" fmla="*/ 928688 h 5264273"/>
              <a:gd name="connsiteX14" fmla="*/ 1666 w 8840866"/>
              <a:gd name="connsiteY14" fmla="*/ 1017587 h 5264273"/>
              <a:gd name="connsiteX15" fmla="*/ 133358 w 8840866"/>
              <a:gd name="connsiteY15" fmla="*/ 1407607 h 5264273"/>
              <a:gd name="connsiteX16" fmla="*/ 255664 w 8840866"/>
              <a:gd name="connsiteY16" fmla="*/ 1473200 h 5264273"/>
              <a:gd name="connsiteX17" fmla="*/ 492201 w 8840866"/>
              <a:gd name="connsiteY17" fmla="*/ 1639887 h 5264273"/>
              <a:gd name="connsiteX18" fmla="*/ 652539 w 8840866"/>
              <a:gd name="connsiteY18" fmla="*/ 1847850 h 5264273"/>
              <a:gd name="connsiteX19" fmla="*/ 825577 w 8840866"/>
              <a:gd name="connsiteY19" fmla="*/ 1933575 h 5264273"/>
              <a:gd name="connsiteX20" fmla="*/ 971627 w 8840866"/>
              <a:gd name="connsiteY20" fmla="*/ 2006600 h 5264273"/>
              <a:gd name="connsiteX21" fmla="*/ 1124026 w 8840866"/>
              <a:gd name="connsiteY21" fmla="*/ 2081212 h 5264273"/>
              <a:gd name="connsiteX22" fmla="*/ 1306589 w 8840866"/>
              <a:gd name="connsiteY22" fmla="*/ 2235200 h 5264273"/>
              <a:gd name="connsiteX23" fmla="*/ 1371676 w 8840866"/>
              <a:gd name="connsiteY23" fmla="*/ 2371725 h 5264273"/>
              <a:gd name="connsiteX24" fmla="*/ 1446289 w 8840866"/>
              <a:gd name="connsiteY24" fmla="*/ 2486025 h 5264273"/>
              <a:gd name="connsiteX25" fmla="*/ 1566939 w 8840866"/>
              <a:gd name="connsiteY25" fmla="*/ 2827338 h 5264273"/>
              <a:gd name="connsiteX26" fmla="*/ 1735214 w 8840866"/>
              <a:gd name="connsiteY26" fmla="*/ 3032125 h 5264273"/>
              <a:gd name="connsiteX27" fmla="*/ 2121203 w 8840866"/>
              <a:gd name="connsiteY27" fmla="*/ 3439886 h 5264273"/>
              <a:gd name="connsiteX28" fmla="*/ 2508100 w 8840866"/>
              <a:gd name="connsiteY28" fmla="*/ 3623129 h 5264273"/>
              <a:gd name="connsiteX29" fmla="*/ 2848732 w 8840866"/>
              <a:gd name="connsiteY29" fmla="*/ 3856264 h 5264273"/>
              <a:gd name="connsiteX30" fmla="*/ 3139925 w 8840866"/>
              <a:gd name="connsiteY30" fmla="*/ 4142922 h 5264273"/>
              <a:gd name="connsiteX31" fmla="*/ 3403905 w 8840866"/>
              <a:gd name="connsiteY31" fmla="*/ 4402818 h 5264273"/>
              <a:gd name="connsiteX32" fmla="*/ 3641123 w 8840866"/>
              <a:gd name="connsiteY32" fmla="*/ 4606471 h 5264273"/>
              <a:gd name="connsiteX33" fmla="*/ 3729116 w 8840866"/>
              <a:gd name="connsiteY33" fmla="*/ 5260520 h 5264273"/>
              <a:gd name="connsiteX34" fmla="*/ 6707266 w 8840866"/>
              <a:gd name="connsiteY34" fmla="*/ 4660900 h 5264273"/>
              <a:gd name="connsiteX35" fmla="*/ 7669291 w 8840866"/>
              <a:gd name="connsiteY35" fmla="*/ 4194174 h 5264273"/>
              <a:gd name="connsiteX36" fmla="*/ 8840866 w 8840866"/>
              <a:gd name="connsiteY36" fmla="*/ 3489324 h 5264273"/>
              <a:gd name="connsiteX37" fmla="*/ 8621791 w 8840866"/>
              <a:gd name="connsiteY37" fmla="*/ 3289299 h 5264273"/>
              <a:gd name="connsiteX38" fmla="*/ 8326516 w 8840866"/>
              <a:gd name="connsiteY38" fmla="*/ 3194049 h 5264273"/>
              <a:gd name="connsiteX39" fmla="*/ 8002666 w 8840866"/>
              <a:gd name="connsiteY39" fmla="*/ 2974974 h 5264273"/>
              <a:gd name="connsiteX40" fmla="*/ 7764541 w 8840866"/>
              <a:gd name="connsiteY40" fmla="*/ 2860674 h 5264273"/>
              <a:gd name="connsiteX41" fmla="*/ 7431166 w 8840866"/>
              <a:gd name="connsiteY41" fmla="*/ 2689224 h 5264273"/>
              <a:gd name="connsiteX42" fmla="*/ 7173991 w 8840866"/>
              <a:gd name="connsiteY42" fmla="*/ 2555874 h 5264273"/>
              <a:gd name="connsiteX43" fmla="*/ 7002541 w 8840866"/>
              <a:gd name="connsiteY43" fmla="*/ 2508249 h 5264273"/>
              <a:gd name="connsiteX44" fmla="*/ 6954916 w 8840866"/>
              <a:gd name="connsiteY44" fmla="*/ 2403474 h 5264273"/>
              <a:gd name="connsiteX45" fmla="*/ 6812039 w 8840866"/>
              <a:gd name="connsiteY45" fmla="*/ 2254250 h 5264273"/>
              <a:gd name="connsiteX46" fmla="*/ 6748539 w 8840866"/>
              <a:gd name="connsiteY46" fmla="*/ 2114550 h 5264273"/>
              <a:gd name="connsiteX47" fmla="*/ 6729489 w 8840866"/>
              <a:gd name="connsiteY47" fmla="*/ 2032000 h 5264273"/>
              <a:gd name="connsiteX48" fmla="*/ 6646939 w 8840866"/>
              <a:gd name="connsiteY48" fmla="*/ 1949450 h 5264273"/>
              <a:gd name="connsiteX49" fmla="*/ 6589789 w 8840866"/>
              <a:gd name="connsiteY49" fmla="*/ 1854200 h 5264273"/>
              <a:gd name="connsiteX50" fmla="*/ 6589789 w 8840866"/>
              <a:gd name="connsiteY50" fmla="*/ 1816100 h 5264273"/>
              <a:gd name="connsiteX51" fmla="*/ 6659639 w 8840866"/>
              <a:gd name="connsiteY51" fmla="*/ 1771650 h 5264273"/>
              <a:gd name="connsiteX52" fmla="*/ 6723139 w 8840866"/>
              <a:gd name="connsiteY52" fmla="*/ 1727200 h 5264273"/>
              <a:gd name="connsiteX53" fmla="*/ 6723139 w 8840866"/>
              <a:gd name="connsiteY53" fmla="*/ 1676400 h 5264273"/>
              <a:gd name="connsiteX54" fmla="*/ 6513589 w 8840866"/>
              <a:gd name="connsiteY54" fmla="*/ 1574800 h 5264273"/>
              <a:gd name="connsiteX55" fmla="*/ 6405639 w 8840866"/>
              <a:gd name="connsiteY55" fmla="*/ 1492250 h 5264273"/>
              <a:gd name="connsiteX56" fmla="*/ 6291339 w 8840866"/>
              <a:gd name="connsiteY56" fmla="*/ 1435100 h 5264273"/>
              <a:gd name="connsiteX57" fmla="*/ 6265939 w 8840866"/>
              <a:gd name="connsiteY57" fmla="*/ 1384300 h 5264273"/>
              <a:gd name="connsiteX58" fmla="*/ 6145289 w 8840866"/>
              <a:gd name="connsiteY58" fmla="*/ 1301750 h 5264273"/>
              <a:gd name="connsiteX59" fmla="*/ 5980189 w 8840866"/>
              <a:gd name="connsiteY59" fmla="*/ 1219200 h 5264273"/>
              <a:gd name="connsiteX60" fmla="*/ 5846839 w 8840866"/>
              <a:gd name="connsiteY60" fmla="*/ 1117600 h 5264273"/>
              <a:gd name="connsiteX61" fmla="*/ 5637289 w 8840866"/>
              <a:gd name="connsiteY61" fmla="*/ 1054100 h 5264273"/>
              <a:gd name="connsiteX62" fmla="*/ 5580139 w 8840866"/>
              <a:gd name="connsiteY62" fmla="*/ 952500 h 5264273"/>
              <a:gd name="connsiteX63" fmla="*/ 5516639 w 8840866"/>
              <a:gd name="connsiteY63" fmla="*/ 831850 h 5264273"/>
              <a:gd name="connsiteX64" fmla="*/ 5522989 w 8840866"/>
              <a:gd name="connsiteY64" fmla="*/ 730250 h 5264273"/>
              <a:gd name="connsiteX65" fmla="*/ 5491239 w 8840866"/>
              <a:gd name="connsiteY65" fmla="*/ 666750 h 5264273"/>
              <a:gd name="connsiteX66" fmla="*/ 5404722 w 8840866"/>
              <a:gd name="connsiteY66" fmla="*/ 679449 h 5264273"/>
              <a:gd name="connsiteX67" fmla="*/ 5264229 w 8840866"/>
              <a:gd name="connsiteY67" fmla="*/ 741362 h 5264273"/>
              <a:gd name="connsiteX68" fmla="*/ 5091189 w 8840866"/>
              <a:gd name="connsiteY68" fmla="*/ 787400 h 5264273"/>
              <a:gd name="connsiteX69" fmla="*/ 4929264 w 8840866"/>
              <a:gd name="connsiteY69" fmla="*/ 840581 h 5264273"/>
              <a:gd name="connsiteX70" fmla="*/ 4802266 w 8840866"/>
              <a:gd name="connsiteY70" fmla="*/ 843755 h 5264273"/>
              <a:gd name="connsiteX71" fmla="*/ 4703046 w 8840866"/>
              <a:gd name="connsiteY71" fmla="*/ 825500 h 5264273"/>
              <a:gd name="connsiteX72" fmla="*/ 4635579 w 8840866"/>
              <a:gd name="connsiteY72" fmla="*/ 808037 h 5264273"/>
              <a:gd name="connsiteX73" fmla="*/ 4447460 w 8840866"/>
              <a:gd name="connsiteY73" fmla="*/ 803274 h 5264273"/>
              <a:gd name="connsiteX74" fmla="*/ 4298232 w 8840866"/>
              <a:gd name="connsiteY74" fmla="*/ 783431 h 5264273"/>
              <a:gd name="connsiteX75" fmla="*/ 4145039 w 8840866"/>
              <a:gd name="connsiteY75" fmla="*/ 736600 h 5264273"/>
              <a:gd name="connsiteX76" fmla="*/ 3986289 w 8840866"/>
              <a:gd name="connsiteY76" fmla="*/ 742950 h 5264273"/>
              <a:gd name="connsiteX77" fmla="*/ 3656089 w 8840866"/>
              <a:gd name="connsiteY77" fmla="*/ 780256 h 5264273"/>
              <a:gd name="connsiteX78" fmla="*/ 3590210 w 8840866"/>
              <a:gd name="connsiteY78" fmla="*/ 786605 h 5264273"/>
              <a:gd name="connsiteX79" fmla="*/ 3529089 w 8840866"/>
              <a:gd name="connsiteY79" fmla="*/ 768350 h 5264273"/>
              <a:gd name="connsiteX80" fmla="*/ 3529089 w 8840866"/>
              <a:gd name="connsiteY80" fmla="*/ 768350 h 5264273"/>
              <a:gd name="connsiteX81" fmla="*/ 3478291 w 8840866"/>
              <a:gd name="connsiteY81" fmla="*/ 758030 h 5264273"/>
              <a:gd name="connsiteX82" fmla="*/ 3363989 w 8840866"/>
              <a:gd name="connsiteY82" fmla="*/ 819150 h 5264273"/>
              <a:gd name="connsiteX83" fmla="*/ 3363989 w 8840866"/>
              <a:gd name="connsiteY83" fmla="*/ 819150 h 5264273"/>
              <a:gd name="connsiteX84" fmla="*/ 3281439 w 8840866"/>
              <a:gd name="connsiteY84" fmla="*/ 855662 h 5264273"/>
              <a:gd name="connsiteX85" fmla="*/ 3065539 w 8840866"/>
              <a:gd name="connsiteY85" fmla="*/ 819150 h 5264273"/>
              <a:gd name="connsiteX86" fmla="*/ 2909172 w 8840866"/>
              <a:gd name="connsiteY86" fmla="*/ 777080 h 5264273"/>
              <a:gd name="connsiteX87" fmla="*/ 2801221 w 8840866"/>
              <a:gd name="connsiteY87" fmla="*/ 754063 h 5264273"/>
              <a:gd name="connsiteX88" fmla="*/ 2710733 w 8840866"/>
              <a:gd name="connsiteY88" fmla="*/ 707231 h 5264273"/>
              <a:gd name="connsiteX89" fmla="*/ 2584526 w 8840866"/>
              <a:gd name="connsiteY89" fmla="*/ 539750 h 5264273"/>
              <a:gd name="connsiteX90" fmla="*/ 2526583 w 8840866"/>
              <a:gd name="connsiteY90" fmla="*/ 450851 h 5264273"/>
              <a:gd name="connsiteX91" fmla="*/ 2392439 w 8840866"/>
              <a:gd name="connsiteY91" fmla="*/ 387350 h 5264273"/>
              <a:gd name="connsiteX92" fmla="*/ 2309889 w 8840866"/>
              <a:gd name="connsiteY92" fmla="*/ 330200 h 5264273"/>
              <a:gd name="connsiteX93" fmla="*/ 2120977 w 8840866"/>
              <a:gd name="connsiteY93" fmla="*/ 269875 h 5264273"/>
              <a:gd name="connsiteX94" fmla="*/ 2040013 w 8840866"/>
              <a:gd name="connsiteY94" fmla="*/ 223838 h 5264273"/>
              <a:gd name="connsiteX95" fmla="*/ 1954289 w 8840866"/>
              <a:gd name="connsiteY95" fmla="*/ 95250 h 5264273"/>
              <a:gd name="connsiteX96" fmla="*/ 1770139 w 8840866"/>
              <a:gd name="connsiteY96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648695 w 8840866"/>
              <a:gd name="connsiteY2" fmla="*/ 58738 h 5264273"/>
              <a:gd name="connsiteX3" fmla="*/ 1503439 w 8840866"/>
              <a:gd name="connsiteY3" fmla="*/ 76200 h 5264273"/>
              <a:gd name="connsiteX4" fmla="*/ 1401839 w 8840866"/>
              <a:gd name="connsiteY4" fmla="*/ 101600 h 5264273"/>
              <a:gd name="connsiteX5" fmla="*/ 1192289 w 8840866"/>
              <a:gd name="connsiteY5" fmla="*/ 165100 h 5264273"/>
              <a:gd name="connsiteX6" fmla="*/ 843039 w 8840866"/>
              <a:gd name="connsiteY6" fmla="*/ 361950 h 5264273"/>
              <a:gd name="connsiteX7" fmla="*/ 696989 w 8840866"/>
              <a:gd name="connsiteY7" fmla="*/ 419100 h 5264273"/>
              <a:gd name="connsiteX8" fmla="*/ 544589 w 8840866"/>
              <a:gd name="connsiteY8" fmla="*/ 482600 h 5264273"/>
              <a:gd name="connsiteX9" fmla="*/ 487439 w 8840866"/>
              <a:gd name="connsiteY9" fmla="*/ 520700 h 5264273"/>
              <a:gd name="connsiteX10" fmla="*/ 493789 w 8840866"/>
              <a:gd name="connsiteY10" fmla="*/ 520700 h 5264273"/>
              <a:gd name="connsiteX11" fmla="*/ 296939 w 8840866"/>
              <a:gd name="connsiteY11" fmla="*/ 712788 h 5264273"/>
              <a:gd name="connsiteX12" fmla="*/ 163591 w 8840866"/>
              <a:gd name="connsiteY12" fmla="*/ 812800 h 5264273"/>
              <a:gd name="connsiteX13" fmla="*/ 73101 w 8840866"/>
              <a:gd name="connsiteY13" fmla="*/ 928688 h 5264273"/>
              <a:gd name="connsiteX14" fmla="*/ 1666 w 8840866"/>
              <a:gd name="connsiteY14" fmla="*/ 1017587 h 5264273"/>
              <a:gd name="connsiteX15" fmla="*/ 133358 w 8840866"/>
              <a:gd name="connsiteY15" fmla="*/ 1407607 h 5264273"/>
              <a:gd name="connsiteX16" fmla="*/ 255664 w 8840866"/>
              <a:gd name="connsiteY16" fmla="*/ 1473200 h 5264273"/>
              <a:gd name="connsiteX17" fmla="*/ 492201 w 8840866"/>
              <a:gd name="connsiteY17" fmla="*/ 1639887 h 5264273"/>
              <a:gd name="connsiteX18" fmla="*/ 652539 w 8840866"/>
              <a:gd name="connsiteY18" fmla="*/ 1847850 h 5264273"/>
              <a:gd name="connsiteX19" fmla="*/ 825577 w 8840866"/>
              <a:gd name="connsiteY19" fmla="*/ 1933575 h 5264273"/>
              <a:gd name="connsiteX20" fmla="*/ 971627 w 8840866"/>
              <a:gd name="connsiteY20" fmla="*/ 2006600 h 5264273"/>
              <a:gd name="connsiteX21" fmla="*/ 1124026 w 8840866"/>
              <a:gd name="connsiteY21" fmla="*/ 2081212 h 5264273"/>
              <a:gd name="connsiteX22" fmla="*/ 1306589 w 8840866"/>
              <a:gd name="connsiteY22" fmla="*/ 2235200 h 5264273"/>
              <a:gd name="connsiteX23" fmla="*/ 1371676 w 8840866"/>
              <a:gd name="connsiteY23" fmla="*/ 2371725 h 5264273"/>
              <a:gd name="connsiteX24" fmla="*/ 1446289 w 8840866"/>
              <a:gd name="connsiteY24" fmla="*/ 2486025 h 5264273"/>
              <a:gd name="connsiteX25" fmla="*/ 1566939 w 8840866"/>
              <a:gd name="connsiteY25" fmla="*/ 2827338 h 5264273"/>
              <a:gd name="connsiteX26" fmla="*/ 1735214 w 8840866"/>
              <a:gd name="connsiteY26" fmla="*/ 3032125 h 5264273"/>
              <a:gd name="connsiteX27" fmla="*/ 2121203 w 8840866"/>
              <a:gd name="connsiteY27" fmla="*/ 3439886 h 5264273"/>
              <a:gd name="connsiteX28" fmla="*/ 2508100 w 8840866"/>
              <a:gd name="connsiteY28" fmla="*/ 3623129 h 5264273"/>
              <a:gd name="connsiteX29" fmla="*/ 2848732 w 8840866"/>
              <a:gd name="connsiteY29" fmla="*/ 3856264 h 5264273"/>
              <a:gd name="connsiteX30" fmla="*/ 3139925 w 8840866"/>
              <a:gd name="connsiteY30" fmla="*/ 4142922 h 5264273"/>
              <a:gd name="connsiteX31" fmla="*/ 3403905 w 8840866"/>
              <a:gd name="connsiteY31" fmla="*/ 4402818 h 5264273"/>
              <a:gd name="connsiteX32" fmla="*/ 3641123 w 8840866"/>
              <a:gd name="connsiteY32" fmla="*/ 4606471 h 5264273"/>
              <a:gd name="connsiteX33" fmla="*/ 3729116 w 8840866"/>
              <a:gd name="connsiteY33" fmla="*/ 5260520 h 5264273"/>
              <a:gd name="connsiteX34" fmla="*/ 6707266 w 8840866"/>
              <a:gd name="connsiteY34" fmla="*/ 4660900 h 5264273"/>
              <a:gd name="connsiteX35" fmla="*/ 7669291 w 8840866"/>
              <a:gd name="connsiteY35" fmla="*/ 4194174 h 5264273"/>
              <a:gd name="connsiteX36" fmla="*/ 8840866 w 8840866"/>
              <a:gd name="connsiteY36" fmla="*/ 3489324 h 5264273"/>
              <a:gd name="connsiteX37" fmla="*/ 8621791 w 8840866"/>
              <a:gd name="connsiteY37" fmla="*/ 3289299 h 5264273"/>
              <a:gd name="connsiteX38" fmla="*/ 8326516 w 8840866"/>
              <a:gd name="connsiteY38" fmla="*/ 3194049 h 5264273"/>
              <a:gd name="connsiteX39" fmla="*/ 8002666 w 8840866"/>
              <a:gd name="connsiteY39" fmla="*/ 2974974 h 5264273"/>
              <a:gd name="connsiteX40" fmla="*/ 7764541 w 8840866"/>
              <a:gd name="connsiteY40" fmla="*/ 2860674 h 5264273"/>
              <a:gd name="connsiteX41" fmla="*/ 7431166 w 8840866"/>
              <a:gd name="connsiteY41" fmla="*/ 2689224 h 5264273"/>
              <a:gd name="connsiteX42" fmla="*/ 7173991 w 8840866"/>
              <a:gd name="connsiteY42" fmla="*/ 2555874 h 5264273"/>
              <a:gd name="connsiteX43" fmla="*/ 7002541 w 8840866"/>
              <a:gd name="connsiteY43" fmla="*/ 2508249 h 5264273"/>
              <a:gd name="connsiteX44" fmla="*/ 6954916 w 8840866"/>
              <a:gd name="connsiteY44" fmla="*/ 2403474 h 5264273"/>
              <a:gd name="connsiteX45" fmla="*/ 6812039 w 8840866"/>
              <a:gd name="connsiteY45" fmla="*/ 2254250 h 5264273"/>
              <a:gd name="connsiteX46" fmla="*/ 6748539 w 8840866"/>
              <a:gd name="connsiteY46" fmla="*/ 2114550 h 5264273"/>
              <a:gd name="connsiteX47" fmla="*/ 6729489 w 8840866"/>
              <a:gd name="connsiteY47" fmla="*/ 2032000 h 5264273"/>
              <a:gd name="connsiteX48" fmla="*/ 6646939 w 8840866"/>
              <a:gd name="connsiteY48" fmla="*/ 1949450 h 5264273"/>
              <a:gd name="connsiteX49" fmla="*/ 6589789 w 8840866"/>
              <a:gd name="connsiteY49" fmla="*/ 1854200 h 5264273"/>
              <a:gd name="connsiteX50" fmla="*/ 6589789 w 8840866"/>
              <a:gd name="connsiteY50" fmla="*/ 1816100 h 5264273"/>
              <a:gd name="connsiteX51" fmla="*/ 6659639 w 8840866"/>
              <a:gd name="connsiteY51" fmla="*/ 1771650 h 5264273"/>
              <a:gd name="connsiteX52" fmla="*/ 6723139 w 8840866"/>
              <a:gd name="connsiteY52" fmla="*/ 1727200 h 5264273"/>
              <a:gd name="connsiteX53" fmla="*/ 6723139 w 8840866"/>
              <a:gd name="connsiteY53" fmla="*/ 1676400 h 5264273"/>
              <a:gd name="connsiteX54" fmla="*/ 6513589 w 8840866"/>
              <a:gd name="connsiteY54" fmla="*/ 1574800 h 5264273"/>
              <a:gd name="connsiteX55" fmla="*/ 6405639 w 8840866"/>
              <a:gd name="connsiteY55" fmla="*/ 1492250 h 5264273"/>
              <a:gd name="connsiteX56" fmla="*/ 6291339 w 8840866"/>
              <a:gd name="connsiteY56" fmla="*/ 1435100 h 5264273"/>
              <a:gd name="connsiteX57" fmla="*/ 6265939 w 8840866"/>
              <a:gd name="connsiteY57" fmla="*/ 1384300 h 5264273"/>
              <a:gd name="connsiteX58" fmla="*/ 6145289 w 8840866"/>
              <a:gd name="connsiteY58" fmla="*/ 1301750 h 5264273"/>
              <a:gd name="connsiteX59" fmla="*/ 5980189 w 8840866"/>
              <a:gd name="connsiteY59" fmla="*/ 1219200 h 5264273"/>
              <a:gd name="connsiteX60" fmla="*/ 5846839 w 8840866"/>
              <a:gd name="connsiteY60" fmla="*/ 1117600 h 5264273"/>
              <a:gd name="connsiteX61" fmla="*/ 5637289 w 8840866"/>
              <a:gd name="connsiteY61" fmla="*/ 1054100 h 5264273"/>
              <a:gd name="connsiteX62" fmla="*/ 5580139 w 8840866"/>
              <a:gd name="connsiteY62" fmla="*/ 952500 h 5264273"/>
              <a:gd name="connsiteX63" fmla="*/ 5516639 w 8840866"/>
              <a:gd name="connsiteY63" fmla="*/ 831850 h 5264273"/>
              <a:gd name="connsiteX64" fmla="*/ 5522989 w 8840866"/>
              <a:gd name="connsiteY64" fmla="*/ 730250 h 5264273"/>
              <a:gd name="connsiteX65" fmla="*/ 5491239 w 8840866"/>
              <a:gd name="connsiteY65" fmla="*/ 666750 h 5264273"/>
              <a:gd name="connsiteX66" fmla="*/ 5404722 w 8840866"/>
              <a:gd name="connsiteY66" fmla="*/ 679449 h 5264273"/>
              <a:gd name="connsiteX67" fmla="*/ 5264229 w 8840866"/>
              <a:gd name="connsiteY67" fmla="*/ 741362 h 5264273"/>
              <a:gd name="connsiteX68" fmla="*/ 5091189 w 8840866"/>
              <a:gd name="connsiteY68" fmla="*/ 787400 h 5264273"/>
              <a:gd name="connsiteX69" fmla="*/ 4929264 w 8840866"/>
              <a:gd name="connsiteY69" fmla="*/ 840581 h 5264273"/>
              <a:gd name="connsiteX70" fmla="*/ 4802266 w 8840866"/>
              <a:gd name="connsiteY70" fmla="*/ 843755 h 5264273"/>
              <a:gd name="connsiteX71" fmla="*/ 4703046 w 8840866"/>
              <a:gd name="connsiteY71" fmla="*/ 825500 h 5264273"/>
              <a:gd name="connsiteX72" fmla="*/ 4635579 w 8840866"/>
              <a:gd name="connsiteY72" fmla="*/ 808037 h 5264273"/>
              <a:gd name="connsiteX73" fmla="*/ 4447460 w 8840866"/>
              <a:gd name="connsiteY73" fmla="*/ 803274 h 5264273"/>
              <a:gd name="connsiteX74" fmla="*/ 4298232 w 8840866"/>
              <a:gd name="connsiteY74" fmla="*/ 783431 h 5264273"/>
              <a:gd name="connsiteX75" fmla="*/ 4145039 w 8840866"/>
              <a:gd name="connsiteY75" fmla="*/ 736600 h 5264273"/>
              <a:gd name="connsiteX76" fmla="*/ 3986289 w 8840866"/>
              <a:gd name="connsiteY76" fmla="*/ 742950 h 5264273"/>
              <a:gd name="connsiteX77" fmla="*/ 3656089 w 8840866"/>
              <a:gd name="connsiteY77" fmla="*/ 780256 h 5264273"/>
              <a:gd name="connsiteX78" fmla="*/ 3590210 w 8840866"/>
              <a:gd name="connsiteY78" fmla="*/ 786605 h 5264273"/>
              <a:gd name="connsiteX79" fmla="*/ 3529089 w 8840866"/>
              <a:gd name="connsiteY79" fmla="*/ 768350 h 5264273"/>
              <a:gd name="connsiteX80" fmla="*/ 3529089 w 8840866"/>
              <a:gd name="connsiteY80" fmla="*/ 768350 h 5264273"/>
              <a:gd name="connsiteX81" fmla="*/ 3478291 w 8840866"/>
              <a:gd name="connsiteY81" fmla="*/ 758030 h 5264273"/>
              <a:gd name="connsiteX82" fmla="*/ 3363989 w 8840866"/>
              <a:gd name="connsiteY82" fmla="*/ 819150 h 5264273"/>
              <a:gd name="connsiteX83" fmla="*/ 3363989 w 8840866"/>
              <a:gd name="connsiteY83" fmla="*/ 819150 h 5264273"/>
              <a:gd name="connsiteX84" fmla="*/ 3281439 w 8840866"/>
              <a:gd name="connsiteY84" fmla="*/ 855662 h 5264273"/>
              <a:gd name="connsiteX85" fmla="*/ 3065539 w 8840866"/>
              <a:gd name="connsiteY85" fmla="*/ 819150 h 5264273"/>
              <a:gd name="connsiteX86" fmla="*/ 2909172 w 8840866"/>
              <a:gd name="connsiteY86" fmla="*/ 777080 h 5264273"/>
              <a:gd name="connsiteX87" fmla="*/ 2801221 w 8840866"/>
              <a:gd name="connsiteY87" fmla="*/ 754063 h 5264273"/>
              <a:gd name="connsiteX88" fmla="*/ 2710733 w 8840866"/>
              <a:gd name="connsiteY88" fmla="*/ 707231 h 5264273"/>
              <a:gd name="connsiteX89" fmla="*/ 2584526 w 8840866"/>
              <a:gd name="connsiteY89" fmla="*/ 539750 h 5264273"/>
              <a:gd name="connsiteX90" fmla="*/ 2526583 w 8840866"/>
              <a:gd name="connsiteY90" fmla="*/ 450851 h 5264273"/>
              <a:gd name="connsiteX91" fmla="*/ 2392439 w 8840866"/>
              <a:gd name="connsiteY91" fmla="*/ 387350 h 5264273"/>
              <a:gd name="connsiteX92" fmla="*/ 2309889 w 8840866"/>
              <a:gd name="connsiteY92" fmla="*/ 330200 h 5264273"/>
              <a:gd name="connsiteX93" fmla="*/ 2120977 w 8840866"/>
              <a:gd name="connsiteY93" fmla="*/ 269875 h 5264273"/>
              <a:gd name="connsiteX94" fmla="*/ 2040013 w 8840866"/>
              <a:gd name="connsiteY94" fmla="*/ 223838 h 5264273"/>
              <a:gd name="connsiteX95" fmla="*/ 1954289 w 8840866"/>
              <a:gd name="connsiteY95" fmla="*/ 95250 h 5264273"/>
              <a:gd name="connsiteX96" fmla="*/ 1770139 w 8840866"/>
              <a:gd name="connsiteY96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648695 w 8840866"/>
              <a:gd name="connsiteY2" fmla="*/ 58738 h 5264273"/>
              <a:gd name="connsiteX3" fmla="*/ 1503439 w 8840866"/>
              <a:gd name="connsiteY3" fmla="*/ 76200 h 5264273"/>
              <a:gd name="connsiteX4" fmla="*/ 1401839 w 8840866"/>
              <a:gd name="connsiteY4" fmla="*/ 101600 h 5264273"/>
              <a:gd name="connsiteX5" fmla="*/ 1192289 w 8840866"/>
              <a:gd name="connsiteY5" fmla="*/ 165100 h 5264273"/>
              <a:gd name="connsiteX6" fmla="*/ 843039 w 8840866"/>
              <a:gd name="connsiteY6" fmla="*/ 361950 h 5264273"/>
              <a:gd name="connsiteX7" fmla="*/ 696989 w 8840866"/>
              <a:gd name="connsiteY7" fmla="*/ 419100 h 5264273"/>
              <a:gd name="connsiteX8" fmla="*/ 544589 w 8840866"/>
              <a:gd name="connsiteY8" fmla="*/ 482600 h 5264273"/>
              <a:gd name="connsiteX9" fmla="*/ 487439 w 8840866"/>
              <a:gd name="connsiteY9" fmla="*/ 520700 h 5264273"/>
              <a:gd name="connsiteX10" fmla="*/ 493789 w 8840866"/>
              <a:gd name="connsiteY10" fmla="*/ 577850 h 5264273"/>
              <a:gd name="connsiteX11" fmla="*/ 296939 w 8840866"/>
              <a:gd name="connsiteY11" fmla="*/ 712788 h 5264273"/>
              <a:gd name="connsiteX12" fmla="*/ 163591 w 8840866"/>
              <a:gd name="connsiteY12" fmla="*/ 812800 h 5264273"/>
              <a:gd name="connsiteX13" fmla="*/ 73101 w 8840866"/>
              <a:gd name="connsiteY13" fmla="*/ 928688 h 5264273"/>
              <a:gd name="connsiteX14" fmla="*/ 1666 w 8840866"/>
              <a:gd name="connsiteY14" fmla="*/ 1017587 h 5264273"/>
              <a:gd name="connsiteX15" fmla="*/ 133358 w 8840866"/>
              <a:gd name="connsiteY15" fmla="*/ 1407607 h 5264273"/>
              <a:gd name="connsiteX16" fmla="*/ 255664 w 8840866"/>
              <a:gd name="connsiteY16" fmla="*/ 1473200 h 5264273"/>
              <a:gd name="connsiteX17" fmla="*/ 492201 w 8840866"/>
              <a:gd name="connsiteY17" fmla="*/ 1639887 h 5264273"/>
              <a:gd name="connsiteX18" fmla="*/ 652539 w 8840866"/>
              <a:gd name="connsiteY18" fmla="*/ 1847850 h 5264273"/>
              <a:gd name="connsiteX19" fmla="*/ 825577 w 8840866"/>
              <a:gd name="connsiteY19" fmla="*/ 1933575 h 5264273"/>
              <a:gd name="connsiteX20" fmla="*/ 971627 w 8840866"/>
              <a:gd name="connsiteY20" fmla="*/ 2006600 h 5264273"/>
              <a:gd name="connsiteX21" fmla="*/ 1124026 w 8840866"/>
              <a:gd name="connsiteY21" fmla="*/ 2081212 h 5264273"/>
              <a:gd name="connsiteX22" fmla="*/ 1306589 w 8840866"/>
              <a:gd name="connsiteY22" fmla="*/ 2235200 h 5264273"/>
              <a:gd name="connsiteX23" fmla="*/ 1371676 w 8840866"/>
              <a:gd name="connsiteY23" fmla="*/ 2371725 h 5264273"/>
              <a:gd name="connsiteX24" fmla="*/ 1446289 w 8840866"/>
              <a:gd name="connsiteY24" fmla="*/ 2486025 h 5264273"/>
              <a:gd name="connsiteX25" fmla="*/ 1566939 w 8840866"/>
              <a:gd name="connsiteY25" fmla="*/ 2827338 h 5264273"/>
              <a:gd name="connsiteX26" fmla="*/ 1735214 w 8840866"/>
              <a:gd name="connsiteY26" fmla="*/ 3032125 h 5264273"/>
              <a:gd name="connsiteX27" fmla="*/ 2121203 w 8840866"/>
              <a:gd name="connsiteY27" fmla="*/ 3439886 h 5264273"/>
              <a:gd name="connsiteX28" fmla="*/ 2508100 w 8840866"/>
              <a:gd name="connsiteY28" fmla="*/ 3623129 h 5264273"/>
              <a:gd name="connsiteX29" fmla="*/ 2848732 w 8840866"/>
              <a:gd name="connsiteY29" fmla="*/ 3856264 h 5264273"/>
              <a:gd name="connsiteX30" fmla="*/ 3139925 w 8840866"/>
              <a:gd name="connsiteY30" fmla="*/ 4142922 h 5264273"/>
              <a:gd name="connsiteX31" fmla="*/ 3403905 w 8840866"/>
              <a:gd name="connsiteY31" fmla="*/ 4402818 h 5264273"/>
              <a:gd name="connsiteX32" fmla="*/ 3641123 w 8840866"/>
              <a:gd name="connsiteY32" fmla="*/ 4606471 h 5264273"/>
              <a:gd name="connsiteX33" fmla="*/ 3729116 w 8840866"/>
              <a:gd name="connsiteY33" fmla="*/ 5260520 h 5264273"/>
              <a:gd name="connsiteX34" fmla="*/ 6707266 w 8840866"/>
              <a:gd name="connsiteY34" fmla="*/ 4660900 h 5264273"/>
              <a:gd name="connsiteX35" fmla="*/ 7669291 w 8840866"/>
              <a:gd name="connsiteY35" fmla="*/ 4194174 h 5264273"/>
              <a:gd name="connsiteX36" fmla="*/ 8840866 w 8840866"/>
              <a:gd name="connsiteY36" fmla="*/ 3489324 h 5264273"/>
              <a:gd name="connsiteX37" fmla="*/ 8621791 w 8840866"/>
              <a:gd name="connsiteY37" fmla="*/ 3289299 h 5264273"/>
              <a:gd name="connsiteX38" fmla="*/ 8326516 w 8840866"/>
              <a:gd name="connsiteY38" fmla="*/ 3194049 h 5264273"/>
              <a:gd name="connsiteX39" fmla="*/ 8002666 w 8840866"/>
              <a:gd name="connsiteY39" fmla="*/ 2974974 h 5264273"/>
              <a:gd name="connsiteX40" fmla="*/ 7764541 w 8840866"/>
              <a:gd name="connsiteY40" fmla="*/ 2860674 h 5264273"/>
              <a:gd name="connsiteX41" fmla="*/ 7431166 w 8840866"/>
              <a:gd name="connsiteY41" fmla="*/ 2689224 h 5264273"/>
              <a:gd name="connsiteX42" fmla="*/ 7173991 w 8840866"/>
              <a:gd name="connsiteY42" fmla="*/ 2555874 h 5264273"/>
              <a:gd name="connsiteX43" fmla="*/ 7002541 w 8840866"/>
              <a:gd name="connsiteY43" fmla="*/ 2508249 h 5264273"/>
              <a:gd name="connsiteX44" fmla="*/ 6954916 w 8840866"/>
              <a:gd name="connsiteY44" fmla="*/ 2403474 h 5264273"/>
              <a:gd name="connsiteX45" fmla="*/ 6812039 w 8840866"/>
              <a:gd name="connsiteY45" fmla="*/ 2254250 h 5264273"/>
              <a:gd name="connsiteX46" fmla="*/ 6748539 w 8840866"/>
              <a:gd name="connsiteY46" fmla="*/ 2114550 h 5264273"/>
              <a:gd name="connsiteX47" fmla="*/ 6729489 w 8840866"/>
              <a:gd name="connsiteY47" fmla="*/ 2032000 h 5264273"/>
              <a:gd name="connsiteX48" fmla="*/ 6646939 w 8840866"/>
              <a:gd name="connsiteY48" fmla="*/ 1949450 h 5264273"/>
              <a:gd name="connsiteX49" fmla="*/ 6589789 w 8840866"/>
              <a:gd name="connsiteY49" fmla="*/ 1854200 h 5264273"/>
              <a:gd name="connsiteX50" fmla="*/ 6589789 w 8840866"/>
              <a:gd name="connsiteY50" fmla="*/ 1816100 h 5264273"/>
              <a:gd name="connsiteX51" fmla="*/ 6659639 w 8840866"/>
              <a:gd name="connsiteY51" fmla="*/ 1771650 h 5264273"/>
              <a:gd name="connsiteX52" fmla="*/ 6723139 w 8840866"/>
              <a:gd name="connsiteY52" fmla="*/ 1727200 h 5264273"/>
              <a:gd name="connsiteX53" fmla="*/ 6723139 w 8840866"/>
              <a:gd name="connsiteY53" fmla="*/ 1676400 h 5264273"/>
              <a:gd name="connsiteX54" fmla="*/ 6513589 w 8840866"/>
              <a:gd name="connsiteY54" fmla="*/ 1574800 h 5264273"/>
              <a:gd name="connsiteX55" fmla="*/ 6405639 w 8840866"/>
              <a:gd name="connsiteY55" fmla="*/ 1492250 h 5264273"/>
              <a:gd name="connsiteX56" fmla="*/ 6291339 w 8840866"/>
              <a:gd name="connsiteY56" fmla="*/ 1435100 h 5264273"/>
              <a:gd name="connsiteX57" fmla="*/ 6265939 w 8840866"/>
              <a:gd name="connsiteY57" fmla="*/ 1384300 h 5264273"/>
              <a:gd name="connsiteX58" fmla="*/ 6145289 w 8840866"/>
              <a:gd name="connsiteY58" fmla="*/ 1301750 h 5264273"/>
              <a:gd name="connsiteX59" fmla="*/ 5980189 w 8840866"/>
              <a:gd name="connsiteY59" fmla="*/ 1219200 h 5264273"/>
              <a:gd name="connsiteX60" fmla="*/ 5846839 w 8840866"/>
              <a:gd name="connsiteY60" fmla="*/ 1117600 h 5264273"/>
              <a:gd name="connsiteX61" fmla="*/ 5637289 w 8840866"/>
              <a:gd name="connsiteY61" fmla="*/ 1054100 h 5264273"/>
              <a:gd name="connsiteX62" fmla="*/ 5580139 w 8840866"/>
              <a:gd name="connsiteY62" fmla="*/ 952500 h 5264273"/>
              <a:gd name="connsiteX63" fmla="*/ 5516639 w 8840866"/>
              <a:gd name="connsiteY63" fmla="*/ 831850 h 5264273"/>
              <a:gd name="connsiteX64" fmla="*/ 5522989 w 8840866"/>
              <a:gd name="connsiteY64" fmla="*/ 730250 h 5264273"/>
              <a:gd name="connsiteX65" fmla="*/ 5491239 w 8840866"/>
              <a:gd name="connsiteY65" fmla="*/ 666750 h 5264273"/>
              <a:gd name="connsiteX66" fmla="*/ 5404722 w 8840866"/>
              <a:gd name="connsiteY66" fmla="*/ 679449 h 5264273"/>
              <a:gd name="connsiteX67" fmla="*/ 5264229 w 8840866"/>
              <a:gd name="connsiteY67" fmla="*/ 741362 h 5264273"/>
              <a:gd name="connsiteX68" fmla="*/ 5091189 w 8840866"/>
              <a:gd name="connsiteY68" fmla="*/ 787400 h 5264273"/>
              <a:gd name="connsiteX69" fmla="*/ 4929264 w 8840866"/>
              <a:gd name="connsiteY69" fmla="*/ 840581 h 5264273"/>
              <a:gd name="connsiteX70" fmla="*/ 4802266 w 8840866"/>
              <a:gd name="connsiteY70" fmla="*/ 843755 h 5264273"/>
              <a:gd name="connsiteX71" fmla="*/ 4703046 w 8840866"/>
              <a:gd name="connsiteY71" fmla="*/ 825500 h 5264273"/>
              <a:gd name="connsiteX72" fmla="*/ 4635579 w 8840866"/>
              <a:gd name="connsiteY72" fmla="*/ 808037 h 5264273"/>
              <a:gd name="connsiteX73" fmla="*/ 4447460 w 8840866"/>
              <a:gd name="connsiteY73" fmla="*/ 803274 h 5264273"/>
              <a:gd name="connsiteX74" fmla="*/ 4298232 w 8840866"/>
              <a:gd name="connsiteY74" fmla="*/ 783431 h 5264273"/>
              <a:gd name="connsiteX75" fmla="*/ 4145039 w 8840866"/>
              <a:gd name="connsiteY75" fmla="*/ 736600 h 5264273"/>
              <a:gd name="connsiteX76" fmla="*/ 3986289 w 8840866"/>
              <a:gd name="connsiteY76" fmla="*/ 742950 h 5264273"/>
              <a:gd name="connsiteX77" fmla="*/ 3656089 w 8840866"/>
              <a:gd name="connsiteY77" fmla="*/ 780256 h 5264273"/>
              <a:gd name="connsiteX78" fmla="*/ 3590210 w 8840866"/>
              <a:gd name="connsiteY78" fmla="*/ 786605 h 5264273"/>
              <a:gd name="connsiteX79" fmla="*/ 3529089 w 8840866"/>
              <a:gd name="connsiteY79" fmla="*/ 768350 h 5264273"/>
              <a:gd name="connsiteX80" fmla="*/ 3529089 w 8840866"/>
              <a:gd name="connsiteY80" fmla="*/ 768350 h 5264273"/>
              <a:gd name="connsiteX81" fmla="*/ 3478291 w 8840866"/>
              <a:gd name="connsiteY81" fmla="*/ 758030 h 5264273"/>
              <a:gd name="connsiteX82" fmla="*/ 3363989 w 8840866"/>
              <a:gd name="connsiteY82" fmla="*/ 819150 h 5264273"/>
              <a:gd name="connsiteX83" fmla="*/ 3363989 w 8840866"/>
              <a:gd name="connsiteY83" fmla="*/ 819150 h 5264273"/>
              <a:gd name="connsiteX84" fmla="*/ 3281439 w 8840866"/>
              <a:gd name="connsiteY84" fmla="*/ 855662 h 5264273"/>
              <a:gd name="connsiteX85" fmla="*/ 3065539 w 8840866"/>
              <a:gd name="connsiteY85" fmla="*/ 819150 h 5264273"/>
              <a:gd name="connsiteX86" fmla="*/ 2909172 w 8840866"/>
              <a:gd name="connsiteY86" fmla="*/ 777080 h 5264273"/>
              <a:gd name="connsiteX87" fmla="*/ 2801221 w 8840866"/>
              <a:gd name="connsiteY87" fmla="*/ 754063 h 5264273"/>
              <a:gd name="connsiteX88" fmla="*/ 2710733 w 8840866"/>
              <a:gd name="connsiteY88" fmla="*/ 707231 h 5264273"/>
              <a:gd name="connsiteX89" fmla="*/ 2584526 w 8840866"/>
              <a:gd name="connsiteY89" fmla="*/ 539750 h 5264273"/>
              <a:gd name="connsiteX90" fmla="*/ 2526583 w 8840866"/>
              <a:gd name="connsiteY90" fmla="*/ 450851 h 5264273"/>
              <a:gd name="connsiteX91" fmla="*/ 2392439 w 8840866"/>
              <a:gd name="connsiteY91" fmla="*/ 387350 h 5264273"/>
              <a:gd name="connsiteX92" fmla="*/ 2309889 w 8840866"/>
              <a:gd name="connsiteY92" fmla="*/ 330200 h 5264273"/>
              <a:gd name="connsiteX93" fmla="*/ 2120977 w 8840866"/>
              <a:gd name="connsiteY93" fmla="*/ 269875 h 5264273"/>
              <a:gd name="connsiteX94" fmla="*/ 2040013 w 8840866"/>
              <a:gd name="connsiteY94" fmla="*/ 223838 h 5264273"/>
              <a:gd name="connsiteX95" fmla="*/ 1954289 w 8840866"/>
              <a:gd name="connsiteY95" fmla="*/ 95250 h 5264273"/>
              <a:gd name="connsiteX96" fmla="*/ 1770139 w 8840866"/>
              <a:gd name="connsiteY96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648695 w 8840866"/>
              <a:gd name="connsiteY2" fmla="*/ 58738 h 5264273"/>
              <a:gd name="connsiteX3" fmla="*/ 1503439 w 8840866"/>
              <a:gd name="connsiteY3" fmla="*/ 76200 h 5264273"/>
              <a:gd name="connsiteX4" fmla="*/ 1401839 w 8840866"/>
              <a:gd name="connsiteY4" fmla="*/ 101600 h 5264273"/>
              <a:gd name="connsiteX5" fmla="*/ 1192289 w 8840866"/>
              <a:gd name="connsiteY5" fmla="*/ 165100 h 5264273"/>
              <a:gd name="connsiteX6" fmla="*/ 843039 w 8840866"/>
              <a:gd name="connsiteY6" fmla="*/ 361950 h 5264273"/>
              <a:gd name="connsiteX7" fmla="*/ 696989 w 8840866"/>
              <a:gd name="connsiteY7" fmla="*/ 419100 h 5264273"/>
              <a:gd name="connsiteX8" fmla="*/ 544589 w 8840866"/>
              <a:gd name="connsiteY8" fmla="*/ 482600 h 5264273"/>
              <a:gd name="connsiteX9" fmla="*/ 596976 w 8840866"/>
              <a:gd name="connsiteY9" fmla="*/ 573087 h 5264273"/>
              <a:gd name="connsiteX10" fmla="*/ 493789 w 8840866"/>
              <a:gd name="connsiteY10" fmla="*/ 577850 h 5264273"/>
              <a:gd name="connsiteX11" fmla="*/ 296939 w 8840866"/>
              <a:gd name="connsiteY11" fmla="*/ 712788 h 5264273"/>
              <a:gd name="connsiteX12" fmla="*/ 163591 w 8840866"/>
              <a:gd name="connsiteY12" fmla="*/ 812800 h 5264273"/>
              <a:gd name="connsiteX13" fmla="*/ 73101 w 8840866"/>
              <a:gd name="connsiteY13" fmla="*/ 928688 h 5264273"/>
              <a:gd name="connsiteX14" fmla="*/ 1666 w 8840866"/>
              <a:gd name="connsiteY14" fmla="*/ 1017587 h 5264273"/>
              <a:gd name="connsiteX15" fmla="*/ 133358 w 8840866"/>
              <a:gd name="connsiteY15" fmla="*/ 1407607 h 5264273"/>
              <a:gd name="connsiteX16" fmla="*/ 255664 w 8840866"/>
              <a:gd name="connsiteY16" fmla="*/ 1473200 h 5264273"/>
              <a:gd name="connsiteX17" fmla="*/ 492201 w 8840866"/>
              <a:gd name="connsiteY17" fmla="*/ 1639887 h 5264273"/>
              <a:gd name="connsiteX18" fmla="*/ 652539 w 8840866"/>
              <a:gd name="connsiteY18" fmla="*/ 1847850 h 5264273"/>
              <a:gd name="connsiteX19" fmla="*/ 825577 w 8840866"/>
              <a:gd name="connsiteY19" fmla="*/ 1933575 h 5264273"/>
              <a:gd name="connsiteX20" fmla="*/ 971627 w 8840866"/>
              <a:gd name="connsiteY20" fmla="*/ 2006600 h 5264273"/>
              <a:gd name="connsiteX21" fmla="*/ 1124026 w 8840866"/>
              <a:gd name="connsiteY21" fmla="*/ 2081212 h 5264273"/>
              <a:gd name="connsiteX22" fmla="*/ 1306589 w 8840866"/>
              <a:gd name="connsiteY22" fmla="*/ 2235200 h 5264273"/>
              <a:gd name="connsiteX23" fmla="*/ 1371676 w 8840866"/>
              <a:gd name="connsiteY23" fmla="*/ 2371725 h 5264273"/>
              <a:gd name="connsiteX24" fmla="*/ 1446289 w 8840866"/>
              <a:gd name="connsiteY24" fmla="*/ 2486025 h 5264273"/>
              <a:gd name="connsiteX25" fmla="*/ 1566939 w 8840866"/>
              <a:gd name="connsiteY25" fmla="*/ 2827338 h 5264273"/>
              <a:gd name="connsiteX26" fmla="*/ 1735214 w 8840866"/>
              <a:gd name="connsiteY26" fmla="*/ 3032125 h 5264273"/>
              <a:gd name="connsiteX27" fmla="*/ 2121203 w 8840866"/>
              <a:gd name="connsiteY27" fmla="*/ 3439886 h 5264273"/>
              <a:gd name="connsiteX28" fmla="*/ 2508100 w 8840866"/>
              <a:gd name="connsiteY28" fmla="*/ 3623129 h 5264273"/>
              <a:gd name="connsiteX29" fmla="*/ 2848732 w 8840866"/>
              <a:gd name="connsiteY29" fmla="*/ 3856264 h 5264273"/>
              <a:gd name="connsiteX30" fmla="*/ 3139925 w 8840866"/>
              <a:gd name="connsiteY30" fmla="*/ 4142922 h 5264273"/>
              <a:gd name="connsiteX31" fmla="*/ 3403905 w 8840866"/>
              <a:gd name="connsiteY31" fmla="*/ 4402818 h 5264273"/>
              <a:gd name="connsiteX32" fmla="*/ 3641123 w 8840866"/>
              <a:gd name="connsiteY32" fmla="*/ 4606471 h 5264273"/>
              <a:gd name="connsiteX33" fmla="*/ 3729116 w 8840866"/>
              <a:gd name="connsiteY33" fmla="*/ 5260520 h 5264273"/>
              <a:gd name="connsiteX34" fmla="*/ 6707266 w 8840866"/>
              <a:gd name="connsiteY34" fmla="*/ 4660900 h 5264273"/>
              <a:gd name="connsiteX35" fmla="*/ 7669291 w 8840866"/>
              <a:gd name="connsiteY35" fmla="*/ 4194174 h 5264273"/>
              <a:gd name="connsiteX36" fmla="*/ 8840866 w 8840866"/>
              <a:gd name="connsiteY36" fmla="*/ 3489324 h 5264273"/>
              <a:gd name="connsiteX37" fmla="*/ 8621791 w 8840866"/>
              <a:gd name="connsiteY37" fmla="*/ 3289299 h 5264273"/>
              <a:gd name="connsiteX38" fmla="*/ 8326516 w 8840866"/>
              <a:gd name="connsiteY38" fmla="*/ 3194049 h 5264273"/>
              <a:gd name="connsiteX39" fmla="*/ 8002666 w 8840866"/>
              <a:gd name="connsiteY39" fmla="*/ 2974974 h 5264273"/>
              <a:gd name="connsiteX40" fmla="*/ 7764541 w 8840866"/>
              <a:gd name="connsiteY40" fmla="*/ 2860674 h 5264273"/>
              <a:gd name="connsiteX41" fmla="*/ 7431166 w 8840866"/>
              <a:gd name="connsiteY41" fmla="*/ 2689224 h 5264273"/>
              <a:gd name="connsiteX42" fmla="*/ 7173991 w 8840866"/>
              <a:gd name="connsiteY42" fmla="*/ 2555874 h 5264273"/>
              <a:gd name="connsiteX43" fmla="*/ 7002541 w 8840866"/>
              <a:gd name="connsiteY43" fmla="*/ 2508249 h 5264273"/>
              <a:gd name="connsiteX44" fmla="*/ 6954916 w 8840866"/>
              <a:gd name="connsiteY44" fmla="*/ 2403474 h 5264273"/>
              <a:gd name="connsiteX45" fmla="*/ 6812039 w 8840866"/>
              <a:gd name="connsiteY45" fmla="*/ 2254250 h 5264273"/>
              <a:gd name="connsiteX46" fmla="*/ 6748539 w 8840866"/>
              <a:gd name="connsiteY46" fmla="*/ 2114550 h 5264273"/>
              <a:gd name="connsiteX47" fmla="*/ 6729489 w 8840866"/>
              <a:gd name="connsiteY47" fmla="*/ 2032000 h 5264273"/>
              <a:gd name="connsiteX48" fmla="*/ 6646939 w 8840866"/>
              <a:gd name="connsiteY48" fmla="*/ 1949450 h 5264273"/>
              <a:gd name="connsiteX49" fmla="*/ 6589789 w 8840866"/>
              <a:gd name="connsiteY49" fmla="*/ 1854200 h 5264273"/>
              <a:gd name="connsiteX50" fmla="*/ 6589789 w 8840866"/>
              <a:gd name="connsiteY50" fmla="*/ 1816100 h 5264273"/>
              <a:gd name="connsiteX51" fmla="*/ 6659639 w 8840866"/>
              <a:gd name="connsiteY51" fmla="*/ 1771650 h 5264273"/>
              <a:gd name="connsiteX52" fmla="*/ 6723139 w 8840866"/>
              <a:gd name="connsiteY52" fmla="*/ 1727200 h 5264273"/>
              <a:gd name="connsiteX53" fmla="*/ 6723139 w 8840866"/>
              <a:gd name="connsiteY53" fmla="*/ 1676400 h 5264273"/>
              <a:gd name="connsiteX54" fmla="*/ 6513589 w 8840866"/>
              <a:gd name="connsiteY54" fmla="*/ 1574800 h 5264273"/>
              <a:gd name="connsiteX55" fmla="*/ 6405639 w 8840866"/>
              <a:gd name="connsiteY55" fmla="*/ 1492250 h 5264273"/>
              <a:gd name="connsiteX56" fmla="*/ 6291339 w 8840866"/>
              <a:gd name="connsiteY56" fmla="*/ 1435100 h 5264273"/>
              <a:gd name="connsiteX57" fmla="*/ 6265939 w 8840866"/>
              <a:gd name="connsiteY57" fmla="*/ 1384300 h 5264273"/>
              <a:gd name="connsiteX58" fmla="*/ 6145289 w 8840866"/>
              <a:gd name="connsiteY58" fmla="*/ 1301750 h 5264273"/>
              <a:gd name="connsiteX59" fmla="*/ 5980189 w 8840866"/>
              <a:gd name="connsiteY59" fmla="*/ 1219200 h 5264273"/>
              <a:gd name="connsiteX60" fmla="*/ 5846839 w 8840866"/>
              <a:gd name="connsiteY60" fmla="*/ 1117600 h 5264273"/>
              <a:gd name="connsiteX61" fmla="*/ 5637289 w 8840866"/>
              <a:gd name="connsiteY61" fmla="*/ 1054100 h 5264273"/>
              <a:gd name="connsiteX62" fmla="*/ 5580139 w 8840866"/>
              <a:gd name="connsiteY62" fmla="*/ 952500 h 5264273"/>
              <a:gd name="connsiteX63" fmla="*/ 5516639 w 8840866"/>
              <a:gd name="connsiteY63" fmla="*/ 831850 h 5264273"/>
              <a:gd name="connsiteX64" fmla="*/ 5522989 w 8840866"/>
              <a:gd name="connsiteY64" fmla="*/ 730250 h 5264273"/>
              <a:gd name="connsiteX65" fmla="*/ 5491239 w 8840866"/>
              <a:gd name="connsiteY65" fmla="*/ 666750 h 5264273"/>
              <a:gd name="connsiteX66" fmla="*/ 5404722 w 8840866"/>
              <a:gd name="connsiteY66" fmla="*/ 679449 h 5264273"/>
              <a:gd name="connsiteX67" fmla="*/ 5264229 w 8840866"/>
              <a:gd name="connsiteY67" fmla="*/ 741362 h 5264273"/>
              <a:gd name="connsiteX68" fmla="*/ 5091189 w 8840866"/>
              <a:gd name="connsiteY68" fmla="*/ 787400 h 5264273"/>
              <a:gd name="connsiteX69" fmla="*/ 4929264 w 8840866"/>
              <a:gd name="connsiteY69" fmla="*/ 840581 h 5264273"/>
              <a:gd name="connsiteX70" fmla="*/ 4802266 w 8840866"/>
              <a:gd name="connsiteY70" fmla="*/ 843755 h 5264273"/>
              <a:gd name="connsiteX71" fmla="*/ 4703046 w 8840866"/>
              <a:gd name="connsiteY71" fmla="*/ 825500 h 5264273"/>
              <a:gd name="connsiteX72" fmla="*/ 4635579 w 8840866"/>
              <a:gd name="connsiteY72" fmla="*/ 808037 h 5264273"/>
              <a:gd name="connsiteX73" fmla="*/ 4447460 w 8840866"/>
              <a:gd name="connsiteY73" fmla="*/ 803274 h 5264273"/>
              <a:gd name="connsiteX74" fmla="*/ 4298232 w 8840866"/>
              <a:gd name="connsiteY74" fmla="*/ 783431 h 5264273"/>
              <a:gd name="connsiteX75" fmla="*/ 4145039 w 8840866"/>
              <a:gd name="connsiteY75" fmla="*/ 736600 h 5264273"/>
              <a:gd name="connsiteX76" fmla="*/ 3986289 w 8840866"/>
              <a:gd name="connsiteY76" fmla="*/ 742950 h 5264273"/>
              <a:gd name="connsiteX77" fmla="*/ 3656089 w 8840866"/>
              <a:gd name="connsiteY77" fmla="*/ 780256 h 5264273"/>
              <a:gd name="connsiteX78" fmla="*/ 3590210 w 8840866"/>
              <a:gd name="connsiteY78" fmla="*/ 786605 h 5264273"/>
              <a:gd name="connsiteX79" fmla="*/ 3529089 w 8840866"/>
              <a:gd name="connsiteY79" fmla="*/ 768350 h 5264273"/>
              <a:gd name="connsiteX80" fmla="*/ 3529089 w 8840866"/>
              <a:gd name="connsiteY80" fmla="*/ 768350 h 5264273"/>
              <a:gd name="connsiteX81" fmla="*/ 3478291 w 8840866"/>
              <a:gd name="connsiteY81" fmla="*/ 758030 h 5264273"/>
              <a:gd name="connsiteX82" fmla="*/ 3363989 w 8840866"/>
              <a:gd name="connsiteY82" fmla="*/ 819150 h 5264273"/>
              <a:gd name="connsiteX83" fmla="*/ 3363989 w 8840866"/>
              <a:gd name="connsiteY83" fmla="*/ 819150 h 5264273"/>
              <a:gd name="connsiteX84" fmla="*/ 3281439 w 8840866"/>
              <a:gd name="connsiteY84" fmla="*/ 855662 h 5264273"/>
              <a:gd name="connsiteX85" fmla="*/ 3065539 w 8840866"/>
              <a:gd name="connsiteY85" fmla="*/ 819150 h 5264273"/>
              <a:gd name="connsiteX86" fmla="*/ 2909172 w 8840866"/>
              <a:gd name="connsiteY86" fmla="*/ 777080 h 5264273"/>
              <a:gd name="connsiteX87" fmla="*/ 2801221 w 8840866"/>
              <a:gd name="connsiteY87" fmla="*/ 754063 h 5264273"/>
              <a:gd name="connsiteX88" fmla="*/ 2710733 w 8840866"/>
              <a:gd name="connsiteY88" fmla="*/ 707231 h 5264273"/>
              <a:gd name="connsiteX89" fmla="*/ 2584526 w 8840866"/>
              <a:gd name="connsiteY89" fmla="*/ 539750 h 5264273"/>
              <a:gd name="connsiteX90" fmla="*/ 2526583 w 8840866"/>
              <a:gd name="connsiteY90" fmla="*/ 450851 h 5264273"/>
              <a:gd name="connsiteX91" fmla="*/ 2392439 w 8840866"/>
              <a:gd name="connsiteY91" fmla="*/ 387350 h 5264273"/>
              <a:gd name="connsiteX92" fmla="*/ 2309889 w 8840866"/>
              <a:gd name="connsiteY92" fmla="*/ 330200 h 5264273"/>
              <a:gd name="connsiteX93" fmla="*/ 2120977 w 8840866"/>
              <a:gd name="connsiteY93" fmla="*/ 269875 h 5264273"/>
              <a:gd name="connsiteX94" fmla="*/ 2040013 w 8840866"/>
              <a:gd name="connsiteY94" fmla="*/ 223838 h 5264273"/>
              <a:gd name="connsiteX95" fmla="*/ 1954289 w 8840866"/>
              <a:gd name="connsiteY95" fmla="*/ 95250 h 5264273"/>
              <a:gd name="connsiteX96" fmla="*/ 1770139 w 8840866"/>
              <a:gd name="connsiteY96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648695 w 8840866"/>
              <a:gd name="connsiteY2" fmla="*/ 58738 h 5264273"/>
              <a:gd name="connsiteX3" fmla="*/ 1503439 w 8840866"/>
              <a:gd name="connsiteY3" fmla="*/ 76200 h 5264273"/>
              <a:gd name="connsiteX4" fmla="*/ 1401839 w 8840866"/>
              <a:gd name="connsiteY4" fmla="*/ 101600 h 5264273"/>
              <a:gd name="connsiteX5" fmla="*/ 1192289 w 8840866"/>
              <a:gd name="connsiteY5" fmla="*/ 165100 h 5264273"/>
              <a:gd name="connsiteX6" fmla="*/ 843039 w 8840866"/>
              <a:gd name="connsiteY6" fmla="*/ 361950 h 5264273"/>
              <a:gd name="connsiteX7" fmla="*/ 696989 w 8840866"/>
              <a:gd name="connsiteY7" fmla="*/ 419100 h 5264273"/>
              <a:gd name="connsiteX8" fmla="*/ 692227 w 8840866"/>
              <a:gd name="connsiteY8" fmla="*/ 501650 h 5264273"/>
              <a:gd name="connsiteX9" fmla="*/ 596976 w 8840866"/>
              <a:gd name="connsiteY9" fmla="*/ 573087 h 5264273"/>
              <a:gd name="connsiteX10" fmla="*/ 493789 w 8840866"/>
              <a:gd name="connsiteY10" fmla="*/ 577850 h 5264273"/>
              <a:gd name="connsiteX11" fmla="*/ 296939 w 8840866"/>
              <a:gd name="connsiteY11" fmla="*/ 712788 h 5264273"/>
              <a:gd name="connsiteX12" fmla="*/ 163591 w 8840866"/>
              <a:gd name="connsiteY12" fmla="*/ 812800 h 5264273"/>
              <a:gd name="connsiteX13" fmla="*/ 73101 w 8840866"/>
              <a:gd name="connsiteY13" fmla="*/ 928688 h 5264273"/>
              <a:gd name="connsiteX14" fmla="*/ 1666 w 8840866"/>
              <a:gd name="connsiteY14" fmla="*/ 1017587 h 5264273"/>
              <a:gd name="connsiteX15" fmla="*/ 133358 w 8840866"/>
              <a:gd name="connsiteY15" fmla="*/ 1407607 h 5264273"/>
              <a:gd name="connsiteX16" fmla="*/ 255664 w 8840866"/>
              <a:gd name="connsiteY16" fmla="*/ 1473200 h 5264273"/>
              <a:gd name="connsiteX17" fmla="*/ 492201 w 8840866"/>
              <a:gd name="connsiteY17" fmla="*/ 1639887 h 5264273"/>
              <a:gd name="connsiteX18" fmla="*/ 652539 w 8840866"/>
              <a:gd name="connsiteY18" fmla="*/ 1847850 h 5264273"/>
              <a:gd name="connsiteX19" fmla="*/ 825577 w 8840866"/>
              <a:gd name="connsiteY19" fmla="*/ 1933575 h 5264273"/>
              <a:gd name="connsiteX20" fmla="*/ 971627 w 8840866"/>
              <a:gd name="connsiteY20" fmla="*/ 2006600 h 5264273"/>
              <a:gd name="connsiteX21" fmla="*/ 1124026 w 8840866"/>
              <a:gd name="connsiteY21" fmla="*/ 2081212 h 5264273"/>
              <a:gd name="connsiteX22" fmla="*/ 1306589 w 8840866"/>
              <a:gd name="connsiteY22" fmla="*/ 2235200 h 5264273"/>
              <a:gd name="connsiteX23" fmla="*/ 1371676 w 8840866"/>
              <a:gd name="connsiteY23" fmla="*/ 2371725 h 5264273"/>
              <a:gd name="connsiteX24" fmla="*/ 1446289 w 8840866"/>
              <a:gd name="connsiteY24" fmla="*/ 2486025 h 5264273"/>
              <a:gd name="connsiteX25" fmla="*/ 1566939 w 8840866"/>
              <a:gd name="connsiteY25" fmla="*/ 2827338 h 5264273"/>
              <a:gd name="connsiteX26" fmla="*/ 1735214 w 8840866"/>
              <a:gd name="connsiteY26" fmla="*/ 3032125 h 5264273"/>
              <a:gd name="connsiteX27" fmla="*/ 2121203 w 8840866"/>
              <a:gd name="connsiteY27" fmla="*/ 3439886 h 5264273"/>
              <a:gd name="connsiteX28" fmla="*/ 2508100 w 8840866"/>
              <a:gd name="connsiteY28" fmla="*/ 3623129 h 5264273"/>
              <a:gd name="connsiteX29" fmla="*/ 2848732 w 8840866"/>
              <a:gd name="connsiteY29" fmla="*/ 3856264 h 5264273"/>
              <a:gd name="connsiteX30" fmla="*/ 3139925 w 8840866"/>
              <a:gd name="connsiteY30" fmla="*/ 4142922 h 5264273"/>
              <a:gd name="connsiteX31" fmla="*/ 3403905 w 8840866"/>
              <a:gd name="connsiteY31" fmla="*/ 4402818 h 5264273"/>
              <a:gd name="connsiteX32" fmla="*/ 3641123 w 8840866"/>
              <a:gd name="connsiteY32" fmla="*/ 4606471 h 5264273"/>
              <a:gd name="connsiteX33" fmla="*/ 3729116 w 8840866"/>
              <a:gd name="connsiteY33" fmla="*/ 5260520 h 5264273"/>
              <a:gd name="connsiteX34" fmla="*/ 6707266 w 8840866"/>
              <a:gd name="connsiteY34" fmla="*/ 4660900 h 5264273"/>
              <a:gd name="connsiteX35" fmla="*/ 7669291 w 8840866"/>
              <a:gd name="connsiteY35" fmla="*/ 4194174 h 5264273"/>
              <a:gd name="connsiteX36" fmla="*/ 8840866 w 8840866"/>
              <a:gd name="connsiteY36" fmla="*/ 3489324 h 5264273"/>
              <a:gd name="connsiteX37" fmla="*/ 8621791 w 8840866"/>
              <a:gd name="connsiteY37" fmla="*/ 3289299 h 5264273"/>
              <a:gd name="connsiteX38" fmla="*/ 8326516 w 8840866"/>
              <a:gd name="connsiteY38" fmla="*/ 3194049 h 5264273"/>
              <a:gd name="connsiteX39" fmla="*/ 8002666 w 8840866"/>
              <a:gd name="connsiteY39" fmla="*/ 2974974 h 5264273"/>
              <a:gd name="connsiteX40" fmla="*/ 7764541 w 8840866"/>
              <a:gd name="connsiteY40" fmla="*/ 2860674 h 5264273"/>
              <a:gd name="connsiteX41" fmla="*/ 7431166 w 8840866"/>
              <a:gd name="connsiteY41" fmla="*/ 2689224 h 5264273"/>
              <a:gd name="connsiteX42" fmla="*/ 7173991 w 8840866"/>
              <a:gd name="connsiteY42" fmla="*/ 2555874 h 5264273"/>
              <a:gd name="connsiteX43" fmla="*/ 7002541 w 8840866"/>
              <a:gd name="connsiteY43" fmla="*/ 2508249 h 5264273"/>
              <a:gd name="connsiteX44" fmla="*/ 6954916 w 8840866"/>
              <a:gd name="connsiteY44" fmla="*/ 2403474 h 5264273"/>
              <a:gd name="connsiteX45" fmla="*/ 6812039 w 8840866"/>
              <a:gd name="connsiteY45" fmla="*/ 2254250 h 5264273"/>
              <a:gd name="connsiteX46" fmla="*/ 6748539 w 8840866"/>
              <a:gd name="connsiteY46" fmla="*/ 2114550 h 5264273"/>
              <a:gd name="connsiteX47" fmla="*/ 6729489 w 8840866"/>
              <a:gd name="connsiteY47" fmla="*/ 2032000 h 5264273"/>
              <a:gd name="connsiteX48" fmla="*/ 6646939 w 8840866"/>
              <a:gd name="connsiteY48" fmla="*/ 1949450 h 5264273"/>
              <a:gd name="connsiteX49" fmla="*/ 6589789 w 8840866"/>
              <a:gd name="connsiteY49" fmla="*/ 1854200 h 5264273"/>
              <a:gd name="connsiteX50" fmla="*/ 6589789 w 8840866"/>
              <a:gd name="connsiteY50" fmla="*/ 1816100 h 5264273"/>
              <a:gd name="connsiteX51" fmla="*/ 6659639 w 8840866"/>
              <a:gd name="connsiteY51" fmla="*/ 1771650 h 5264273"/>
              <a:gd name="connsiteX52" fmla="*/ 6723139 w 8840866"/>
              <a:gd name="connsiteY52" fmla="*/ 1727200 h 5264273"/>
              <a:gd name="connsiteX53" fmla="*/ 6723139 w 8840866"/>
              <a:gd name="connsiteY53" fmla="*/ 1676400 h 5264273"/>
              <a:gd name="connsiteX54" fmla="*/ 6513589 w 8840866"/>
              <a:gd name="connsiteY54" fmla="*/ 1574800 h 5264273"/>
              <a:gd name="connsiteX55" fmla="*/ 6405639 w 8840866"/>
              <a:gd name="connsiteY55" fmla="*/ 1492250 h 5264273"/>
              <a:gd name="connsiteX56" fmla="*/ 6291339 w 8840866"/>
              <a:gd name="connsiteY56" fmla="*/ 1435100 h 5264273"/>
              <a:gd name="connsiteX57" fmla="*/ 6265939 w 8840866"/>
              <a:gd name="connsiteY57" fmla="*/ 1384300 h 5264273"/>
              <a:gd name="connsiteX58" fmla="*/ 6145289 w 8840866"/>
              <a:gd name="connsiteY58" fmla="*/ 1301750 h 5264273"/>
              <a:gd name="connsiteX59" fmla="*/ 5980189 w 8840866"/>
              <a:gd name="connsiteY59" fmla="*/ 1219200 h 5264273"/>
              <a:gd name="connsiteX60" fmla="*/ 5846839 w 8840866"/>
              <a:gd name="connsiteY60" fmla="*/ 1117600 h 5264273"/>
              <a:gd name="connsiteX61" fmla="*/ 5637289 w 8840866"/>
              <a:gd name="connsiteY61" fmla="*/ 1054100 h 5264273"/>
              <a:gd name="connsiteX62" fmla="*/ 5580139 w 8840866"/>
              <a:gd name="connsiteY62" fmla="*/ 952500 h 5264273"/>
              <a:gd name="connsiteX63" fmla="*/ 5516639 w 8840866"/>
              <a:gd name="connsiteY63" fmla="*/ 831850 h 5264273"/>
              <a:gd name="connsiteX64" fmla="*/ 5522989 w 8840866"/>
              <a:gd name="connsiteY64" fmla="*/ 730250 h 5264273"/>
              <a:gd name="connsiteX65" fmla="*/ 5491239 w 8840866"/>
              <a:gd name="connsiteY65" fmla="*/ 666750 h 5264273"/>
              <a:gd name="connsiteX66" fmla="*/ 5404722 w 8840866"/>
              <a:gd name="connsiteY66" fmla="*/ 679449 h 5264273"/>
              <a:gd name="connsiteX67" fmla="*/ 5264229 w 8840866"/>
              <a:gd name="connsiteY67" fmla="*/ 741362 h 5264273"/>
              <a:gd name="connsiteX68" fmla="*/ 5091189 w 8840866"/>
              <a:gd name="connsiteY68" fmla="*/ 787400 h 5264273"/>
              <a:gd name="connsiteX69" fmla="*/ 4929264 w 8840866"/>
              <a:gd name="connsiteY69" fmla="*/ 840581 h 5264273"/>
              <a:gd name="connsiteX70" fmla="*/ 4802266 w 8840866"/>
              <a:gd name="connsiteY70" fmla="*/ 843755 h 5264273"/>
              <a:gd name="connsiteX71" fmla="*/ 4703046 w 8840866"/>
              <a:gd name="connsiteY71" fmla="*/ 825500 h 5264273"/>
              <a:gd name="connsiteX72" fmla="*/ 4635579 w 8840866"/>
              <a:gd name="connsiteY72" fmla="*/ 808037 h 5264273"/>
              <a:gd name="connsiteX73" fmla="*/ 4447460 w 8840866"/>
              <a:gd name="connsiteY73" fmla="*/ 803274 h 5264273"/>
              <a:gd name="connsiteX74" fmla="*/ 4298232 w 8840866"/>
              <a:gd name="connsiteY74" fmla="*/ 783431 h 5264273"/>
              <a:gd name="connsiteX75" fmla="*/ 4145039 w 8840866"/>
              <a:gd name="connsiteY75" fmla="*/ 736600 h 5264273"/>
              <a:gd name="connsiteX76" fmla="*/ 3986289 w 8840866"/>
              <a:gd name="connsiteY76" fmla="*/ 742950 h 5264273"/>
              <a:gd name="connsiteX77" fmla="*/ 3656089 w 8840866"/>
              <a:gd name="connsiteY77" fmla="*/ 780256 h 5264273"/>
              <a:gd name="connsiteX78" fmla="*/ 3590210 w 8840866"/>
              <a:gd name="connsiteY78" fmla="*/ 786605 h 5264273"/>
              <a:gd name="connsiteX79" fmla="*/ 3529089 w 8840866"/>
              <a:gd name="connsiteY79" fmla="*/ 768350 h 5264273"/>
              <a:gd name="connsiteX80" fmla="*/ 3529089 w 8840866"/>
              <a:gd name="connsiteY80" fmla="*/ 768350 h 5264273"/>
              <a:gd name="connsiteX81" fmla="*/ 3478291 w 8840866"/>
              <a:gd name="connsiteY81" fmla="*/ 758030 h 5264273"/>
              <a:gd name="connsiteX82" fmla="*/ 3363989 w 8840866"/>
              <a:gd name="connsiteY82" fmla="*/ 819150 h 5264273"/>
              <a:gd name="connsiteX83" fmla="*/ 3363989 w 8840866"/>
              <a:gd name="connsiteY83" fmla="*/ 819150 h 5264273"/>
              <a:gd name="connsiteX84" fmla="*/ 3281439 w 8840866"/>
              <a:gd name="connsiteY84" fmla="*/ 855662 h 5264273"/>
              <a:gd name="connsiteX85" fmla="*/ 3065539 w 8840866"/>
              <a:gd name="connsiteY85" fmla="*/ 819150 h 5264273"/>
              <a:gd name="connsiteX86" fmla="*/ 2909172 w 8840866"/>
              <a:gd name="connsiteY86" fmla="*/ 777080 h 5264273"/>
              <a:gd name="connsiteX87" fmla="*/ 2801221 w 8840866"/>
              <a:gd name="connsiteY87" fmla="*/ 754063 h 5264273"/>
              <a:gd name="connsiteX88" fmla="*/ 2710733 w 8840866"/>
              <a:gd name="connsiteY88" fmla="*/ 707231 h 5264273"/>
              <a:gd name="connsiteX89" fmla="*/ 2584526 w 8840866"/>
              <a:gd name="connsiteY89" fmla="*/ 539750 h 5264273"/>
              <a:gd name="connsiteX90" fmla="*/ 2526583 w 8840866"/>
              <a:gd name="connsiteY90" fmla="*/ 450851 h 5264273"/>
              <a:gd name="connsiteX91" fmla="*/ 2392439 w 8840866"/>
              <a:gd name="connsiteY91" fmla="*/ 387350 h 5264273"/>
              <a:gd name="connsiteX92" fmla="*/ 2309889 w 8840866"/>
              <a:gd name="connsiteY92" fmla="*/ 330200 h 5264273"/>
              <a:gd name="connsiteX93" fmla="*/ 2120977 w 8840866"/>
              <a:gd name="connsiteY93" fmla="*/ 269875 h 5264273"/>
              <a:gd name="connsiteX94" fmla="*/ 2040013 w 8840866"/>
              <a:gd name="connsiteY94" fmla="*/ 223838 h 5264273"/>
              <a:gd name="connsiteX95" fmla="*/ 1954289 w 8840866"/>
              <a:gd name="connsiteY95" fmla="*/ 95250 h 5264273"/>
              <a:gd name="connsiteX96" fmla="*/ 1770139 w 8840866"/>
              <a:gd name="connsiteY96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648695 w 8840866"/>
              <a:gd name="connsiteY2" fmla="*/ 58738 h 5264273"/>
              <a:gd name="connsiteX3" fmla="*/ 1503439 w 8840866"/>
              <a:gd name="connsiteY3" fmla="*/ 76200 h 5264273"/>
              <a:gd name="connsiteX4" fmla="*/ 1401839 w 8840866"/>
              <a:gd name="connsiteY4" fmla="*/ 101600 h 5264273"/>
              <a:gd name="connsiteX5" fmla="*/ 1192289 w 8840866"/>
              <a:gd name="connsiteY5" fmla="*/ 165100 h 5264273"/>
              <a:gd name="connsiteX6" fmla="*/ 843039 w 8840866"/>
              <a:gd name="connsiteY6" fmla="*/ 361950 h 5264273"/>
              <a:gd name="connsiteX7" fmla="*/ 696989 w 8840866"/>
              <a:gd name="connsiteY7" fmla="*/ 419100 h 5264273"/>
              <a:gd name="connsiteX8" fmla="*/ 692227 w 8840866"/>
              <a:gd name="connsiteY8" fmla="*/ 501650 h 5264273"/>
              <a:gd name="connsiteX9" fmla="*/ 582688 w 8840866"/>
              <a:gd name="connsiteY9" fmla="*/ 554037 h 5264273"/>
              <a:gd name="connsiteX10" fmla="*/ 493789 w 8840866"/>
              <a:gd name="connsiteY10" fmla="*/ 577850 h 5264273"/>
              <a:gd name="connsiteX11" fmla="*/ 296939 w 8840866"/>
              <a:gd name="connsiteY11" fmla="*/ 712788 h 5264273"/>
              <a:gd name="connsiteX12" fmla="*/ 163591 w 8840866"/>
              <a:gd name="connsiteY12" fmla="*/ 812800 h 5264273"/>
              <a:gd name="connsiteX13" fmla="*/ 73101 w 8840866"/>
              <a:gd name="connsiteY13" fmla="*/ 928688 h 5264273"/>
              <a:gd name="connsiteX14" fmla="*/ 1666 w 8840866"/>
              <a:gd name="connsiteY14" fmla="*/ 1017587 h 5264273"/>
              <a:gd name="connsiteX15" fmla="*/ 133358 w 8840866"/>
              <a:gd name="connsiteY15" fmla="*/ 1407607 h 5264273"/>
              <a:gd name="connsiteX16" fmla="*/ 255664 w 8840866"/>
              <a:gd name="connsiteY16" fmla="*/ 1473200 h 5264273"/>
              <a:gd name="connsiteX17" fmla="*/ 492201 w 8840866"/>
              <a:gd name="connsiteY17" fmla="*/ 1639887 h 5264273"/>
              <a:gd name="connsiteX18" fmla="*/ 652539 w 8840866"/>
              <a:gd name="connsiteY18" fmla="*/ 1847850 h 5264273"/>
              <a:gd name="connsiteX19" fmla="*/ 825577 w 8840866"/>
              <a:gd name="connsiteY19" fmla="*/ 1933575 h 5264273"/>
              <a:gd name="connsiteX20" fmla="*/ 971627 w 8840866"/>
              <a:gd name="connsiteY20" fmla="*/ 2006600 h 5264273"/>
              <a:gd name="connsiteX21" fmla="*/ 1124026 w 8840866"/>
              <a:gd name="connsiteY21" fmla="*/ 2081212 h 5264273"/>
              <a:gd name="connsiteX22" fmla="*/ 1306589 w 8840866"/>
              <a:gd name="connsiteY22" fmla="*/ 2235200 h 5264273"/>
              <a:gd name="connsiteX23" fmla="*/ 1371676 w 8840866"/>
              <a:gd name="connsiteY23" fmla="*/ 2371725 h 5264273"/>
              <a:gd name="connsiteX24" fmla="*/ 1446289 w 8840866"/>
              <a:gd name="connsiteY24" fmla="*/ 2486025 h 5264273"/>
              <a:gd name="connsiteX25" fmla="*/ 1566939 w 8840866"/>
              <a:gd name="connsiteY25" fmla="*/ 2827338 h 5264273"/>
              <a:gd name="connsiteX26" fmla="*/ 1735214 w 8840866"/>
              <a:gd name="connsiteY26" fmla="*/ 3032125 h 5264273"/>
              <a:gd name="connsiteX27" fmla="*/ 2121203 w 8840866"/>
              <a:gd name="connsiteY27" fmla="*/ 3439886 h 5264273"/>
              <a:gd name="connsiteX28" fmla="*/ 2508100 w 8840866"/>
              <a:gd name="connsiteY28" fmla="*/ 3623129 h 5264273"/>
              <a:gd name="connsiteX29" fmla="*/ 2848732 w 8840866"/>
              <a:gd name="connsiteY29" fmla="*/ 3856264 h 5264273"/>
              <a:gd name="connsiteX30" fmla="*/ 3139925 w 8840866"/>
              <a:gd name="connsiteY30" fmla="*/ 4142922 h 5264273"/>
              <a:gd name="connsiteX31" fmla="*/ 3403905 w 8840866"/>
              <a:gd name="connsiteY31" fmla="*/ 4402818 h 5264273"/>
              <a:gd name="connsiteX32" fmla="*/ 3641123 w 8840866"/>
              <a:gd name="connsiteY32" fmla="*/ 4606471 h 5264273"/>
              <a:gd name="connsiteX33" fmla="*/ 3729116 w 8840866"/>
              <a:gd name="connsiteY33" fmla="*/ 5260520 h 5264273"/>
              <a:gd name="connsiteX34" fmla="*/ 6707266 w 8840866"/>
              <a:gd name="connsiteY34" fmla="*/ 4660900 h 5264273"/>
              <a:gd name="connsiteX35" fmla="*/ 7669291 w 8840866"/>
              <a:gd name="connsiteY35" fmla="*/ 4194174 h 5264273"/>
              <a:gd name="connsiteX36" fmla="*/ 8840866 w 8840866"/>
              <a:gd name="connsiteY36" fmla="*/ 3489324 h 5264273"/>
              <a:gd name="connsiteX37" fmla="*/ 8621791 w 8840866"/>
              <a:gd name="connsiteY37" fmla="*/ 3289299 h 5264273"/>
              <a:gd name="connsiteX38" fmla="*/ 8326516 w 8840866"/>
              <a:gd name="connsiteY38" fmla="*/ 3194049 h 5264273"/>
              <a:gd name="connsiteX39" fmla="*/ 8002666 w 8840866"/>
              <a:gd name="connsiteY39" fmla="*/ 2974974 h 5264273"/>
              <a:gd name="connsiteX40" fmla="*/ 7764541 w 8840866"/>
              <a:gd name="connsiteY40" fmla="*/ 2860674 h 5264273"/>
              <a:gd name="connsiteX41" fmla="*/ 7431166 w 8840866"/>
              <a:gd name="connsiteY41" fmla="*/ 2689224 h 5264273"/>
              <a:gd name="connsiteX42" fmla="*/ 7173991 w 8840866"/>
              <a:gd name="connsiteY42" fmla="*/ 2555874 h 5264273"/>
              <a:gd name="connsiteX43" fmla="*/ 7002541 w 8840866"/>
              <a:gd name="connsiteY43" fmla="*/ 2508249 h 5264273"/>
              <a:gd name="connsiteX44" fmla="*/ 6954916 w 8840866"/>
              <a:gd name="connsiteY44" fmla="*/ 2403474 h 5264273"/>
              <a:gd name="connsiteX45" fmla="*/ 6812039 w 8840866"/>
              <a:gd name="connsiteY45" fmla="*/ 2254250 h 5264273"/>
              <a:gd name="connsiteX46" fmla="*/ 6748539 w 8840866"/>
              <a:gd name="connsiteY46" fmla="*/ 2114550 h 5264273"/>
              <a:gd name="connsiteX47" fmla="*/ 6729489 w 8840866"/>
              <a:gd name="connsiteY47" fmla="*/ 2032000 h 5264273"/>
              <a:gd name="connsiteX48" fmla="*/ 6646939 w 8840866"/>
              <a:gd name="connsiteY48" fmla="*/ 1949450 h 5264273"/>
              <a:gd name="connsiteX49" fmla="*/ 6589789 w 8840866"/>
              <a:gd name="connsiteY49" fmla="*/ 1854200 h 5264273"/>
              <a:gd name="connsiteX50" fmla="*/ 6589789 w 8840866"/>
              <a:gd name="connsiteY50" fmla="*/ 1816100 h 5264273"/>
              <a:gd name="connsiteX51" fmla="*/ 6659639 w 8840866"/>
              <a:gd name="connsiteY51" fmla="*/ 1771650 h 5264273"/>
              <a:gd name="connsiteX52" fmla="*/ 6723139 w 8840866"/>
              <a:gd name="connsiteY52" fmla="*/ 1727200 h 5264273"/>
              <a:gd name="connsiteX53" fmla="*/ 6723139 w 8840866"/>
              <a:gd name="connsiteY53" fmla="*/ 1676400 h 5264273"/>
              <a:gd name="connsiteX54" fmla="*/ 6513589 w 8840866"/>
              <a:gd name="connsiteY54" fmla="*/ 1574800 h 5264273"/>
              <a:gd name="connsiteX55" fmla="*/ 6405639 w 8840866"/>
              <a:gd name="connsiteY55" fmla="*/ 1492250 h 5264273"/>
              <a:gd name="connsiteX56" fmla="*/ 6291339 w 8840866"/>
              <a:gd name="connsiteY56" fmla="*/ 1435100 h 5264273"/>
              <a:gd name="connsiteX57" fmla="*/ 6265939 w 8840866"/>
              <a:gd name="connsiteY57" fmla="*/ 1384300 h 5264273"/>
              <a:gd name="connsiteX58" fmla="*/ 6145289 w 8840866"/>
              <a:gd name="connsiteY58" fmla="*/ 1301750 h 5264273"/>
              <a:gd name="connsiteX59" fmla="*/ 5980189 w 8840866"/>
              <a:gd name="connsiteY59" fmla="*/ 1219200 h 5264273"/>
              <a:gd name="connsiteX60" fmla="*/ 5846839 w 8840866"/>
              <a:gd name="connsiteY60" fmla="*/ 1117600 h 5264273"/>
              <a:gd name="connsiteX61" fmla="*/ 5637289 w 8840866"/>
              <a:gd name="connsiteY61" fmla="*/ 1054100 h 5264273"/>
              <a:gd name="connsiteX62" fmla="*/ 5580139 w 8840866"/>
              <a:gd name="connsiteY62" fmla="*/ 952500 h 5264273"/>
              <a:gd name="connsiteX63" fmla="*/ 5516639 w 8840866"/>
              <a:gd name="connsiteY63" fmla="*/ 831850 h 5264273"/>
              <a:gd name="connsiteX64" fmla="*/ 5522989 w 8840866"/>
              <a:gd name="connsiteY64" fmla="*/ 730250 h 5264273"/>
              <a:gd name="connsiteX65" fmla="*/ 5491239 w 8840866"/>
              <a:gd name="connsiteY65" fmla="*/ 666750 h 5264273"/>
              <a:gd name="connsiteX66" fmla="*/ 5404722 w 8840866"/>
              <a:gd name="connsiteY66" fmla="*/ 679449 h 5264273"/>
              <a:gd name="connsiteX67" fmla="*/ 5264229 w 8840866"/>
              <a:gd name="connsiteY67" fmla="*/ 741362 h 5264273"/>
              <a:gd name="connsiteX68" fmla="*/ 5091189 w 8840866"/>
              <a:gd name="connsiteY68" fmla="*/ 787400 h 5264273"/>
              <a:gd name="connsiteX69" fmla="*/ 4929264 w 8840866"/>
              <a:gd name="connsiteY69" fmla="*/ 840581 h 5264273"/>
              <a:gd name="connsiteX70" fmla="*/ 4802266 w 8840866"/>
              <a:gd name="connsiteY70" fmla="*/ 843755 h 5264273"/>
              <a:gd name="connsiteX71" fmla="*/ 4703046 w 8840866"/>
              <a:gd name="connsiteY71" fmla="*/ 825500 h 5264273"/>
              <a:gd name="connsiteX72" fmla="*/ 4635579 w 8840866"/>
              <a:gd name="connsiteY72" fmla="*/ 808037 h 5264273"/>
              <a:gd name="connsiteX73" fmla="*/ 4447460 w 8840866"/>
              <a:gd name="connsiteY73" fmla="*/ 803274 h 5264273"/>
              <a:gd name="connsiteX74" fmla="*/ 4298232 w 8840866"/>
              <a:gd name="connsiteY74" fmla="*/ 783431 h 5264273"/>
              <a:gd name="connsiteX75" fmla="*/ 4145039 w 8840866"/>
              <a:gd name="connsiteY75" fmla="*/ 736600 h 5264273"/>
              <a:gd name="connsiteX76" fmla="*/ 3986289 w 8840866"/>
              <a:gd name="connsiteY76" fmla="*/ 742950 h 5264273"/>
              <a:gd name="connsiteX77" fmla="*/ 3656089 w 8840866"/>
              <a:gd name="connsiteY77" fmla="*/ 780256 h 5264273"/>
              <a:gd name="connsiteX78" fmla="*/ 3590210 w 8840866"/>
              <a:gd name="connsiteY78" fmla="*/ 786605 h 5264273"/>
              <a:gd name="connsiteX79" fmla="*/ 3529089 w 8840866"/>
              <a:gd name="connsiteY79" fmla="*/ 768350 h 5264273"/>
              <a:gd name="connsiteX80" fmla="*/ 3529089 w 8840866"/>
              <a:gd name="connsiteY80" fmla="*/ 768350 h 5264273"/>
              <a:gd name="connsiteX81" fmla="*/ 3478291 w 8840866"/>
              <a:gd name="connsiteY81" fmla="*/ 758030 h 5264273"/>
              <a:gd name="connsiteX82" fmla="*/ 3363989 w 8840866"/>
              <a:gd name="connsiteY82" fmla="*/ 819150 h 5264273"/>
              <a:gd name="connsiteX83" fmla="*/ 3363989 w 8840866"/>
              <a:gd name="connsiteY83" fmla="*/ 819150 h 5264273"/>
              <a:gd name="connsiteX84" fmla="*/ 3281439 w 8840866"/>
              <a:gd name="connsiteY84" fmla="*/ 855662 h 5264273"/>
              <a:gd name="connsiteX85" fmla="*/ 3065539 w 8840866"/>
              <a:gd name="connsiteY85" fmla="*/ 819150 h 5264273"/>
              <a:gd name="connsiteX86" fmla="*/ 2909172 w 8840866"/>
              <a:gd name="connsiteY86" fmla="*/ 777080 h 5264273"/>
              <a:gd name="connsiteX87" fmla="*/ 2801221 w 8840866"/>
              <a:gd name="connsiteY87" fmla="*/ 754063 h 5264273"/>
              <a:gd name="connsiteX88" fmla="*/ 2710733 w 8840866"/>
              <a:gd name="connsiteY88" fmla="*/ 707231 h 5264273"/>
              <a:gd name="connsiteX89" fmla="*/ 2584526 w 8840866"/>
              <a:gd name="connsiteY89" fmla="*/ 539750 h 5264273"/>
              <a:gd name="connsiteX90" fmla="*/ 2526583 w 8840866"/>
              <a:gd name="connsiteY90" fmla="*/ 450851 h 5264273"/>
              <a:gd name="connsiteX91" fmla="*/ 2392439 w 8840866"/>
              <a:gd name="connsiteY91" fmla="*/ 387350 h 5264273"/>
              <a:gd name="connsiteX92" fmla="*/ 2309889 w 8840866"/>
              <a:gd name="connsiteY92" fmla="*/ 330200 h 5264273"/>
              <a:gd name="connsiteX93" fmla="*/ 2120977 w 8840866"/>
              <a:gd name="connsiteY93" fmla="*/ 269875 h 5264273"/>
              <a:gd name="connsiteX94" fmla="*/ 2040013 w 8840866"/>
              <a:gd name="connsiteY94" fmla="*/ 223838 h 5264273"/>
              <a:gd name="connsiteX95" fmla="*/ 1954289 w 8840866"/>
              <a:gd name="connsiteY95" fmla="*/ 95250 h 5264273"/>
              <a:gd name="connsiteX96" fmla="*/ 1770139 w 8840866"/>
              <a:gd name="connsiteY96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648695 w 8840866"/>
              <a:gd name="connsiteY2" fmla="*/ 58738 h 5264273"/>
              <a:gd name="connsiteX3" fmla="*/ 1503439 w 8840866"/>
              <a:gd name="connsiteY3" fmla="*/ 76200 h 5264273"/>
              <a:gd name="connsiteX4" fmla="*/ 1401839 w 8840866"/>
              <a:gd name="connsiteY4" fmla="*/ 101600 h 5264273"/>
              <a:gd name="connsiteX5" fmla="*/ 1192289 w 8840866"/>
              <a:gd name="connsiteY5" fmla="*/ 165100 h 5264273"/>
              <a:gd name="connsiteX6" fmla="*/ 843039 w 8840866"/>
              <a:gd name="connsiteY6" fmla="*/ 361950 h 5264273"/>
              <a:gd name="connsiteX7" fmla="*/ 777952 w 8840866"/>
              <a:gd name="connsiteY7" fmla="*/ 476250 h 5264273"/>
              <a:gd name="connsiteX8" fmla="*/ 692227 w 8840866"/>
              <a:gd name="connsiteY8" fmla="*/ 501650 h 5264273"/>
              <a:gd name="connsiteX9" fmla="*/ 582688 w 8840866"/>
              <a:gd name="connsiteY9" fmla="*/ 554037 h 5264273"/>
              <a:gd name="connsiteX10" fmla="*/ 493789 w 8840866"/>
              <a:gd name="connsiteY10" fmla="*/ 577850 h 5264273"/>
              <a:gd name="connsiteX11" fmla="*/ 296939 w 8840866"/>
              <a:gd name="connsiteY11" fmla="*/ 712788 h 5264273"/>
              <a:gd name="connsiteX12" fmla="*/ 163591 w 8840866"/>
              <a:gd name="connsiteY12" fmla="*/ 812800 h 5264273"/>
              <a:gd name="connsiteX13" fmla="*/ 73101 w 8840866"/>
              <a:gd name="connsiteY13" fmla="*/ 928688 h 5264273"/>
              <a:gd name="connsiteX14" fmla="*/ 1666 w 8840866"/>
              <a:gd name="connsiteY14" fmla="*/ 1017587 h 5264273"/>
              <a:gd name="connsiteX15" fmla="*/ 133358 w 8840866"/>
              <a:gd name="connsiteY15" fmla="*/ 1407607 h 5264273"/>
              <a:gd name="connsiteX16" fmla="*/ 255664 w 8840866"/>
              <a:gd name="connsiteY16" fmla="*/ 1473200 h 5264273"/>
              <a:gd name="connsiteX17" fmla="*/ 492201 w 8840866"/>
              <a:gd name="connsiteY17" fmla="*/ 1639887 h 5264273"/>
              <a:gd name="connsiteX18" fmla="*/ 652539 w 8840866"/>
              <a:gd name="connsiteY18" fmla="*/ 1847850 h 5264273"/>
              <a:gd name="connsiteX19" fmla="*/ 825577 w 8840866"/>
              <a:gd name="connsiteY19" fmla="*/ 1933575 h 5264273"/>
              <a:gd name="connsiteX20" fmla="*/ 971627 w 8840866"/>
              <a:gd name="connsiteY20" fmla="*/ 2006600 h 5264273"/>
              <a:gd name="connsiteX21" fmla="*/ 1124026 w 8840866"/>
              <a:gd name="connsiteY21" fmla="*/ 2081212 h 5264273"/>
              <a:gd name="connsiteX22" fmla="*/ 1306589 w 8840866"/>
              <a:gd name="connsiteY22" fmla="*/ 2235200 h 5264273"/>
              <a:gd name="connsiteX23" fmla="*/ 1371676 w 8840866"/>
              <a:gd name="connsiteY23" fmla="*/ 2371725 h 5264273"/>
              <a:gd name="connsiteX24" fmla="*/ 1446289 w 8840866"/>
              <a:gd name="connsiteY24" fmla="*/ 2486025 h 5264273"/>
              <a:gd name="connsiteX25" fmla="*/ 1566939 w 8840866"/>
              <a:gd name="connsiteY25" fmla="*/ 2827338 h 5264273"/>
              <a:gd name="connsiteX26" fmla="*/ 1735214 w 8840866"/>
              <a:gd name="connsiteY26" fmla="*/ 3032125 h 5264273"/>
              <a:gd name="connsiteX27" fmla="*/ 2121203 w 8840866"/>
              <a:gd name="connsiteY27" fmla="*/ 3439886 h 5264273"/>
              <a:gd name="connsiteX28" fmla="*/ 2508100 w 8840866"/>
              <a:gd name="connsiteY28" fmla="*/ 3623129 h 5264273"/>
              <a:gd name="connsiteX29" fmla="*/ 2848732 w 8840866"/>
              <a:gd name="connsiteY29" fmla="*/ 3856264 h 5264273"/>
              <a:gd name="connsiteX30" fmla="*/ 3139925 w 8840866"/>
              <a:gd name="connsiteY30" fmla="*/ 4142922 h 5264273"/>
              <a:gd name="connsiteX31" fmla="*/ 3403905 w 8840866"/>
              <a:gd name="connsiteY31" fmla="*/ 4402818 h 5264273"/>
              <a:gd name="connsiteX32" fmla="*/ 3641123 w 8840866"/>
              <a:gd name="connsiteY32" fmla="*/ 4606471 h 5264273"/>
              <a:gd name="connsiteX33" fmla="*/ 3729116 w 8840866"/>
              <a:gd name="connsiteY33" fmla="*/ 5260520 h 5264273"/>
              <a:gd name="connsiteX34" fmla="*/ 6707266 w 8840866"/>
              <a:gd name="connsiteY34" fmla="*/ 4660900 h 5264273"/>
              <a:gd name="connsiteX35" fmla="*/ 7669291 w 8840866"/>
              <a:gd name="connsiteY35" fmla="*/ 4194174 h 5264273"/>
              <a:gd name="connsiteX36" fmla="*/ 8840866 w 8840866"/>
              <a:gd name="connsiteY36" fmla="*/ 3489324 h 5264273"/>
              <a:gd name="connsiteX37" fmla="*/ 8621791 w 8840866"/>
              <a:gd name="connsiteY37" fmla="*/ 3289299 h 5264273"/>
              <a:gd name="connsiteX38" fmla="*/ 8326516 w 8840866"/>
              <a:gd name="connsiteY38" fmla="*/ 3194049 h 5264273"/>
              <a:gd name="connsiteX39" fmla="*/ 8002666 w 8840866"/>
              <a:gd name="connsiteY39" fmla="*/ 2974974 h 5264273"/>
              <a:gd name="connsiteX40" fmla="*/ 7764541 w 8840866"/>
              <a:gd name="connsiteY40" fmla="*/ 2860674 h 5264273"/>
              <a:gd name="connsiteX41" fmla="*/ 7431166 w 8840866"/>
              <a:gd name="connsiteY41" fmla="*/ 2689224 h 5264273"/>
              <a:gd name="connsiteX42" fmla="*/ 7173991 w 8840866"/>
              <a:gd name="connsiteY42" fmla="*/ 2555874 h 5264273"/>
              <a:gd name="connsiteX43" fmla="*/ 7002541 w 8840866"/>
              <a:gd name="connsiteY43" fmla="*/ 2508249 h 5264273"/>
              <a:gd name="connsiteX44" fmla="*/ 6954916 w 8840866"/>
              <a:gd name="connsiteY44" fmla="*/ 2403474 h 5264273"/>
              <a:gd name="connsiteX45" fmla="*/ 6812039 w 8840866"/>
              <a:gd name="connsiteY45" fmla="*/ 2254250 h 5264273"/>
              <a:gd name="connsiteX46" fmla="*/ 6748539 w 8840866"/>
              <a:gd name="connsiteY46" fmla="*/ 2114550 h 5264273"/>
              <a:gd name="connsiteX47" fmla="*/ 6729489 w 8840866"/>
              <a:gd name="connsiteY47" fmla="*/ 2032000 h 5264273"/>
              <a:gd name="connsiteX48" fmla="*/ 6646939 w 8840866"/>
              <a:gd name="connsiteY48" fmla="*/ 1949450 h 5264273"/>
              <a:gd name="connsiteX49" fmla="*/ 6589789 w 8840866"/>
              <a:gd name="connsiteY49" fmla="*/ 1854200 h 5264273"/>
              <a:gd name="connsiteX50" fmla="*/ 6589789 w 8840866"/>
              <a:gd name="connsiteY50" fmla="*/ 1816100 h 5264273"/>
              <a:gd name="connsiteX51" fmla="*/ 6659639 w 8840866"/>
              <a:gd name="connsiteY51" fmla="*/ 1771650 h 5264273"/>
              <a:gd name="connsiteX52" fmla="*/ 6723139 w 8840866"/>
              <a:gd name="connsiteY52" fmla="*/ 1727200 h 5264273"/>
              <a:gd name="connsiteX53" fmla="*/ 6723139 w 8840866"/>
              <a:gd name="connsiteY53" fmla="*/ 1676400 h 5264273"/>
              <a:gd name="connsiteX54" fmla="*/ 6513589 w 8840866"/>
              <a:gd name="connsiteY54" fmla="*/ 1574800 h 5264273"/>
              <a:gd name="connsiteX55" fmla="*/ 6405639 w 8840866"/>
              <a:gd name="connsiteY55" fmla="*/ 1492250 h 5264273"/>
              <a:gd name="connsiteX56" fmla="*/ 6291339 w 8840866"/>
              <a:gd name="connsiteY56" fmla="*/ 1435100 h 5264273"/>
              <a:gd name="connsiteX57" fmla="*/ 6265939 w 8840866"/>
              <a:gd name="connsiteY57" fmla="*/ 1384300 h 5264273"/>
              <a:gd name="connsiteX58" fmla="*/ 6145289 w 8840866"/>
              <a:gd name="connsiteY58" fmla="*/ 1301750 h 5264273"/>
              <a:gd name="connsiteX59" fmla="*/ 5980189 w 8840866"/>
              <a:gd name="connsiteY59" fmla="*/ 1219200 h 5264273"/>
              <a:gd name="connsiteX60" fmla="*/ 5846839 w 8840866"/>
              <a:gd name="connsiteY60" fmla="*/ 1117600 h 5264273"/>
              <a:gd name="connsiteX61" fmla="*/ 5637289 w 8840866"/>
              <a:gd name="connsiteY61" fmla="*/ 1054100 h 5264273"/>
              <a:gd name="connsiteX62" fmla="*/ 5580139 w 8840866"/>
              <a:gd name="connsiteY62" fmla="*/ 952500 h 5264273"/>
              <a:gd name="connsiteX63" fmla="*/ 5516639 w 8840866"/>
              <a:gd name="connsiteY63" fmla="*/ 831850 h 5264273"/>
              <a:gd name="connsiteX64" fmla="*/ 5522989 w 8840866"/>
              <a:gd name="connsiteY64" fmla="*/ 730250 h 5264273"/>
              <a:gd name="connsiteX65" fmla="*/ 5491239 w 8840866"/>
              <a:gd name="connsiteY65" fmla="*/ 666750 h 5264273"/>
              <a:gd name="connsiteX66" fmla="*/ 5404722 w 8840866"/>
              <a:gd name="connsiteY66" fmla="*/ 679449 h 5264273"/>
              <a:gd name="connsiteX67" fmla="*/ 5264229 w 8840866"/>
              <a:gd name="connsiteY67" fmla="*/ 741362 h 5264273"/>
              <a:gd name="connsiteX68" fmla="*/ 5091189 w 8840866"/>
              <a:gd name="connsiteY68" fmla="*/ 787400 h 5264273"/>
              <a:gd name="connsiteX69" fmla="*/ 4929264 w 8840866"/>
              <a:gd name="connsiteY69" fmla="*/ 840581 h 5264273"/>
              <a:gd name="connsiteX70" fmla="*/ 4802266 w 8840866"/>
              <a:gd name="connsiteY70" fmla="*/ 843755 h 5264273"/>
              <a:gd name="connsiteX71" fmla="*/ 4703046 w 8840866"/>
              <a:gd name="connsiteY71" fmla="*/ 825500 h 5264273"/>
              <a:gd name="connsiteX72" fmla="*/ 4635579 w 8840866"/>
              <a:gd name="connsiteY72" fmla="*/ 808037 h 5264273"/>
              <a:gd name="connsiteX73" fmla="*/ 4447460 w 8840866"/>
              <a:gd name="connsiteY73" fmla="*/ 803274 h 5264273"/>
              <a:gd name="connsiteX74" fmla="*/ 4298232 w 8840866"/>
              <a:gd name="connsiteY74" fmla="*/ 783431 h 5264273"/>
              <a:gd name="connsiteX75" fmla="*/ 4145039 w 8840866"/>
              <a:gd name="connsiteY75" fmla="*/ 736600 h 5264273"/>
              <a:gd name="connsiteX76" fmla="*/ 3986289 w 8840866"/>
              <a:gd name="connsiteY76" fmla="*/ 742950 h 5264273"/>
              <a:gd name="connsiteX77" fmla="*/ 3656089 w 8840866"/>
              <a:gd name="connsiteY77" fmla="*/ 780256 h 5264273"/>
              <a:gd name="connsiteX78" fmla="*/ 3590210 w 8840866"/>
              <a:gd name="connsiteY78" fmla="*/ 786605 h 5264273"/>
              <a:gd name="connsiteX79" fmla="*/ 3529089 w 8840866"/>
              <a:gd name="connsiteY79" fmla="*/ 768350 h 5264273"/>
              <a:gd name="connsiteX80" fmla="*/ 3529089 w 8840866"/>
              <a:gd name="connsiteY80" fmla="*/ 768350 h 5264273"/>
              <a:gd name="connsiteX81" fmla="*/ 3478291 w 8840866"/>
              <a:gd name="connsiteY81" fmla="*/ 758030 h 5264273"/>
              <a:gd name="connsiteX82" fmla="*/ 3363989 w 8840866"/>
              <a:gd name="connsiteY82" fmla="*/ 819150 h 5264273"/>
              <a:gd name="connsiteX83" fmla="*/ 3363989 w 8840866"/>
              <a:gd name="connsiteY83" fmla="*/ 819150 h 5264273"/>
              <a:gd name="connsiteX84" fmla="*/ 3281439 w 8840866"/>
              <a:gd name="connsiteY84" fmla="*/ 855662 h 5264273"/>
              <a:gd name="connsiteX85" fmla="*/ 3065539 w 8840866"/>
              <a:gd name="connsiteY85" fmla="*/ 819150 h 5264273"/>
              <a:gd name="connsiteX86" fmla="*/ 2909172 w 8840866"/>
              <a:gd name="connsiteY86" fmla="*/ 777080 h 5264273"/>
              <a:gd name="connsiteX87" fmla="*/ 2801221 w 8840866"/>
              <a:gd name="connsiteY87" fmla="*/ 754063 h 5264273"/>
              <a:gd name="connsiteX88" fmla="*/ 2710733 w 8840866"/>
              <a:gd name="connsiteY88" fmla="*/ 707231 h 5264273"/>
              <a:gd name="connsiteX89" fmla="*/ 2584526 w 8840866"/>
              <a:gd name="connsiteY89" fmla="*/ 539750 h 5264273"/>
              <a:gd name="connsiteX90" fmla="*/ 2526583 w 8840866"/>
              <a:gd name="connsiteY90" fmla="*/ 450851 h 5264273"/>
              <a:gd name="connsiteX91" fmla="*/ 2392439 w 8840866"/>
              <a:gd name="connsiteY91" fmla="*/ 387350 h 5264273"/>
              <a:gd name="connsiteX92" fmla="*/ 2309889 w 8840866"/>
              <a:gd name="connsiteY92" fmla="*/ 330200 h 5264273"/>
              <a:gd name="connsiteX93" fmla="*/ 2120977 w 8840866"/>
              <a:gd name="connsiteY93" fmla="*/ 269875 h 5264273"/>
              <a:gd name="connsiteX94" fmla="*/ 2040013 w 8840866"/>
              <a:gd name="connsiteY94" fmla="*/ 223838 h 5264273"/>
              <a:gd name="connsiteX95" fmla="*/ 1954289 w 8840866"/>
              <a:gd name="connsiteY95" fmla="*/ 95250 h 5264273"/>
              <a:gd name="connsiteX96" fmla="*/ 1770139 w 8840866"/>
              <a:gd name="connsiteY96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648695 w 8840866"/>
              <a:gd name="connsiteY2" fmla="*/ 58738 h 5264273"/>
              <a:gd name="connsiteX3" fmla="*/ 1503439 w 8840866"/>
              <a:gd name="connsiteY3" fmla="*/ 76200 h 5264273"/>
              <a:gd name="connsiteX4" fmla="*/ 1401839 w 8840866"/>
              <a:gd name="connsiteY4" fmla="*/ 101600 h 5264273"/>
              <a:gd name="connsiteX5" fmla="*/ 1192289 w 8840866"/>
              <a:gd name="connsiteY5" fmla="*/ 165100 h 5264273"/>
              <a:gd name="connsiteX6" fmla="*/ 904951 w 8840866"/>
              <a:gd name="connsiteY6" fmla="*/ 433387 h 5264273"/>
              <a:gd name="connsiteX7" fmla="*/ 777952 w 8840866"/>
              <a:gd name="connsiteY7" fmla="*/ 476250 h 5264273"/>
              <a:gd name="connsiteX8" fmla="*/ 692227 w 8840866"/>
              <a:gd name="connsiteY8" fmla="*/ 501650 h 5264273"/>
              <a:gd name="connsiteX9" fmla="*/ 582688 w 8840866"/>
              <a:gd name="connsiteY9" fmla="*/ 554037 h 5264273"/>
              <a:gd name="connsiteX10" fmla="*/ 493789 w 8840866"/>
              <a:gd name="connsiteY10" fmla="*/ 577850 h 5264273"/>
              <a:gd name="connsiteX11" fmla="*/ 296939 w 8840866"/>
              <a:gd name="connsiteY11" fmla="*/ 712788 h 5264273"/>
              <a:gd name="connsiteX12" fmla="*/ 163591 w 8840866"/>
              <a:gd name="connsiteY12" fmla="*/ 812800 h 5264273"/>
              <a:gd name="connsiteX13" fmla="*/ 73101 w 8840866"/>
              <a:gd name="connsiteY13" fmla="*/ 928688 h 5264273"/>
              <a:gd name="connsiteX14" fmla="*/ 1666 w 8840866"/>
              <a:gd name="connsiteY14" fmla="*/ 1017587 h 5264273"/>
              <a:gd name="connsiteX15" fmla="*/ 133358 w 8840866"/>
              <a:gd name="connsiteY15" fmla="*/ 1407607 h 5264273"/>
              <a:gd name="connsiteX16" fmla="*/ 255664 w 8840866"/>
              <a:gd name="connsiteY16" fmla="*/ 1473200 h 5264273"/>
              <a:gd name="connsiteX17" fmla="*/ 492201 w 8840866"/>
              <a:gd name="connsiteY17" fmla="*/ 1639887 h 5264273"/>
              <a:gd name="connsiteX18" fmla="*/ 652539 w 8840866"/>
              <a:gd name="connsiteY18" fmla="*/ 1847850 h 5264273"/>
              <a:gd name="connsiteX19" fmla="*/ 825577 w 8840866"/>
              <a:gd name="connsiteY19" fmla="*/ 1933575 h 5264273"/>
              <a:gd name="connsiteX20" fmla="*/ 971627 w 8840866"/>
              <a:gd name="connsiteY20" fmla="*/ 2006600 h 5264273"/>
              <a:gd name="connsiteX21" fmla="*/ 1124026 w 8840866"/>
              <a:gd name="connsiteY21" fmla="*/ 2081212 h 5264273"/>
              <a:gd name="connsiteX22" fmla="*/ 1306589 w 8840866"/>
              <a:gd name="connsiteY22" fmla="*/ 2235200 h 5264273"/>
              <a:gd name="connsiteX23" fmla="*/ 1371676 w 8840866"/>
              <a:gd name="connsiteY23" fmla="*/ 2371725 h 5264273"/>
              <a:gd name="connsiteX24" fmla="*/ 1446289 w 8840866"/>
              <a:gd name="connsiteY24" fmla="*/ 2486025 h 5264273"/>
              <a:gd name="connsiteX25" fmla="*/ 1566939 w 8840866"/>
              <a:gd name="connsiteY25" fmla="*/ 2827338 h 5264273"/>
              <a:gd name="connsiteX26" fmla="*/ 1735214 w 8840866"/>
              <a:gd name="connsiteY26" fmla="*/ 3032125 h 5264273"/>
              <a:gd name="connsiteX27" fmla="*/ 2121203 w 8840866"/>
              <a:gd name="connsiteY27" fmla="*/ 3439886 h 5264273"/>
              <a:gd name="connsiteX28" fmla="*/ 2508100 w 8840866"/>
              <a:gd name="connsiteY28" fmla="*/ 3623129 h 5264273"/>
              <a:gd name="connsiteX29" fmla="*/ 2848732 w 8840866"/>
              <a:gd name="connsiteY29" fmla="*/ 3856264 h 5264273"/>
              <a:gd name="connsiteX30" fmla="*/ 3139925 w 8840866"/>
              <a:gd name="connsiteY30" fmla="*/ 4142922 h 5264273"/>
              <a:gd name="connsiteX31" fmla="*/ 3403905 w 8840866"/>
              <a:gd name="connsiteY31" fmla="*/ 4402818 h 5264273"/>
              <a:gd name="connsiteX32" fmla="*/ 3641123 w 8840866"/>
              <a:gd name="connsiteY32" fmla="*/ 4606471 h 5264273"/>
              <a:gd name="connsiteX33" fmla="*/ 3729116 w 8840866"/>
              <a:gd name="connsiteY33" fmla="*/ 5260520 h 5264273"/>
              <a:gd name="connsiteX34" fmla="*/ 6707266 w 8840866"/>
              <a:gd name="connsiteY34" fmla="*/ 4660900 h 5264273"/>
              <a:gd name="connsiteX35" fmla="*/ 7669291 w 8840866"/>
              <a:gd name="connsiteY35" fmla="*/ 4194174 h 5264273"/>
              <a:gd name="connsiteX36" fmla="*/ 8840866 w 8840866"/>
              <a:gd name="connsiteY36" fmla="*/ 3489324 h 5264273"/>
              <a:gd name="connsiteX37" fmla="*/ 8621791 w 8840866"/>
              <a:gd name="connsiteY37" fmla="*/ 3289299 h 5264273"/>
              <a:gd name="connsiteX38" fmla="*/ 8326516 w 8840866"/>
              <a:gd name="connsiteY38" fmla="*/ 3194049 h 5264273"/>
              <a:gd name="connsiteX39" fmla="*/ 8002666 w 8840866"/>
              <a:gd name="connsiteY39" fmla="*/ 2974974 h 5264273"/>
              <a:gd name="connsiteX40" fmla="*/ 7764541 w 8840866"/>
              <a:gd name="connsiteY40" fmla="*/ 2860674 h 5264273"/>
              <a:gd name="connsiteX41" fmla="*/ 7431166 w 8840866"/>
              <a:gd name="connsiteY41" fmla="*/ 2689224 h 5264273"/>
              <a:gd name="connsiteX42" fmla="*/ 7173991 w 8840866"/>
              <a:gd name="connsiteY42" fmla="*/ 2555874 h 5264273"/>
              <a:gd name="connsiteX43" fmla="*/ 7002541 w 8840866"/>
              <a:gd name="connsiteY43" fmla="*/ 2508249 h 5264273"/>
              <a:gd name="connsiteX44" fmla="*/ 6954916 w 8840866"/>
              <a:gd name="connsiteY44" fmla="*/ 2403474 h 5264273"/>
              <a:gd name="connsiteX45" fmla="*/ 6812039 w 8840866"/>
              <a:gd name="connsiteY45" fmla="*/ 2254250 h 5264273"/>
              <a:gd name="connsiteX46" fmla="*/ 6748539 w 8840866"/>
              <a:gd name="connsiteY46" fmla="*/ 2114550 h 5264273"/>
              <a:gd name="connsiteX47" fmla="*/ 6729489 w 8840866"/>
              <a:gd name="connsiteY47" fmla="*/ 2032000 h 5264273"/>
              <a:gd name="connsiteX48" fmla="*/ 6646939 w 8840866"/>
              <a:gd name="connsiteY48" fmla="*/ 1949450 h 5264273"/>
              <a:gd name="connsiteX49" fmla="*/ 6589789 w 8840866"/>
              <a:gd name="connsiteY49" fmla="*/ 1854200 h 5264273"/>
              <a:gd name="connsiteX50" fmla="*/ 6589789 w 8840866"/>
              <a:gd name="connsiteY50" fmla="*/ 1816100 h 5264273"/>
              <a:gd name="connsiteX51" fmla="*/ 6659639 w 8840866"/>
              <a:gd name="connsiteY51" fmla="*/ 1771650 h 5264273"/>
              <a:gd name="connsiteX52" fmla="*/ 6723139 w 8840866"/>
              <a:gd name="connsiteY52" fmla="*/ 1727200 h 5264273"/>
              <a:gd name="connsiteX53" fmla="*/ 6723139 w 8840866"/>
              <a:gd name="connsiteY53" fmla="*/ 1676400 h 5264273"/>
              <a:gd name="connsiteX54" fmla="*/ 6513589 w 8840866"/>
              <a:gd name="connsiteY54" fmla="*/ 1574800 h 5264273"/>
              <a:gd name="connsiteX55" fmla="*/ 6405639 w 8840866"/>
              <a:gd name="connsiteY55" fmla="*/ 1492250 h 5264273"/>
              <a:gd name="connsiteX56" fmla="*/ 6291339 w 8840866"/>
              <a:gd name="connsiteY56" fmla="*/ 1435100 h 5264273"/>
              <a:gd name="connsiteX57" fmla="*/ 6265939 w 8840866"/>
              <a:gd name="connsiteY57" fmla="*/ 1384300 h 5264273"/>
              <a:gd name="connsiteX58" fmla="*/ 6145289 w 8840866"/>
              <a:gd name="connsiteY58" fmla="*/ 1301750 h 5264273"/>
              <a:gd name="connsiteX59" fmla="*/ 5980189 w 8840866"/>
              <a:gd name="connsiteY59" fmla="*/ 1219200 h 5264273"/>
              <a:gd name="connsiteX60" fmla="*/ 5846839 w 8840866"/>
              <a:gd name="connsiteY60" fmla="*/ 1117600 h 5264273"/>
              <a:gd name="connsiteX61" fmla="*/ 5637289 w 8840866"/>
              <a:gd name="connsiteY61" fmla="*/ 1054100 h 5264273"/>
              <a:gd name="connsiteX62" fmla="*/ 5580139 w 8840866"/>
              <a:gd name="connsiteY62" fmla="*/ 952500 h 5264273"/>
              <a:gd name="connsiteX63" fmla="*/ 5516639 w 8840866"/>
              <a:gd name="connsiteY63" fmla="*/ 831850 h 5264273"/>
              <a:gd name="connsiteX64" fmla="*/ 5522989 w 8840866"/>
              <a:gd name="connsiteY64" fmla="*/ 730250 h 5264273"/>
              <a:gd name="connsiteX65" fmla="*/ 5491239 w 8840866"/>
              <a:gd name="connsiteY65" fmla="*/ 666750 h 5264273"/>
              <a:gd name="connsiteX66" fmla="*/ 5404722 w 8840866"/>
              <a:gd name="connsiteY66" fmla="*/ 679449 h 5264273"/>
              <a:gd name="connsiteX67" fmla="*/ 5264229 w 8840866"/>
              <a:gd name="connsiteY67" fmla="*/ 741362 h 5264273"/>
              <a:gd name="connsiteX68" fmla="*/ 5091189 w 8840866"/>
              <a:gd name="connsiteY68" fmla="*/ 787400 h 5264273"/>
              <a:gd name="connsiteX69" fmla="*/ 4929264 w 8840866"/>
              <a:gd name="connsiteY69" fmla="*/ 840581 h 5264273"/>
              <a:gd name="connsiteX70" fmla="*/ 4802266 w 8840866"/>
              <a:gd name="connsiteY70" fmla="*/ 843755 h 5264273"/>
              <a:gd name="connsiteX71" fmla="*/ 4703046 w 8840866"/>
              <a:gd name="connsiteY71" fmla="*/ 825500 h 5264273"/>
              <a:gd name="connsiteX72" fmla="*/ 4635579 w 8840866"/>
              <a:gd name="connsiteY72" fmla="*/ 808037 h 5264273"/>
              <a:gd name="connsiteX73" fmla="*/ 4447460 w 8840866"/>
              <a:gd name="connsiteY73" fmla="*/ 803274 h 5264273"/>
              <a:gd name="connsiteX74" fmla="*/ 4298232 w 8840866"/>
              <a:gd name="connsiteY74" fmla="*/ 783431 h 5264273"/>
              <a:gd name="connsiteX75" fmla="*/ 4145039 w 8840866"/>
              <a:gd name="connsiteY75" fmla="*/ 736600 h 5264273"/>
              <a:gd name="connsiteX76" fmla="*/ 3986289 w 8840866"/>
              <a:gd name="connsiteY76" fmla="*/ 742950 h 5264273"/>
              <a:gd name="connsiteX77" fmla="*/ 3656089 w 8840866"/>
              <a:gd name="connsiteY77" fmla="*/ 780256 h 5264273"/>
              <a:gd name="connsiteX78" fmla="*/ 3590210 w 8840866"/>
              <a:gd name="connsiteY78" fmla="*/ 786605 h 5264273"/>
              <a:gd name="connsiteX79" fmla="*/ 3529089 w 8840866"/>
              <a:gd name="connsiteY79" fmla="*/ 768350 h 5264273"/>
              <a:gd name="connsiteX80" fmla="*/ 3529089 w 8840866"/>
              <a:gd name="connsiteY80" fmla="*/ 768350 h 5264273"/>
              <a:gd name="connsiteX81" fmla="*/ 3478291 w 8840866"/>
              <a:gd name="connsiteY81" fmla="*/ 758030 h 5264273"/>
              <a:gd name="connsiteX82" fmla="*/ 3363989 w 8840866"/>
              <a:gd name="connsiteY82" fmla="*/ 819150 h 5264273"/>
              <a:gd name="connsiteX83" fmla="*/ 3363989 w 8840866"/>
              <a:gd name="connsiteY83" fmla="*/ 819150 h 5264273"/>
              <a:gd name="connsiteX84" fmla="*/ 3281439 w 8840866"/>
              <a:gd name="connsiteY84" fmla="*/ 855662 h 5264273"/>
              <a:gd name="connsiteX85" fmla="*/ 3065539 w 8840866"/>
              <a:gd name="connsiteY85" fmla="*/ 819150 h 5264273"/>
              <a:gd name="connsiteX86" fmla="*/ 2909172 w 8840866"/>
              <a:gd name="connsiteY86" fmla="*/ 777080 h 5264273"/>
              <a:gd name="connsiteX87" fmla="*/ 2801221 w 8840866"/>
              <a:gd name="connsiteY87" fmla="*/ 754063 h 5264273"/>
              <a:gd name="connsiteX88" fmla="*/ 2710733 w 8840866"/>
              <a:gd name="connsiteY88" fmla="*/ 707231 h 5264273"/>
              <a:gd name="connsiteX89" fmla="*/ 2584526 w 8840866"/>
              <a:gd name="connsiteY89" fmla="*/ 539750 h 5264273"/>
              <a:gd name="connsiteX90" fmla="*/ 2526583 w 8840866"/>
              <a:gd name="connsiteY90" fmla="*/ 450851 h 5264273"/>
              <a:gd name="connsiteX91" fmla="*/ 2392439 w 8840866"/>
              <a:gd name="connsiteY91" fmla="*/ 387350 h 5264273"/>
              <a:gd name="connsiteX92" fmla="*/ 2309889 w 8840866"/>
              <a:gd name="connsiteY92" fmla="*/ 330200 h 5264273"/>
              <a:gd name="connsiteX93" fmla="*/ 2120977 w 8840866"/>
              <a:gd name="connsiteY93" fmla="*/ 269875 h 5264273"/>
              <a:gd name="connsiteX94" fmla="*/ 2040013 w 8840866"/>
              <a:gd name="connsiteY94" fmla="*/ 223838 h 5264273"/>
              <a:gd name="connsiteX95" fmla="*/ 1954289 w 8840866"/>
              <a:gd name="connsiteY95" fmla="*/ 95250 h 5264273"/>
              <a:gd name="connsiteX96" fmla="*/ 1770139 w 8840866"/>
              <a:gd name="connsiteY96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648695 w 8840866"/>
              <a:gd name="connsiteY2" fmla="*/ 58738 h 5264273"/>
              <a:gd name="connsiteX3" fmla="*/ 1503439 w 8840866"/>
              <a:gd name="connsiteY3" fmla="*/ 76200 h 5264273"/>
              <a:gd name="connsiteX4" fmla="*/ 1401839 w 8840866"/>
              <a:gd name="connsiteY4" fmla="*/ 101600 h 5264273"/>
              <a:gd name="connsiteX5" fmla="*/ 1392314 w 8840866"/>
              <a:gd name="connsiteY5" fmla="*/ 255587 h 5264273"/>
              <a:gd name="connsiteX6" fmla="*/ 904951 w 8840866"/>
              <a:gd name="connsiteY6" fmla="*/ 433387 h 5264273"/>
              <a:gd name="connsiteX7" fmla="*/ 777952 w 8840866"/>
              <a:gd name="connsiteY7" fmla="*/ 476250 h 5264273"/>
              <a:gd name="connsiteX8" fmla="*/ 692227 w 8840866"/>
              <a:gd name="connsiteY8" fmla="*/ 501650 h 5264273"/>
              <a:gd name="connsiteX9" fmla="*/ 582688 w 8840866"/>
              <a:gd name="connsiteY9" fmla="*/ 554037 h 5264273"/>
              <a:gd name="connsiteX10" fmla="*/ 493789 w 8840866"/>
              <a:gd name="connsiteY10" fmla="*/ 577850 h 5264273"/>
              <a:gd name="connsiteX11" fmla="*/ 296939 w 8840866"/>
              <a:gd name="connsiteY11" fmla="*/ 712788 h 5264273"/>
              <a:gd name="connsiteX12" fmla="*/ 163591 w 8840866"/>
              <a:gd name="connsiteY12" fmla="*/ 812800 h 5264273"/>
              <a:gd name="connsiteX13" fmla="*/ 73101 w 8840866"/>
              <a:gd name="connsiteY13" fmla="*/ 928688 h 5264273"/>
              <a:gd name="connsiteX14" fmla="*/ 1666 w 8840866"/>
              <a:gd name="connsiteY14" fmla="*/ 1017587 h 5264273"/>
              <a:gd name="connsiteX15" fmla="*/ 133358 w 8840866"/>
              <a:gd name="connsiteY15" fmla="*/ 1407607 h 5264273"/>
              <a:gd name="connsiteX16" fmla="*/ 255664 w 8840866"/>
              <a:gd name="connsiteY16" fmla="*/ 1473200 h 5264273"/>
              <a:gd name="connsiteX17" fmla="*/ 492201 w 8840866"/>
              <a:gd name="connsiteY17" fmla="*/ 1639887 h 5264273"/>
              <a:gd name="connsiteX18" fmla="*/ 652539 w 8840866"/>
              <a:gd name="connsiteY18" fmla="*/ 1847850 h 5264273"/>
              <a:gd name="connsiteX19" fmla="*/ 825577 w 8840866"/>
              <a:gd name="connsiteY19" fmla="*/ 1933575 h 5264273"/>
              <a:gd name="connsiteX20" fmla="*/ 971627 w 8840866"/>
              <a:gd name="connsiteY20" fmla="*/ 2006600 h 5264273"/>
              <a:gd name="connsiteX21" fmla="*/ 1124026 w 8840866"/>
              <a:gd name="connsiteY21" fmla="*/ 2081212 h 5264273"/>
              <a:gd name="connsiteX22" fmla="*/ 1306589 w 8840866"/>
              <a:gd name="connsiteY22" fmla="*/ 2235200 h 5264273"/>
              <a:gd name="connsiteX23" fmla="*/ 1371676 w 8840866"/>
              <a:gd name="connsiteY23" fmla="*/ 2371725 h 5264273"/>
              <a:gd name="connsiteX24" fmla="*/ 1446289 w 8840866"/>
              <a:gd name="connsiteY24" fmla="*/ 2486025 h 5264273"/>
              <a:gd name="connsiteX25" fmla="*/ 1566939 w 8840866"/>
              <a:gd name="connsiteY25" fmla="*/ 2827338 h 5264273"/>
              <a:gd name="connsiteX26" fmla="*/ 1735214 w 8840866"/>
              <a:gd name="connsiteY26" fmla="*/ 3032125 h 5264273"/>
              <a:gd name="connsiteX27" fmla="*/ 2121203 w 8840866"/>
              <a:gd name="connsiteY27" fmla="*/ 3439886 h 5264273"/>
              <a:gd name="connsiteX28" fmla="*/ 2508100 w 8840866"/>
              <a:gd name="connsiteY28" fmla="*/ 3623129 h 5264273"/>
              <a:gd name="connsiteX29" fmla="*/ 2848732 w 8840866"/>
              <a:gd name="connsiteY29" fmla="*/ 3856264 h 5264273"/>
              <a:gd name="connsiteX30" fmla="*/ 3139925 w 8840866"/>
              <a:gd name="connsiteY30" fmla="*/ 4142922 h 5264273"/>
              <a:gd name="connsiteX31" fmla="*/ 3403905 w 8840866"/>
              <a:gd name="connsiteY31" fmla="*/ 4402818 h 5264273"/>
              <a:gd name="connsiteX32" fmla="*/ 3641123 w 8840866"/>
              <a:gd name="connsiteY32" fmla="*/ 4606471 h 5264273"/>
              <a:gd name="connsiteX33" fmla="*/ 3729116 w 8840866"/>
              <a:gd name="connsiteY33" fmla="*/ 5260520 h 5264273"/>
              <a:gd name="connsiteX34" fmla="*/ 6707266 w 8840866"/>
              <a:gd name="connsiteY34" fmla="*/ 4660900 h 5264273"/>
              <a:gd name="connsiteX35" fmla="*/ 7669291 w 8840866"/>
              <a:gd name="connsiteY35" fmla="*/ 4194174 h 5264273"/>
              <a:gd name="connsiteX36" fmla="*/ 8840866 w 8840866"/>
              <a:gd name="connsiteY36" fmla="*/ 3489324 h 5264273"/>
              <a:gd name="connsiteX37" fmla="*/ 8621791 w 8840866"/>
              <a:gd name="connsiteY37" fmla="*/ 3289299 h 5264273"/>
              <a:gd name="connsiteX38" fmla="*/ 8326516 w 8840866"/>
              <a:gd name="connsiteY38" fmla="*/ 3194049 h 5264273"/>
              <a:gd name="connsiteX39" fmla="*/ 8002666 w 8840866"/>
              <a:gd name="connsiteY39" fmla="*/ 2974974 h 5264273"/>
              <a:gd name="connsiteX40" fmla="*/ 7764541 w 8840866"/>
              <a:gd name="connsiteY40" fmla="*/ 2860674 h 5264273"/>
              <a:gd name="connsiteX41" fmla="*/ 7431166 w 8840866"/>
              <a:gd name="connsiteY41" fmla="*/ 2689224 h 5264273"/>
              <a:gd name="connsiteX42" fmla="*/ 7173991 w 8840866"/>
              <a:gd name="connsiteY42" fmla="*/ 2555874 h 5264273"/>
              <a:gd name="connsiteX43" fmla="*/ 7002541 w 8840866"/>
              <a:gd name="connsiteY43" fmla="*/ 2508249 h 5264273"/>
              <a:gd name="connsiteX44" fmla="*/ 6954916 w 8840866"/>
              <a:gd name="connsiteY44" fmla="*/ 2403474 h 5264273"/>
              <a:gd name="connsiteX45" fmla="*/ 6812039 w 8840866"/>
              <a:gd name="connsiteY45" fmla="*/ 2254250 h 5264273"/>
              <a:gd name="connsiteX46" fmla="*/ 6748539 w 8840866"/>
              <a:gd name="connsiteY46" fmla="*/ 2114550 h 5264273"/>
              <a:gd name="connsiteX47" fmla="*/ 6729489 w 8840866"/>
              <a:gd name="connsiteY47" fmla="*/ 2032000 h 5264273"/>
              <a:gd name="connsiteX48" fmla="*/ 6646939 w 8840866"/>
              <a:gd name="connsiteY48" fmla="*/ 1949450 h 5264273"/>
              <a:gd name="connsiteX49" fmla="*/ 6589789 w 8840866"/>
              <a:gd name="connsiteY49" fmla="*/ 1854200 h 5264273"/>
              <a:gd name="connsiteX50" fmla="*/ 6589789 w 8840866"/>
              <a:gd name="connsiteY50" fmla="*/ 1816100 h 5264273"/>
              <a:gd name="connsiteX51" fmla="*/ 6659639 w 8840866"/>
              <a:gd name="connsiteY51" fmla="*/ 1771650 h 5264273"/>
              <a:gd name="connsiteX52" fmla="*/ 6723139 w 8840866"/>
              <a:gd name="connsiteY52" fmla="*/ 1727200 h 5264273"/>
              <a:gd name="connsiteX53" fmla="*/ 6723139 w 8840866"/>
              <a:gd name="connsiteY53" fmla="*/ 1676400 h 5264273"/>
              <a:gd name="connsiteX54" fmla="*/ 6513589 w 8840866"/>
              <a:gd name="connsiteY54" fmla="*/ 1574800 h 5264273"/>
              <a:gd name="connsiteX55" fmla="*/ 6405639 w 8840866"/>
              <a:gd name="connsiteY55" fmla="*/ 1492250 h 5264273"/>
              <a:gd name="connsiteX56" fmla="*/ 6291339 w 8840866"/>
              <a:gd name="connsiteY56" fmla="*/ 1435100 h 5264273"/>
              <a:gd name="connsiteX57" fmla="*/ 6265939 w 8840866"/>
              <a:gd name="connsiteY57" fmla="*/ 1384300 h 5264273"/>
              <a:gd name="connsiteX58" fmla="*/ 6145289 w 8840866"/>
              <a:gd name="connsiteY58" fmla="*/ 1301750 h 5264273"/>
              <a:gd name="connsiteX59" fmla="*/ 5980189 w 8840866"/>
              <a:gd name="connsiteY59" fmla="*/ 1219200 h 5264273"/>
              <a:gd name="connsiteX60" fmla="*/ 5846839 w 8840866"/>
              <a:gd name="connsiteY60" fmla="*/ 1117600 h 5264273"/>
              <a:gd name="connsiteX61" fmla="*/ 5637289 w 8840866"/>
              <a:gd name="connsiteY61" fmla="*/ 1054100 h 5264273"/>
              <a:gd name="connsiteX62" fmla="*/ 5580139 w 8840866"/>
              <a:gd name="connsiteY62" fmla="*/ 952500 h 5264273"/>
              <a:gd name="connsiteX63" fmla="*/ 5516639 w 8840866"/>
              <a:gd name="connsiteY63" fmla="*/ 831850 h 5264273"/>
              <a:gd name="connsiteX64" fmla="*/ 5522989 w 8840866"/>
              <a:gd name="connsiteY64" fmla="*/ 730250 h 5264273"/>
              <a:gd name="connsiteX65" fmla="*/ 5491239 w 8840866"/>
              <a:gd name="connsiteY65" fmla="*/ 666750 h 5264273"/>
              <a:gd name="connsiteX66" fmla="*/ 5404722 w 8840866"/>
              <a:gd name="connsiteY66" fmla="*/ 679449 h 5264273"/>
              <a:gd name="connsiteX67" fmla="*/ 5264229 w 8840866"/>
              <a:gd name="connsiteY67" fmla="*/ 741362 h 5264273"/>
              <a:gd name="connsiteX68" fmla="*/ 5091189 w 8840866"/>
              <a:gd name="connsiteY68" fmla="*/ 787400 h 5264273"/>
              <a:gd name="connsiteX69" fmla="*/ 4929264 w 8840866"/>
              <a:gd name="connsiteY69" fmla="*/ 840581 h 5264273"/>
              <a:gd name="connsiteX70" fmla="*/ 4802266 w 8840866"/>
              <a:gd name="connsiteY70" fmla="*/ 843755 h 5264273"/>
              <a:gd name="connsiteX71" fmla="*/ 4703046 w 8840866"/>
              <a:gd name="connsiteY71" fmla="*/ 825500 h 5264273"/>
              <a:gd name="connsiteX72" fmla="*/ 4635579 w 8840866"/>
              <a:gd name="connsiteY72" fmla="*/ 808037 h 5264273"/>
              <a:gd name="connsiteX73" fmla="*/ 4447460 w 8840866"/>
              <a:gd name="connsiteY73" fmla="*/ 803274 h 5264273"/>
              <a:gd name="connsiteX74" fmla="*/ 4298232 w 8840866"/>
              <a:gd name="connsiteY74" fmla="*/ 783431 h 5264273"/>
              <a:gd name="connsiteX75" fmla="*/ 4145039 w 8840866"/>
              <a:gd name="connsiteY75" fmla="*/ 736600 h 5264273"/>
              <a:gd name="connsiteX76" fmla="*/ 3986289 w 8840866"/>
              <a:gd name="connsiteY76" fmla="*/ 742950 h 5264273"/>
              <a:gd name="connsiteX77" fmla="*/ 3656089 w 8840866"/>
              <a:gd name="connsiteY77" fmla="*/ 780256 h 5264273"/>
              <a:gd name="connsiteX78" fmla="*/ 3590210 w 8840866"/>
              <a:gd name="connsiteY78" fmla="*/ 786605 h 5264273"/>
              <a:gd name="connsiteX79" fmla="*/ 3529089 w 8840866"/>
              <a:gd name="connsiteY79" fmla="*/ 768350 h 5264273"/>
              <a:gd name="connsiteX80" fmla="*/ 3529089 w 8840866"/>
              <a:gd name="connsiteY80" fmla="*/ 768350 h 5264273"/>
              <a:gd name="connsiteX81" fmla="*/ 3478291 w 8840866"/>
              <a:gd name="connsiteY81" fmla="*/ 758030 h 5264273"/>
              <a:gd name="connsiteX82" fmla="*/ 3363989 w 8840866"/>
              <a:gd name="connsiteY82" fmla="*/ 819150 h 5264273"/>
              <a:gd name="connsiteX83" fmla="*/ 3363989 w 8840866"/>
              <a:gd name="connsiteY83" fmla="*/ 819150 h 5264273"/>
              <a:gd name="connsiteX84" fmla="*/ 3281439 w 8840866"/>
              <a:gd name="connsiteY84" fmla="*/ 855662 h 5264273"/>
              <a:gd name="connsiteX85" fmla="*/ 3065539 w 8840866"/>
              <a:gd name="connsiteY85" fmla="*/ 819150 h 5264273"/>
              <a:gd name="connsiteX86" fmla="*/ 2909172 w 8840866"/>
              <a:gd name="connsiteY86" fmla="*/ 777080 h 5264273"/>
              <a:gd name="connsiteX87" fmla="*/ 2801221 w 8840866"/>
              <a:gd name="connsiteY87" fmla="*/ 754063 h 5264273"/>
              <a:gd name="connsiteX88" fmla="*/ 2710733 w 8840866"/>
              <a:gd name="connsiteY88" fmla="*/ 707231 h 5264273"/>
              <a:gd name="connsiteX89" fmla="*/ 2584526 w 8840866"/>
              <a:gd name="connsiteY89" fmla="*/ 539750 h 5264273"/>
              <a:gd name="connsiteX90" fmla="*/ 2526583 w 8840866"/>
              <a:gd name="connsiteY90" fmla="*/ 450851 h 5264273"/>
              <a:gd name="connsiteX91" fmla="*/ 2392439 w 8840866"/>
              <a:gd name="connsiteY91" fmla="*/ 387350 h 5264273"/>
              <a:gd name="connsiteX92" fmla="*/ 2309889 w 8840866"/>
              <a:gd name="connsiteY92" fmla="*/ 330200 h 5264273"/>
              <a:gd name="connsiteX93" fmla="*/ 2120977 w 8840866"/>
              <a:gd name="connsiteY93" fmla="*/ 269875 h 5264273"/>
              <a:gd name="connsiteX94" fmla="*/ 2040013 w 8840866"/>
              <a:gd name="connsiteY94" fmla="*/ 223838 h 5264273"/>
              <a:gd name="connsiteX95" fmla="*/ 1954289 w 8840866"/>
              <a:gd name="connsiteY95" fmla="*/ 95250 h 5264273"/>
              <a:gd name="connsiteX96" fmla="*/ 1770139 w 8840866"/>
              <a:gd name="connsiteY96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648695 w 8840866"/>
              <a:gd name="connsiteY2" fmla="*/ 58738 h 5264273"/>
              <a:gd name="connsiteX3" fmla="*/ 1503439 w 8840866"/>
              <a:gd name="connsiteY3" fmla="*/ 76200 h 5264273"/>
              <a:gd name="connsiteX4" fmla="*/ 1392314 w 8840866"/>
              <a:gd name="connsiteY4" fmla="*/ 255587 h 5264273"/>
              <a:gd name="connsiteX5" fmla="*/ 904951 w 8840866"/>
              <a:gd name="connsiteY5" fmla="*/ 433387 h 5264273"/>
              <a:gd name="connsiteX6" fmla="*/ 777952 w 8840866"/>
              <a:gd name="connsiteY6" fmla="*/ 476250 h 5264273"/>
              <a:gd name="connsiteX7" fmla="*/ 692227 w 8840866"/>
              <a:gd name="connsiteY7" fmla="*/ 501650 h 5264273"/>
              <a:gd name="connsiteX8" fmla="*/ 582688 w 8840866"/>
              <a:gd name="connsiteY8" fmla="*/ 554037 h 5264273"/>
              <a:gd name="connsiteX9" fmla="*/ 493789 w 8840866"/>
              <a:gd name="connsiteY9" fmla="*/ 577850 h 5264273"/>
              <a:gd name="connsiteX10" fmla="*/ 296939 w 8840866"/>
              <a:gd name="connsiteY10" fmla="*/ 712788 h 5264273"/>
              <a:gd name="connsiteX11" fmla="*/ 163591 w 8840866"/>
              <a:gd name="connsiteY11" fmla="*/ 812800 h 5264273"/>
              <a:gd name="connsiteX12" fmla="*/ 73101 w 8840866"/>
              <a:gd name="connsiteY12" fmla="*/ 928688 h 5264273"/>
              <a:gd name="connsiteX13" fmla="*/ 1666 w 8840866"/>
              <a:gd name="connsiteY13" fmla="*/ 1017587 h 5264273"/>
              <a:gd name="connsiteX14" fmla="*/ 133358 w 8840866"/>
              <a:gd name="connsiteY14" fmla="*/ 1407607 h 5264273"/>
              <a:gd name="connsiteX15" fmla="*/ 255664 w 8840866"/>
              <a:gd name="connsiteY15" fmla="*/ 1473200 h 5264273"/>
              <a:gd name="connsiteX16" fmla="*/ 492201 w 8840866"/>
              <a:gd name="connsiteY16" fmla="*/ 1639887 h 5264273"/>
              <a:gd name="connsiteX17" fmla="*/ 652539 w 8840866"/>
              <a:gd name="connsiteY17" fmla="*/ 1847850 h 5264273"/>
              <a:gd name="connsiteX18" fmla="*/ 825577 w 8840866"/>
              <a:gd name="connsiteY18" fmla="*/ 1933575 h 5264273"/>
              <a:gd name="connsiteX19" fmla="*/ 971627 w 8840866"/>
              <a:gd name="connsiteY19" fmla="*/ 2006600 h 5264273"/>
              <a:gd name="connsiteX20" fmla="*/ 1124026 w 8840866"/>
              <a:gd name="connsiteY20" fmla="*/ 2081212 h 5264273"/>
              <a:gd name="connsiteX21" fmla="*/ 1306589 w 8840866"/>
              <a:gd name="connsiteY21" fmla="*/ 2235200 h 5264273"/>
              <a:gd name="connsiteX22" fmla="*/ 1371676 w 8840866"/>
              <a:gd name="connsiteY22" fmla="*/ 2371725 h 5264273"/>
              <a:gd name="connsiteX23" fmla="*/ 1446289 w 8840866"/>
              <a:gd name="connsiteY23" fmla="*/ 2486025 h 5264273"/>
              <a:gd name="connsiteX24" fmla="*/ 1566939 w 8840866"/>
              <a:gd name="connsiteY24" fmla="*/ 2827338 h 5264273"/>
              <a:gd name="connsiteX25" fmla="*/ 1735214 w 8840866"/>
              <a:gd name="connsiteY25" fmla="*/ 3032125 h 5264273"/>
              <a:gd name="connsiteX26" fmla="*/ 2121203 w 8840866"/>
              <a:gd name="connsiteY26" fmla="*/ 3439886 h 5264273"/>
              <a:gd name="connsiteX27" fmla="*/ 2508100 w 8840866"/>
              <a:gd name="connsiteY27" fmla="*/ 3623129 h 5264273"/>
              <a:gd name="connsiteX28" fmla="*/ 2848732 w 8840866"/>
              <a:gd name="connsiteY28" fmla="*/ 3856264 h 5264273"/>
              <a:gd name="connsiteX29" fmla="*/ 3139925 w 8840866"/>
              <a:gd name="connsiteY29" fmla="*/ 4142922 h 5264273"/>
              <a:gd name="connsiteX30" fmla="*/ 3403905 w 8840866"/>
              <a:gd name="connsiteY30" fmla="*/ 4402818 h 5264273"/>
              <a:gd name="connsiteX31" fmla="*/ 3641123 w 8840866"/>
              <a:gd name="connsiteY31" fmla="*/ 4606471 h 5264273"/>
              <a:gd name="connsiteX32" fmla="*/ 3729116 w 8840866"/>
              <a:gd name="connsiteY32" fmla="*/ 5260520 h 5264273"/>
              <a:gd name="connsiteX33" fmla="*/ 6707266 w 8840866"/>
              <a:gd name="connsiteY33" fmla="*/ 4660900 h 5264273"/>
              <a:gd name="connsiteX34" fmla="*/ 7669291 w 8840866"/>
              <a:gd name="connsiteY34" fmla="*/ 4194174 h 5264273"/>
              <a:gd name="connsiteX35" fmla="*/ 8840866 w 8840866"/>
              <a:gd name="connsiteY35" fmla="*/ 3489324 h 5264273"/>
              <a:gd name="connsiteX36" fmla="*/ 8621791 w 8840866"/>
              <a:gd name="connsiteY36" fmla="*/ 3289299 h 5264273"/>
              <a:gd name="connsiteX37" fmla="*/ 8326516 w 8840866"/>
              <a:gd name="connsiteY37" fmla="*/ 3194049 h 5264273"/>
              <a:gd name="connsiteX38" fmla="*/ 8002666 w 8840866"/>
              <a:gd name="connsiteY38" fmla="*/ 2974974 h 5264273"/>
              <a:gd name="connsiteX39" fmla="*/ 7764541 w 8840866"/>
              <a:gd name="connsiteY39" fmla="*/ 2860674 h 5264273"/>
              <a:gd name="connsiteX40" fmla="*/ 7431166 w 8840866"/>
              <a:gd name="connsiteY40" fmla="*/ 2689224 h 5264273"/>
              <a:gd name="connsiteX41" fmla="*/ 7173991 w 8840866"/>
              <a:gd name="connsiteY41" fmla="*/ 2555874 h 5264273"/>
              <a:gd name="connsiteX42" fmla="*/ 7002541 w 8840866"/>
              <a:gd name="connsiteY42" fmla="*/ 2508249 h 5264273"/>
              <a:gd name="connsiteX43" fmla="*/ 6954916 w 8840866"/>
              <a:gd name="connsiteY43" fmla="*/ 2403474 h 5264273"/>
              <a:gd name="connsiteX44" fmla="*/ 6812039 w 8840866"/>
              <a:gd name="connsiteY44" fmla="*/ 2254250 h 5264273"/>
              <a:gd name="connsiteX45" fmla="*/ 6748539 w 8840866"/>
              <a:gd name="connsiteY45" fmla="*/ 2114550 h 5264273"/>
              <a:gd name="connsiteX46" fmla="*/ 6729489 w 8840866"/>
              <a:gd name="connsiteY46" fmla="*/ 2032000 h 5264273"/>
              <a:gd name="connsiteX47" fmla="*/ 6646939 w 8840866"/>
              <a:gd name="connsiteY47" fmla="*/ 1949450 h 5264273"/>
              <a:gd name="connsiteX48" fmla="*/ 6589789 w 8840866"/>
              <a:gd name="connsiteY48" fmla="*/ 1854200 h 5264273"/>
              <a:gd name="connsiteX49" fmla="*/ 6589789 w 8840866"/>
              <a:gd name="connsiteY49" fmla="*/ 1816100 h 5264273"/>
              <a:gd name="connsiteX50" fmla="*/ 6659639 w 8840866"/>
              <a:gd name="connsiteY50" fmla="*/ 1771650 h 5264273"/>
              <a:gd name="connsiteX51" fmla="*/ 6723139 w 8840866"/>
              <a:gd name="connsiteY51" fmla="*/ 1727200 h 5264273"/>
              <a:gd name="connsiteX52" fmla="*/ 6723139 w 8840866"/>
              <a:gd name="connsiteY52" fmla="*/ 1676400 h 5264273"/>
              <a:gd name="connsiteX53" fmla="*/ 6513589 w 8840866"/>
              <a:gd name="connsiteY53" fmla="*/ 1574800 h 5264273"/>
              <a:gd name="connsiteX54" fmla="*/ 6405639 w 8840866"/>
              <a:gd name="connsiteY54" fmla="*/ 1492250 h 5264273"/>
              <a:gd name="connsiteX55" fmla="*/ 6291339 w 8840866"/>
              <a:gd name="connsiteY55" fmla="*/ 1435100 h 5264273"/>
              <a:gd name="connsiteX56" fmla="*/ 6265939 w 8840866"/>
              <a:gd name="connsiteY56" fmla="*/ 1384300 h 5264273"/>
              <a:gd name="connsiteX57" fmla="*/ 6145289 w 8840866"/>
              <a:gd name="connsiteY57" fmla="*/ 1301750 h 5264273"/>
              <a:gd name="connsiteX58" fmla="*/ 5980189 w 8840866"/>
              <a:gd name="connsiteY58" fmla="*/ 1219200 h 5264273"/>
              <a:gd name="connsiteX59" fmla="*/ 5846839 w 8840866"/>
              <a:gd name="connsiteY59" fmla="*/ 1117600 h 5264273"/>
              <a:gd name="connsiteX60" fmla="*/ 5637289 w 8840866"/>
              <a:gd name="connsiteY60" fmla="*/ 1054100 h 5264273"/>
              <a:gd name="connsiteX61" fmla="*/ 5580139 w 8840866"/>
              <a:gd name="connsiteY61" fmla="*/ 952500 h 5264273"/>
              <a:gd name="connsiteX62" fmla="*/ 5516639 w 8840866"/>
              <a:gd name="connsiteY62" fmla="*/ 831850 h 5264273"/>
              <a:gd name="connsiteX63" fmla="*/ 5522989 w 8840866"/>
              <a:gd name="connsiteY63" fmla="*/ 730250 h 5264273"/>
              <a:gd name="connsiteX64" fmla="*/ 5491239 w 8840866"/>
              <a:gd name="connsiteY64" fmla="*/ 666750 h 5264273"/>
              <a:gd name="connsiteX65" fmla="*/ 5404722 w 8840866"/>
              <a:gd name="connsiteY65" fmla="*/ 679449 h 5264273"/>
              <a:gd name="connsiteX66" fmla="*/ 5264229 w 8840866"/>
              <a:gd name="connsiteY66" fmla="*/ 741362 h 5264273"/>
              <a:gd name="connsiteX67" fmla="*/ 5091189 w 8840866"/>
              <a:gd name="connsiteY67" fmla="*/ 787400 h 5264273"/>
              <a:gd name="connsiteX68" fmla="*/ 4929264 w 8840866"/>
              <a:gd name="connsiteY68" fmla="*/ 840581 h 5264273"/>
              <a:gd name="connsiteX69" fmla="*/ 4802266 w 8840866"/>
              <a:gd name="connsiteY69" fmla="*/ 843755 h 5264273"/>
              <a:gd name="connsiteX70" fmla="*/ 4703046 w 8840866"/>
              <a:gd name="connsiteY70" fmla="*/ 825500 h 5264273"/>
              <a:gd name="connsiteX71" fmla="*/ 4635579 w 8840866"/>
              <a:gd name="connsiteY71" fmla="*/ 808037 h 5264273"/>
              <a:gd name="connsiteX72" fmla="*/ 4447460 w 8840866"/>
              <a:gd name="connsiteY72" fmla="*/ 803274 h 5264273"/>
              <a:gd name="connsiteX73" fmla="*/ 4298232 w 8840866"/>
              <a:gd name="connsiteY73" fmla="*/ 783431 h 5264273"/>
              <a:gd name="connsiteX74" fmla="*/ 4145039 w 8840866"/>
              <a:gd name="connsiteY74" fmla="*/ 736600 h 5264273"/>
              <a:gd name="connsiteX75" fmla="*/ 3986289 w 8840866"/>
              <a:gd name="connsiteY75" fmla="*/ 742950 h 5264273"/>
              <a:gd name="connsiteX76" fmla="*/ 3656089 w 8840866"/>
              <a:gd name="connsiteY76" fmla="*/ 780256 h 5264273"/>
              <a:gd name="connsiteX77" fmla="*/ 3590210 w 8840866"/>
              <a:gd name="connsiteY77" fmla="*/ 786605 h 5264273"/>
              <a:gd name="connsiteX78" fmla="*/ 3529089 w 8840866"/>
              <a:gd name="connsiteY78" fmla="*/ 768350 h 5264273"/>
              <a:gd name="connsiteX79" fmla="*/ 3529089 w 8840866"/>
              <a:gd name="connsiteY79" fmla="*/ 768350 h 5264273"/>
              <a:gd name="connsiteX80" fmla="*/ 3478291 w 8840866"/>
              <a:gd name="connsiteY80" fmla="*/ 758030 h 5264273"/>
              <a:gd name="connsiteX81" fmla="*/ 3363989 w 8840866"/>
              <a:gd name="connsiteY81" fmla="*/ 819150 h 5264273"/>
              <a:gd name="connsiteX82" fmla="*/ 3363989 w 8840866"/>
              <a:gd name="connsiteY82" fmla="*/ 819150 h 5264273"/>
              <a:gd name="connsiteX83" fmla="*/ 3281439 w 8840866"/>
              <a:gd name="connsiteY83" fmla="*/ 855662 h 5264273"/>
              <a:gd name="connsiteX84" fmla="*/ 3065539 w 8840866"/>
              <a:gd name="connsiteY84" fmla="*/ 819150 h 5264273"/>
              <a:gd name="connsiteX85" fmla="*/ 2909172 w 8840866"/>
              <a:gd name="connsiteY85" fmla="*/ 777080 h 5264273"/>
              <a:gd name="connsiteX86" fmla="*/ 2801221 w 8840866"/>
              <a:gd name="connsiteY86" fmla="*/ 754063 h 5264273"/>
              <a:gd name="connsiteX87" fmla="*/ 2710733 w 8840866"/>
              <a:gd name="connsiteY87" fmla="*/ 707231 h 5264273"/>
              <a:gd name="connsiteX88" fmla="*/ 2584526 w 8840866"/>
              <a:gd name="connsiteY88" fmla="*/ 539750 h 5264273"/>
              <a:gd name="connsiteX89" fmla="*/ 2526583 w 8840866"/>
              <a:gd name="connsiteY89" fmla="*/ 450851 h 5264273"/>
              <a:gd name="connsiteX90" fmla="*/ 2392439 w 8840866"/>
              <a:gd name="connsiteY90" fmla="*/ 387350 h 5264273"/>
              <a:gd name="connsiteX91" fmla="*/ 2309889 w 8840866"/>
              <a:gd name="connsiteY91" fmla="*/ 330200 h 5264273"/>
              <a:gd name="connsiteX92" fmla="*/ 2120977 w 8840866"/>
              <a:gd name="connsiteY92" fmla="*/ 269875 h 5264273"/>
              <a:gd name="connsiteX93" fmla="*/ 2040013 w 8840866"/>
              <a:gd name="connsiteY93" fmla="*/ 223838 h 5264273"/>
              <a:gd name="connsiteX94" fmla="*/ 1954289 w 8840866"/>
              <a:gd name="connsiteY94" fmla="*/ 95250 h 5264273"/>
              <a:gd name="connsiteX95" fmla="*/ 1770139 w 8840866"/>
              <a:gd name="connsiteY95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648695 w 8840866"/>
              <a:gd name="connsiteY2" fmla="*/ 58738 h 5264273"/>
              <a:gd name="connsiteX3" fmla="*/ 1392314 w 8840866"/>
              <a:gd name="connsiteY3" fmla="*/ 255587 h 5264273"/>
              <a:gd name="connsiteX4" fmla="*/ 904951 w 8840866"/>
              <a:gd name="connsiteY4" fmla="*/ 433387 h 5264273"/>
              <a:gd name="connsiteX5" fmla="*/ 777952 w 8840866"/>
              <a:gd name="connsiteY5" fmla="*/ 476250 h 5264273"/>
              <a:gd name="connsiteX6" fmla="*/ 692227 w 8840866"/>
              <a:gd name="connsiteY6" fmla="*/ 501650 h 5264273"/>
              <a:gd name="connsiteX7" fmla="*/ 582688 w 8840866"/>
              <a:gd name="connsiteY7" fmla="*/ 554037 h 5264273"/>
              <a:gd name="connsiteX8" fmla="*/ 493789 w 8840866"/>
              <a:gd name="connsiteY8" fmla="*/ 577850 h 5264273"/>
              <a:gd name="connsiteX9" fmla="*/ 296939 w 8840866"/>
              <a:gd name="connsiteY9" fmla="*/ 712788 h 5264273"/>
              <a:gd name="connsiteX10" fmla="*/ 163591 w 8840866"/>
              <a:gd name="connsiteY10" fmla="*/ 812800 h 5264273"/>
              <a:gd name="connsiteX11" fmla="*/ 73101 w 8840866"/>
              <a:gd name="connsiteY11" fmla="*/ 928688 h 5264273"/>
              <a:gd name="connsiteX12" fmla="*/ 1666 w 8840866"/>
              <a:gd name="connsiteY12" fmla="*/ 1017587 h 5264273"/>
              <a:gd name="connsiteX13" fmla="*/ 133358 w 8840866"/>
              <a:gd name="connsiteY13" fmla="*/ 1407607 h 5264273"/>
              <a:gd name="connsiteX14" fmla="*/ 255664 w 8840866"/>
              <a:gd name="connsiteY14" fmla="*/ 1473200 h 5264273"/>
              <a:gd name="connsiteX15" fmla="*/ 492201 w 8840866"/>
              <a:gd name="connsiteY15" fmla="*/ 1639887 h 5264273"/>
              <a:gd name="connsiteX16" fmla="*/ 652539 w 8840866"/>
              <a:gd name="connsiteY16" fmla="*/ 1847850 h 5264273"/>
              <a:gd name="connsiteX17" fmla="*/ 825577 w 8840866"/>
              <a:gd name="connsiteY17" fmla="*/ 1933575 h 5264273"/>
              <a:gd name="connsiteX18" fmla="*/ 971627 w 8840866"/>
              <a:gd name="connsiteY18" fmla="*/ 2006600 h 5264273"/>
              <a:gd name="connsiteX19" fmla="*/ 1124026 w 8840866"/>
              <a:gd name="connsiteY19" fmla="*/ 2081212 h 5264273"/>
              <a:gd name="connsiteX20" fmla="*/ 1306589 w 8840866"/>
              <a:gd name="connsiteY20" fmla="*/ 2235200 h 5264273"/>
              <a:gd name="connsiteX21" fmla="*/ 1371676 w 8840866"/>
              <a:gd name="connsiteY21" fmla="*/ 2371725 h 5264273"/>
              <a:gd name="connsiteX22" fmla="*/ 1446289 w 8840866"/>
              <a:gd name="connsiteY22" fmla="*/ 2486025 h 5264273"/>
              <a:gd name="connsiteX23" fmla="*/ 1566939 w 8840866"/>
              <a:gd name="connsiteY23" fmla="*/ 2827338 h 5264273"/>
              <a:gd name="connsiteX24" fmla="*/ 1735214 w 8840866"/>
              <a:gd name="connsiteY24" fmla="*/ 3032125 h 5264273"/>
              <a:gd name="connsiteX25" fmla="*/ 2121203 w 8840866"/>
              <a:gd name="connsiteY25" fmla="*/ 3439886 h 5264273"/>
              <a:gd name="connsiteX26" fmla="*/ 2508100 w 8840866"/>
              <a:gd name="connsiteY26" fmla="*/ 3623129 h 5264273"/>
              <a:gd name="connsiteX27" fmla="*/ 2848732 w 8840866"/>
              <a:gd name="connsiteY27" fmla="*/ 3856264 h 5264273"/>
              <a:gd name="connsiteX28" fmla="*/ 3139925 w 8840866"/>
              <a:gd name="connsiteY28" fmla="*/ 4142922 h 5264273"/>
              <a:gd name="connsiteX29" fmla="*/ 3403905 w 8840866"/>
              <a:gd name="connsiteY29" fmla="*/ 4402818 h 5264273"/>
              <a:gd name="connsiteX30" fmla="*/ 3641123 w 8840866"/>
              <a:gd name="connsiteY30" fmla="*/ 4606471 h 5264273"/>
              <a:gd name="connsiteX31" fmla="*/ 3729116 w 8840866"/>
              <a:gd name="connsiteY31" fmla="*/ 5260520 h 5264273"/>
              <a:gd name="connsiteX32" fmla="*/ 6707266 w 8840866"/>
              <a:gd name="connsiteY32" fmla="*/ 4660900 h 5264273"/>
              <a:gd name="connsiteX33" fmla="*/ 7669291 w 8840866"/>
              <a:gd name="connsiteY33" fmla="*/ 4194174 h 5264273"/>
              <a:gd name="connsiteX34" fmla="*/ 8840866 w 8840866"/>
              <a:gd name="connsiteY34" fmla="*/ 3489324 h 5264273"/>
              <a:gd name="connsiteX35" fmla="*/ 8621791 w 8840866"/>
              <a:gd name="connsiteY35" fmla="*/ 3289299 h 5264273"/>
              <a:gd name="connsiteX36" fmla="*/ 8326516 w 8840866"/>
              <a:gd name="connsiteY36" fmla="*/ 3194049 h 5264273"/>
              <a:gd name="connsiteX37" fmla="*/ 8002666 w 8840866"/>
              <a:gd name="connsiteY37" fmla="*/ 2974974 h 5264273"/>
              <a:gd name="connsiteX38" fmla="*/ 7764541 w 8840866"/>
              <a:gd name="connsiteY38" fmla="*/ 2860674 h 5264273"/>
              <a:gd name="connsiteX39" fmla="*/ 7431166 w 8840866"/>
              <a:gd name="connsiteY39" fmla="*/ 2689224 h 5264273"/>
              <a:gd name="connsiteX40" fmla="*/ 7173991 w 8840866"/>
              <a:gd name="connsiteY40" fmla="*/ 2555874 h 5264273"/>
              <a:gd name="connsiteX41" fmla="*/ 7002541 w 8840866"/>
              <a:gd name="connsiteY41" fmla="*/ 2508249 h 5264273"/>
              <a:gd name="connsiteX42" fmla="*/ 6954916 w 8840866"/>
              <a:gd name="connsiteY42" fmla="*/ 2403474 h 5264273"/>
              <a:gd name="connsiteX43" fmla="*/ 6812039 w 8840866"/>
              <a:gd name="connsiteY43" fmla="*/ 2254250 h 5264273"/>
              <a:gd name="connsiteX44" fmla="*/ 6748539 w 8840866"/>
              <a:gd name="connsiteY44" fmla="*/ 2114550 h 5264273"/>
              <a:gd name="connsiteX45" fmla="*/ 6729489 w 8840866"/>
              <a:gd name="connsiteY45" fmla="*/ 2032000 h 5264273"/>
              <a:gd name="connsiteX46" fmla="*/ 6646939 w 8840866"/>
              <a:gd name="connsiteY46" fmla="*/ 1949450 h 5264273"/>
              <a:gd name="connsiteX47" fmla="*/ 6589789 w 8840866"/>
              <a:gd name="connsiteY47" fmla="*/ 1854200 h 5264273"/>
              <a:gd name="connsiteX48" fmla="*/ 6589789 w 8840866"/>
              <a:gd name="connsiteY48" fmla="*/ 1816100 h 5264273"/>
              <a:gd name="connsiteX49" fmla="*/ 6659639 w 8840866"/>
              <a:gd name="connsiteY49" fmla="*/ 1771650 h 5264273"/>
              <a:gd name="connsiteX50" fmla="*/ 6723139 w 8840866"/>
              <a:gd name="connsiteY50" fmla="*/ 1727200 h 5264273"/>
              <a:gd name="connsiteX51" fmla="*/ 6723139 w 8840866"/>
              <a:gd name="connsiteY51" fmla="*/ 1676400 h 5264273"/>
              <a:gd name="connsiteX52" fmla="*/ 6513589 w 8840866"/>
              <a:gd name="connsiteY52" fmla="*/ 1574800 h 5264273"/>
              <a:gd name="connsiteX53" fmla="*/ 6405639 w 8840866"/>
              <a:gd name="connsiteY53" fmla="*/ 1492250 h 5264273"/>
              <a:gd name="connsiteX54" fmla="*/ 6291339 w 8840866"/>
              <a:gd name="connsiteY54" fmla="*/ 1435100 h 5264273"/>
              <a:gd name="connsiteX55" fmla="*/ 6265939 w 8840866"/>
              <a:gd name="connsiteY55" fmla="*/ 1384300 h 5264273"/>
              <a:gd name="connsiteX56" fmla="*/ 6145289 w 8840866"/>
              <a:gd name="connsiteY56" fmla="*/ 1301750 h 5264273"/>
              <a:gd name="connsiteX57" fmla="*/ 5980189 w 8840866"/>
              <a:gd name="connsiteY57" fmla="*/ 1219200 h 5264273"/>
              <a:gd name="connsiteX58" fmla="*/ 5846839 w 8840866"/>
              <a:gd name="connsiteY58" fmla="*/ 1117600 h 5264273"/>
              <a:gd name="connsiteX59" fmla="*/ 5637289 w 8840866"/>
              <a:gd name="connsiteY59" fmla="*/ 1054100 h 5264273"/>
              <a:gd name="connsiteX60" fmla="*/ 5580139 w 8840866"/>
              <a:gd name="connsiteY60" fmla="*/ 952500 h 5264273"/>
              <a:gd name="connsiteX61" fmla="*/ 5516639 w 8840866"/>
              <a:gd name="connsiteY61" fmla="*/ 831850 h 5264273"/>
              <a:gd name="connsiteX62" fmla="*/ 5522989 w 8840866"/>
              <a:gd name="connsiteY62" fmla="*/ 730250 h 5264273"/>
              <a:gd name="connsiteX63" fmla="*/ 5491239 w 8840866"/>
              <a:gd name="connsiteY63" fmla="*/ 666750 h 5264273"/>
              <a:gd name="connsiteX64" fmla="*/ 5404722 w 8840866"/>
              <a:gd name="connsiteY64" fmla="*/ 679449 h 5264273"/>
              <a:gd name="connsiteX65" fmla="*/ 5264229 w 8840866"/>
              <a:gd name="connsiteY65" fmla="*/ 741362 h 5264273"/>
              <a:gd name="connsiteX66" fmla="*/ 5091189 w 8840866"/>
              <a:gd name="connsiteY66" fmla="*/ 787400 h 5264273"/>
              <a:gd name="connsiteX67" fmla="*/ 4929264 w 8840866"/>
              <a:gd name="connsiteY67" fmla="*/ 840581 h 5264273"/>
              <a:gd name="connsiteX68" fmla="*/ 4802266 w 8840866"/>
              <a:gd name="connsiteY68" fmla="*/ 843755 h 5264273"/>
              <a:gd name="connsiteX69" fmla="*/ 4703046 w 8840866"/>
              <a:gd name="connsiteY69" fmla="*/ 825500 h 5264273"/>
              <a:gd name="connsiteX70" fmla="*/ 4635579 w 8840866"/>
              <a:gd name="connsiteY70" fmla="*/ 808037 h 5264273"/>
              <a:gd name="connsiteX71" fmla="*/ 4447460 w 8840866"/>
              <a:gd name="connsiteY71" fmla="*/ 803274 h 5264273"/>
              <a:gd name="connsiteX72" fmla="*/ 4298232 w 8840866"/>
              <a:gd name="connsiteY72" fmla="*/ 783431 h 5264273"/>
              <a:gd name="connsiteX73" fmla="*/ 4145039 w 8840866"/>
              <a:gd name="connsiteY73" fmla="*/ 736600 h 5264273"/>
              <a:gd name="connsiteX74" fmla="*/ 3986289 w 8840866"/>
              <a:gd name="connsiteY74" fmla="*/ 742950 h 5264273"/>
              <a:gd name="connsiteX75" fmla="*/ 3656089 w 8840866"/>
              <a:gd name="connsiteY75" fmla="*/ 780256 h 5264273"/>
              <a:gd name="connsiteX76" fmla="*/ 3590210 w 8840866"/>
              <a:gd name="connsiteY76" fmla="*/ 786605 h 5264273"/>
              <a:gd name="connsiteX77" fmla="*/ 3529089 w 8840866"/>
              <a:gd name="connsiteY77" fmla="*/ 768350 h 5264273"/>
              <a:gd name="connsiteX78" fmla="*/ 3529089 w 8840866"/>
              <a:gd name="connsiteY78" fmla="*/ 768350 h 5264273"/>
              <a:gd name="connsiteX79" fmla="*/ 3478291 w 8840866"/>
              <a:gd name="connsiteY79" fmla="*/ 758030 h 5264273"/>
              <a:gd name="connsiteX80" fmla="*/ 3363989 w 8840866"/>
              <a:gd name="connsiteY80" fmla="*/ 819150 h 5264273"/>
              <a:gd name="connsiteX81" fmla="*/ 3363989 w 8840866"/>
              <a:gd name="connsiteY81" fmla="*/ 819150 h 5264273"/>
              <a:gd name="connsiteX82" fmla="*/ 3281439 w 8840866"/>
              <a:gd name="connsiteY82" fmla="*/ 855662 h 5264273"/>
              <a:gd name="connsiteX83" fmla="*/ 3065539 w 8840866"/>
              <a:gd name="connsiteY83" fmla="*/ 819150 h 5264273"/>
              <a:gd name="connsiteX84" fmla="*/ 2909172 w 8840866"/>
              <a:gd name="connsiteY84" fmla="*/ 777080 h 5264273"/>
              <a:gd name="connsiteX85" fmla="*/ 2801221 w 8840866"/>
              <a:gd name="connsiteY85" fmla="*/ 754063 h 5264273"/>
              <a:gd name="connsiteX86" fmla="*/ 2710733 w 8840866"/>
              <a:gd name="connsiteY86" fmla="*/ 707231 h 5264273"/>
              <a:gd name="connsiteX87" fmla="*/ 2584526 w 8840866"/>
              <a:gd name="connsiteY87" fmla="*/ 539750 h 5264273"/>
              <a:gd name="connsiteX88" fmla="*/ 2526583 w 8840866"/>
              <a:gd name="connsiteY88" fmla="*/ 450851 h 5264273"/>
              <a:gd name="connsiteX89" fmla="*/ 2392439 w 8840866"/>
              <a:gd name="connsiteY89" fmla="*/ 387350 h 5264273"/>
              <a:gd name="connsiteX90" fmla="*/ 2309889 w 8840866"/>
              <a:gd name="connsiteY90" fmla="*/ 330200 h 5264273"/>
              <a:gd name="connsiteX91" fmla="*/ 2120977 w 8840866"/>
              <a:gd name="connsiteY91" fmla="*/ 269875 h 5264273"/>
              <a:gd name="connsiteX92" fmla="*/ 2040013 w 8840866"/>
              <a:gd name="connsiteY92" fmla="*/ 223838 h 5264273"/>
              <a:gd name="connsiteX93" fmla="*/ 1954289 w 8840866"/>
              <a:gd name="connsiteY93" fmla="*/ 95250 h 5264273"/>
              <a:gd name="connsiteX94" fmla="*/ 1770139 w 8840866"/>
              <a:gd name="connsiteY94" fmla="*/ 0 h 5264273"/>
              <a:gd name="connsiteX0" fmla="*/ 1770139 w 8840866"/>
              <a:gd name="connsiteY0" fmla="*/ 0 h 5264273"/>
              <a:gd name="connsiteX1" fmla="*/ 1747122 w 8840866"/>
              <a:gd name="connsiteY1" fmla="*/ 46037 h 5264273"/>
              <a:gd name="connsiteX2" fmla="*/ 1392314 w 8840866"/>
              <a:gd name="connsiteY2" fmla="*/ 255587 h 5264273"/>
              <a:gd name="connsiteX3" fmla="*/ 904951 w 8840866"/>
              <a:gd name="connsiteY3" fmla="*/ 433387 h 5264273"/>
              <a:gd name="connsiteX4" fmla="*/ 777952 w 8840866"/>
              <a:gd name="connsiteY4" fmla="*/ 476250 h 5264273"/>
              <a:gd name="connsiteX5" fmla="*/ 692227 w 8840866"/>
              <a:gd name="connsiteY5" fmla="*/ 501650 h 5264273"/>
              <a:gd name="connsiteX6" fmla="*/ 582688 w 8840866"/>
              <a:gd name="connsiteY6" fmla="*/ 554037 h 5264273"/>
              <a:gd name="connsiteX7" fmla="*/ 493789 w 8840866"/>
              <a:gd name="connsiteY7" fmla="*/ 577850 h 5264273"/>
              <a:gd name="connsiteX8" fmla="*/ 296939 w 8840866"/>
              <a:gd name="connsiteY8" fmla="*/ 712788 h 5264273"/>
              <a:gd name="connsiteX9" fmla="*/ 163591 w 8840866"/>
              <a:gd name="connsiteY9" fmla="*/ 812800 h 5264273"/>
              <a:gd name="connsiteX10" fmla="*/ 73101 w 8840866"/>
              <a:gd name="connsiteY10" fmla="*/ 928688 h 5264273"/>
              <a:gd name="connsiteX11" fmla="*/ 1666 w 8840866"/>
              <a:gd name="connsiteY11" fmla="*/ 1017587 h 5264273"/>
              <a:gd name="connsiteX12" fmla="*/ 133358 w 8840866"/>
              <a:gd name="connsiteY12" fmla="*/ 1407607 h 5264273"/>
              <a:gd name="connsiteX13" fmla="*/ 255664 w 8840866"/>
              <a:gd name="connsiteY13" fmla="*/ 1473200 h 5264273"/>
              <a:gd name="connsiteX14" fmla="*/ 492201 w 8840866"/>
              <a:gd name="connsiteY14" fmla="*/ 1639887 h 5264273"/>
              <a:gd name="connsiteX15" fmla="*/ 652539 w 8840866"/>
              <a:gd name="connsiteY15" fmla="*/ 1847850 h 5264273"/>
              <a:gd name="connsiteX16" fmla="*/ 825577 w 8840866"/>
              <a:gd name="connsiteY16" fmla="*/ 1933575 h 5264273"/>
              <a:gd name="connsiteX17" fmla="*/ 971627 w 8840866"/>
              <a:gd name="connsiteY17" fmla="*/ 2006600 h 5264273"/>
              <a:gd name="connsiteX18" fmla="*/ 1124026 w 8840866"/>
              <a:gd name="connsiteY18" fmla="*/ 2081212 h 5264273"/>
              <a:gd name="connsiteX19" fmla="*/ 1306589 w 8840866"/>
              <a:gd name="connsiteY19" fmla="*/ 2235200 h 5264273"/>
              <a:gd name="connsiteX20" fmla="*/ 1371676 w 8840866"/>
              <a:gd name="connsiteY20" fmla="*/ 2371725 h 5264273"/>
              <a:gd name="connsiteX21" fmla="*/ 1446289 w 8840866"/>
              <a:gd name="connsiteY21" fmla="*/ 2486025 h 5264273"/>
              <a:gd name="connsiteX22" fmla="*/ 1566939 w 8840866"/>
              <a:gd name="connsiteY22" fmla="*/ 2827338 h 5264273"/>
              <a:gd name="connsiteX23" fmla="*/ 1735214 w 8840866"/>
              <a:gd name="connsiteY23" fmla="*/ 3032125 h 5264273"/>
              <a:gd name="connsiteX24" fmla="*/ 2121203 w 8840866"/>
              <a:gd name="connsiteY24" fmla="*/ 3439886 h 5264273"/>
              <a:gd name="connsiteX25" fmla="*/ 2508100 w 8840866"/>
              <a:gd name="connsiteY25" fmla="*/ 3623129 h 5264273"/>
              <a:gd name="connsiteX26" fmla="*/ 2848732 w 8840866"/>
              <a:gd name="connsiteY26" fmla="*/ 3856264 h 5264273"/>
              <a:gd name="connsiteX27" fmla="*/ 3139925 w 8840866"/>
              <a:gd name="connsiteY27" fmla="*/ 4142922 h 5264273"/>
              <a:gd name="connsiteX28" fmla="*/ 3403905 w 8840866"/>
              <a:gd name="connsiteY28" fmla="*/ 4402818 h 5264273"/>
              <a:gd name="connsiteX29" fmla="*/ 3641123 w 8840866"/>
              <a:gd name="connsiteY29" fmla="*/ 4606471 h 5264273"/>
              <a:gd name="connsiteX30" fmla="*/ 3729116 w 8840866"/>
              <a:gd name="connsiteY30" fmla="*/ 5260520 h 5264273"/>
              <a:gd name="connsiteX31" fmla="*/ 6707266 w 8840866"/>
              <a:gd name="connsiteY31" fmla="*/ 4660900 h 5264273"/>
              <a:gd name="connsiteX32" fmla="*/ 7669291 w 8840866"/>
              <a:gd name="connsiteY32" fmla="*/ 4194174 h 5264273"/>
              <a:gd name="connsiteX33" fmla="*/ 8840866 w 8840866"/>
              <a:gd name="connsiteY33" fmla="*/ 3489324 h 5264273"/>
              <a:gd name="connsiteX34" fmla="*/ 8621791 w 8840866"/>
              <a:gd name="connsiteY34" fmla="*/ 3289299 h 5264273"/>
              <a:gd name="connsiteX35" fmla="*/ 8326516 w 8840866"/>
              <a:gd name="connsiteY35" fmla="*/ 3194049 h 5264273"/>
              <a:gd name="connsiteX36" fmla="*/ 8002666 w 8840866"/>
              <a:gd name="connsiteY36" fmla="*/ 2974974 h 5264273"/>
              <a:gd name="connsiteX37" fmla="*/ 7764541 w 8840866"/>
              <a:gd name="connsiteY37" fmla="*/ 2860674 h 5264273"/>
              <a:gd name="connsiteX38" fmla="*/ 7431166 w 8840866"/>
              <a:gd name="connsiteY38" fmla="*/ 2689224 h 5264273"/>
              <a:gd name="connsiteX39" fmla="*/ 7173991 w 8840866"/>
              <a:gd name="connsiteY39" fmla="*/ 2555874 h 5264273"/>
              <a:gd name="connsiteX40" fmla="*/ 7002541 w 8840866"/>
              <a:gd name="connsiteY40" fmla="*/ 2508249 h 5264273"/>
              <a:gd name="connsiteX41" fmla="*/ 6954916 w 8840866"/>
              <a:gd name="connsiteY41" fmla="*/ 2403474 h 5264273"/>
              <a:gd name="connsiteX42" fmla="*/ 6812039 w 8840866"/>
              <a:gd name="connsiteY42" fmla="*/ 2254250 h 5264273"/>
              <a:gd name="connsiteX43" fmla="*/ 6748539 w 8840866"/>
              <a:gd name="connsiteY43" fmla="*/ 2114550 h 5264273"/>
              <a:gd name="connsiteX44" fmla="*/ 6729489 w 8840866"/>
              <a:gd name="connsiteY44" fmla="*/ 2032000 h 5264273"/>
              <a:gd name="connsiteX45" fmla="*/ 6646939 w 8840866"/>
              <a:gd name="connsiteY45" fmla="*/ 1949450 h 5264273"/>
              <a:gd name="connsiteX46" fmla="*/ 6589789 w 8840866"/>
              <a:gd name="connsiteY46" fmla="*/ 1854200 h 5264273"/>
              <a:gd name="connsiteX47" fmla="*/ 6589789 w 8840866"/>
              <a:gd name="connsiteY47" fmla="*/ 1816100 h 5264273"/>
              <a:gd name="connsiteX48" fmla="*/ 6659639 w 8840866"/>
              <a:gd name="connsiteY48" fmla="*/ 1771650 h 5264273"/>
              <a:gd name="connsiteX49" fmla="*/ 6723139 w 8840866"/>
              <a:gd name="connsiteY49" fmla="*/ 1727200 h 5264273"/>
              <a:gd name="connsiteX50" fmla="*/ 6723139 w 8840866"/>
              <a:gd name="connsiteY50" fmla="*/ 1676400 h 5264273"/>
              <a:gd name="connsiteX51" fmla="*/ 6513589 w 8840866"/>
              <a:gd name="connsiteY51" fmla="*/ 1574800 h 5264273"/>
              <a:gd name="connsiteX52" fmla="*/ 6405639 w 8840866"/>
              <a:gd name="connsiteY52" fmla="*/ 1492250 h 5264273"/>
              <a:gd name="connsiteX53" fmla="*/ 6291339 w 8840866"/>
              <a:gd name="connsiteY53" fmla="*/ 1435100 h 5264273"/>
              <a:gd name="connsiteX54" fmla="*/ 6265939 w 8840866"/>
              <a:gd name="connsiteY54" fmla="*/ 1384300 h 5264273"/>
              <a:gd name="connsiteX55" fmla="*/ 6145289 w 8840866"/>
              <a:gd name="connsiteY55" fmla="*/ 1301750 h 5264273"/>
              <a:gd name="connsiteX56" fmla="*/ 5980189 w 8840866"/>
              <a:gd name="connsiteY56" fmla="*/ 1219200 h 5264273"/>
              <a:gd name="connsiteX57" fmla="*/ 5846839 w 8840866"/>
              <a:gd name="connsiteY57" fmla="*/ 1117600 h 5264273"/>
              <a:gd name="connsiteX58" fmla="*/ 5637289 w 8840866"/>
              <a:gd name="connsiteY58" fmla="*/ 1054100 h 5264273"/>
              <a:gd name="connsiteX59" fmla="*/ 5580139 w 8840866"/>
              <a:gd name="connsiteY59" fmla="*/ 952500 h 5264273"/>
              <a:gd name="connsiteX60" fmla="*/ 5516639 w 8840866"/>
              <a:gd name="connsiteY60" fmla="*/ 831850 h 5264273"/>
              <a:gd name="connsiteX61" fmla="*/ 5522989 w 8840866"/>
              <a:gd name="connsiteY61" fmla="*/ 730250 h 5264273"/>
              <a:gd name="connsiteX62" fmla="*/ 5491239 w 8840866"/>
              <a:gd name="connsiteY62" fmla="*/ 666750 h 5264273"/>
              <a:gd name="connsiteX63" fmla="*/ 5404722 w 8840866"/>
              <a:gd name="connsiteY63" fmla="*/ 679449 h 5264273"/>
              <a:gd name="connsiteX64" fmla="*/ 5264229 w 8840866"/>
              <a:gd name="connsiteY64" fmla="*/ 741362 h 5264273"/>
              <a:gd name="connsiteX65" fmla="*/ 5091189 w 8840866"/>
              <a:gd name="connsiteY65" fmla="*/ 787400 h 5264273"/>
              <a:gd name="connsiteX66" fmla="*/ 4929264 w 8840866"/>
              <a:gd name="connsiteY66" fmla="*/ 840581 h 5264273"/>
              <a:gd name="connsiteX67" fmla="*/ 4802266 w 8840866"/>
              <a:gd name="connsiteY67" fmla="*/ 843755 h 5264273"/>
              <a:gd name="connsiteX68" fmla="*/ 4703046 w 8840866"/>
              <a:gd name="connsiteY68" fmla="*/ 825500 h 5264273"/>
              <a:gd name="connsiteX69" fmla="*/ 4635579 w 8840866"/>
              <a:gd name="connsiteY69" fmla="*/ 808037 h 5264273"/>
              <a:gd name="connsiteX70" fmla="*/ 4447460 w 8840866"/>
              <a:gd name="connsiteY70" fmla="*/ 803274 h 5264273"/>
              <a:gd name="connsiteX71" fmla="*/ 4298232 w 8840866"/>
              <a:gd name="connsiteY71" fmla="*/ 783431 h 5264273"/>
              <a:gd name="connsiteX72" fmla="*/ 4145039 w 8840866"/>
              <a:gd name="connsiteY72" fmla="*/ 736600 h 5264273"/>
              <a:gd name="connsiteX73" fmla="*/ 3986289 w 8840866"/>
              <a:gd name="connsiteY73" fmla="*/ 742950 h 5264273"/>
              <a:gd name="connsiteX74" fmla="*/ 3656089 w 8840866"/>
              <a:gd name="connsiteY74" fmla="*/ 780256 h 5264273"/>
              <a:gd name="connsiteX75" fmla="*/ 3590210 w 8840866"/>
              <a:gd name="connsiteY75" fmla="*/ 786605 h 5264273"/>
              <a:gd name="connsiteX76" fmla="*/ 3529089 w 8840866"/>
              <a:gd name="connsiteY76" fmla="*/ 768350 h 5264273"/>
              <a:gd name="connsiteX77" fmla="*/ 3529089 w 8840866"/>
              <a:gd name="connsiteY77" fmla="*/ 768350 h 5264273"/>
              <a:gd name="connsiteX78" fmla="*/ 3478291 w 8840866"/>
              <a:gd name="connsiteY78" fmla="*/ 758030 h 5264273"/>
              <a:gd name="connsiteX79" fmla="*/ 3363989 w 8840866"/>
              <a:gd name="connsiteY79" fmla="*/ 819150 h 5264273"/>
              <a:gd name="connsiteX80" fmla="*/ 3363989 w 8840866"/>
              <a:gd name="connsiteY80" fmla="*/ 819150 h 5264273"/>
              <a:gd name="connsiteX81" fmla="*/ 3281439 w 8840866"/>
              <a:gd name="connsiteY81" fmla="*/ 855662 h 5264273"/>
              <a:gd name="connsiteX82" fmla="*/ 3065539 w 8840866"/>
              <a:gd name="connsiteY82" fmla="*/ 819150 h 5264273"/>
              <a:gd name="connsiteX83" fmla="*/ 2909172 w 8840866"/>
              <a:gd name="connsiteY83" fmla="*/ 777080 h 5264273"/>
              <a:gd name="connsiteX84" fmla="*/ 2801221 w 8840866"/>
              <a:gd name="connsiteY84" fmla="*/ 754063 h 5264273"/>
              <a:gd name="connsiteX85" fmla="*/ 2710733 w 8840866"/>
              <a:gd name="connsiteY85" fmla="*/ 707231 h 5264273"/>
              <a:gd name="connsiteX86" fmla="*/ 2584526 w 8840866"/>
              <a:gd name="connsiteY86" fmla="*/ 539750 h 5264273"/>
              <a:gd name="connsiteX87" fmla="*/ 2526583 w 8840866"/>
              <a:gd name="connsiteY87" fmla="*/ 450851 h 5264273"/>
              <a:gd name="connsiteX88" fmla="*/ 2392439 w 8840866"/>
              <a:gd name="connsiteY88" fmla="*/ 387350 h 5264273"/>
              <a:gd name="connsiteX89" fmla="*/ 2309889 w 8840866"/>
              <a:gd name="connsiteY89" fmla="*/ 330200 h 5264273"/>
              <a:gd name="connsiteX90" fmla="*/ 2120977 w 8840866"/>
              <a:gd name="connsiteY90" fmla="*/ 269875 h 5264273"/>
              <a:gd name="connsiteX91" fmla="*/ 2040013 w 8840866"/>
              <a:gd name="connsiteY91" fmla="*/ 223838 h 5264273"/>
              <a:gd name="connsiteX92" fmla="*/ 1954289 w 8840866"/>
              <a:gd name="connsiteY92" fmla="*/ 95250 h 5264273"/>
              <a:gd name="connsiteX93" fmla="*/ 1770139 w 8840866"/>
              <a:gd name="connsiteY93" fmla="*/ 0 h 5264273"/>
              <a:gd name="connsiteX0" fmla="*/ 1770139 w 8840866"/>
              <a:gd name="connsiteY0" fmla="*/ 0 h 5264273"/>
              <a:gd name="connsiteX1" fmla="*/ 1780460 w 8840866"/>
              <a:gd name="connsiteY1" fmla="*/ 141287 h 5264273"/>
              <a:gd name="connsiteX2" fmla="*/ 1392314 w 8840866"/>
              <a:gd name="connsiteY2" fmla="*/ 255587 h 5264273"/>
              <a:gd name="connsiteX3" fmla="*/ 904951 w 8840866"/>
              <a:gd name="connsiteY3" fmla="*/ 433387 h 5264273"/>
              <a:gd name="connsiteX4" fmla="*/ 777952 w 8840866"/>
              <a:gd name="connsiteY4" fmla="*/ 476250 h 5264273"/>
              <a:gd name="connsiteX5" fmla="*/ 692227 w 8840866"/>
              <a:gd name="connsiteY5" fmla="*/ 501650 h 5264273"/>
              <a:gd name="connsiteX6" fmla="*/ 582688 w 8840866"/>
              <a:gd name="connsiteY6" fmla="*/ 554037 h 5264273"/>
              <a:gd name="connsiteX7" fmla="*/ 493789 w 8840866"/>
              <a:gd name="connsiteY7" fmla="*/ 577850 h 5264273"/>
              <a:gd name="connsiteX8" fmla="*/ 296939 w 8840866"/>
              <a:gd name="connsiteY8" fmla="*/ 712788 h 5264273"/>
              <a:gd name="connsiteX9" fmla="*/ 163591 w 8840866"/>
              <a:gd name="connsiteY9" fmla="*/ 812800 h 5264273"/>
              <a:gd name="connsiteX10" fmla="*/ 73101 w 8840866"/>
              <a:gd name="connsiteY10" fmla="*/ 928688 h 5264273"/>
              <a:gd name="connsiteX11" fmla="*/ 1666 w 8840866"/>
              <a:gd name="connsiteY11" fmla="*/ 1017587 h 5264273"/>
              <a:gd name="connsiteX12" fmla="*/ 133358 w 8840866"/>
              <a:gd name="connsiteY12" fmla="*/ 1407607 h 5264273"/>
              <a:gd name="connsiteX13" fmla="*/ 255664 w 8840866"/>
              <a:gd name="connsiteY13" fmla="*/ 1473200 h 5264273"/>
              <a:gd name="connsiteX14" fmla="*/ 492201 w 8840866"/>
              <a:gd name="connsiteY14" fmla="*/ 1639887 h 5264273"/>
              <a:gd name="connsiteX15" fmla="*/ 652539 w 8840866"/>
              <a:gd name="connsiteY15" fmla="*/ 1847850 h 5264273"/>
              <a:gd name="connsiteX16" fmla="*/ 825577 w 8840866"/>
              <a:gd name="connsiteY16" fmla="*/ 1933575 h 5264273"/>
              <a:gd name="connsiteX17" fmla="*/ 971627 w 8840866"/>
              <a:gd name="connsiteY17" fmla="*/ 2006600 h 5264273"/>
              <a:gd name="connsiteX18" fmla="*/ 1124026 w 8840866"/>
              <a:gd name="connsiteY18" fmla="*/ 2081212 h 5264273"/>
              <a:gd name="connsiteX19" fmla="*/ 1306589 w 8840866"/>
              <a:gd name="connsiteY19" fmla="*/ 2235200 h 5264273"/>
              <a:gd name="connsiteX20" fmla="*/ 1371676 w 8840866"/>
              <a:gd name="connsiteY20" fmla="*/ 2371725 h 5264273"/>
              <a:gd name="connsiteX21" fmla="*/ 1446289 w 8840866"/>
              <a:gd name="connsiteY21" fmla="*/ 2486025 h 5264273"/>
              <a:gd name="connsiteX22" fmla="*/ 1566939 w 8840866"/>
              <a:gd name="connsiteY22" fmla="*/ 2827338 h 5264273"/>
              <a:gd name="connsiteX23" fmla="*/ 1735214 w 8840866"/>
              <a:gd name="connsiteY23" fmla="*/ 3032125 h 5264273"/>
              <a:gd name="connsiteX24" fmla="*/ 2121203 w 8840866"/>
              <a:gd name="connsiteY24" fmla="*/ 3439886 h 5264273"/>
              <a:gd name="connsiteX25" fmla="*/ 2508100 w 8840866"/>
              <a:gd name="connsiteY25" fmla="*/ 3623129 h 5264273"/>
              <a:gd name="connsiteX26" fmla="*/ 2848732 w 8840866"/>
              <a:gd name="connsiteY26" fmla="*/ 3856264 h 5264273"/>
              <a:gd name="connsiteX27" fmla="*/ 3139925 w 8840866"/>
              <a:gd name="connsiteY27" fmla="*/ 4142922 h 5264273"/>
              <a:gd name="connsiteX28" fmla="*/ 3403905 w 8840866"/>
              <a:gd name="connsiteY28" fmla="*/ 4402818 h 5264273"/>
              <a:gd name="connsiteX29" fmla="*/ 3641123 w 8840866"/>
              <a:gd name="connsiteY29" fmla="*/ 4606471 h 5264273"/>
              <a:gd name="connsiteX30" fmla="*/ 3729116 w 8840866"/>
              <a:gd name="connsiteY30" fmla="*/ 5260520 h 5264273"/>
              <a:gd name="connsiteX31" fmla="*/ 6707266 w 8840866"/>
              <a:gd name="connsiteY31" fmla="*/ 4660900 h 5264273"/>
              <a:gd name="connsiteX32" fmla="*/ 7669291 w 8840866"/>
              <a:gd name="connsiteY32" fmla="*/ 4194174 h 5264273"/>
              <a:gd name="connsiteX33" fmla="*/ 8840866 w 8840866"/>
              <a:gd name="connsiteY33" fmla="*/ 3489324 h 5264273"/>
              <a:gd name="connsiteX34" fmla="*/ 8621791 w 8840866"/>
              <a:gd name="connsiteY34" fmla="*/ 3289299 h 5264273"/>
              <a:gd name="connsiteX35" fmla="*/ 8326516 w 8840866"/>
              <a:gd name="connsiteY35" fmla="*/ 3194049 h 5264273"/>
              <a:gd name="connsiteX36" fmla="*/ 8002666 w 8840866"/>
              <a:gd name="connsiteY36" fmla="*/ 2974974 h 5264273"/>
              <a:gd name="connsiteX37" fmla="*/ 7764541 w 8840866"/>
              <a:gd name="connsiteY37" fmla="*/ 2860674 h 5264273"/>
              <a:gd name="connsiteX38" fmla="*/ 7431166 w 8840866"/>
              <a:gd name="connsiteY38" fmla="*/ 2689224 h 5264273"/>
              <a:gd name="connsiteX39" fmla="*/ 7173991 w 8840866"/>
              <a:gd name="connsiteY39" fmla="*/ 2555874 h 5264273"/>
              <a:gd name="connsiteX40" fmla="*/ 7002541 w 8840866"/>
              <a:gd name="connsiteY40" fmla="*/ 2508249 h 5264273"/>
              <a:gd name="connsiteX41" fmla="*/ 6954916 w 8840866"/>
              <a:gd name="connsiteY41" fmla="*/ 2403474 h 5264273"/>
              <a:gd name="connsiteX42" fmla="*/ 6812039 w 8840866"/>
              <a:gd name="connsiteY42" fmla="*/ 2254250 h 5264273"/>
              <a:gd name="connsiteX43" fmla="*/ 6748539 w 8840866"/>
              <a:gd name="connsiteY43" fmla="*/ 2114550 h 5264273"/>
              <a:gd name="connsiteX44" fmla="*/ 6729489 w 8840866"/>
              <a:gd name="connsiteY44" fmla="*/ 2032000 h 5264273"/>
              <a:gd name="connsiteX45" fmla="*/ 6646939 w 8840866"/>
              <a:gd name="connsiteY45" fmla="*/ 1949450 h 5264273"/>
              <a:gd name="connsiteX46" fmla="*/ 6589789 w 8840866"/>
              <a:gd name="connsiteY46" fmla="*/ 1854200 h 5264273"/>
              <a:gd name="connsiteX47" fmla="*/ 6589789 w 8840866"/>
              <a:gd name="connsiteY47" fmla="*/ 1816100 h 5264273"/>
              <a:gd name="connsiteX48" fmla="*/ 6659639 w 8840866"/>
              <a:gd name="connsiteY48" fmla="*/ 1771650 h 5264273"/>
              <a:gd name="connsiteX49" fmla="*/ 6723139 w 8840866"/>
              <a:gd name="connsiteY49" fmla="*/ 1727200 h 5264273"/>
              <a:gd name="connsiteX50" fmla="*/ 6723139 w 8840866"/>
              <a:gd name="connsiteY50" fmla="*/ 1676400 h 5264273"/>
              <a:gd name="connsiteX51" fmla="*/ 6513589 w 8840866"/>
              <a:gd name="connsiteY51" fmla="*/ 1574800 h 5264273"/>
              <a:gd name="connsiteX52" fmla="*/ 6405639 w 8840866"/>
              <a:gd name="connsiteY52" fmla="*/ 1492250 h 5264273"/>
              <a:gd name="connsiteX53" fmla="*/ 6291339 w 8840866"/>
              <a:gd name="connsiteY53" fmla="*/ 1435100 h 5264273"/>
              <a:gd name="connsiteX54" fmla="*/ 6265939 w 8840866"/>
              <a:gd name="connsiteY54" fmla="*/ 1384300 h 5264273"/>
              <a:gd name="connsiteX55" fmla="*/ 6145289 w 8840866"/>
              <a:gd name="connsiteY55" fmla="*/ 1301750 h 5264273"/>
              <a:gd name="connsiteX56" fmla="*/ 5980189 w 8840866"/>
              <a:gd name="connsiteY56" fmla="*/ 1219200 h 5264273"/>
              <a:gd name="connsiteX57" fmla="*/ 5846839 w 8840866"/>
              <a:gd name="connsiteY57" fmla="*/ 1117600 h 5264273"/>
              <a:gd name="connsiteX58" fmla="*/ 5637289 w 8840866"/>
              <a:gd name="connsiteY58" fmla="*/ 1054100 h 5264273"/>
              <a:gd name="connsiteX59" fmla="*/ 5580139 w 8840866"/>
              <a:gd name="connsiteY59" fmla="*/ 952500 h 5264273"/>
              <a:gd name="connsiteX60" fmla="*/ 5516639 w 8840866"/>
              <a:gd name="connsiteY60" fmla="*/ 831850 h 5264273"/>
              <a:gd name="connsiteX61" fmla="*/ 5522989 w 8840866"/>
              <a:gd name="connsiteY61" fmla="*/ 730250 h 5264273"/>
              <a:gd name="connsiteX62" fmla="*/ 5491239 w 8840866"/>
              <a:gd name="connsiteY62" fmla="*/ 666750 h 5264273"/>
              <a:gd name="connsiteX63" fmla="*/ 5404722 w 8840866"/>
              <a:gd name="connsiteY63" fmla="*/ 679449 h 5264273"/>
              <a:gd name="connsiteX64" fmla="*/ 5264229 w 8840866"/>
              <a:gd name="connsiteY64" fmla="*/ 741362 h 5264273"/>
              <a:gd name="connsiteX65" fmla="*/ 5091189 w 8840866"/>
              <a:gd name="connsiteY65" fmla="*/ 787400 h 5264273"/>
              <a:gd name="connsiteX66" fmla="*/ 4929264 w 8840866"/>
              <a:gd name="connsiteY66" fmla="*/ 840581 h 5264273"/>
              <a:gd name="connsiteX67" fmla="*/ 4802266 w 8840866"/>
              <a:gd name="connsiteY67" fmla="*/ 843755 h 5264273"/>
              <a:gd name="connsiteX68" fmla="*/ 4703046 w 8840866"/>
              <a:gd name="connsiteY68" fmla="*/ 825500 h 5264273"/>
              <a:gd name="connsiteX69" fmla="*/ 4635579 w 8840866"/>
              <a:gd name="connsiteY69" fmla="*/ 808037 h 5264273"/>
              <a:gd name="connsiteX70" fmla="*/ 4447460 w 8840866"/>
              <a:gd name="connsiteY70" fmla="*/ 803274 h 5264273"/>
              <a:gd name="connsiteX71" fmla="*/ 4298232 w 8840866"/>
              <a:gd name="connsiteY71" fmla="*/ 783431 h 5264273"/>
              <a:gd name="connsiteX72" fmla="*/ 4145039 w 8840866"/>
              <a:gd name="connsiteY72" fmla="*/ 736600 h 5264273"/>
              <a:gd name="connsiteX73" fmla="*/ 3986289 w 8840866"/>
              <a:gd name="connsiteY73" fmla="*/ 742950 h 5264273"/>
              <a:gd name="connsiteX74" fmla="*/ 3656089 w 8840866"/>
              <a:gd name="connsiteY74" fmla="*/ 780256 h 5264273"/>
              <a:gd name="connsiteX75" fmla="*/ 3590210 w 8840866"/>
              <a:gd name="connsiteY75" fmla="*/ 786605 h 5264273"/>
              <a:gd name="connsiteX76" fmla="*/ 3529089 w 8840866"/>
              <a:gd name="connsiteY76" fmla="*/ 768350 h 5264273"/>
              <a:gd name="connsiteX77" fmla="*/ 3529089 w 8840866"/>
              <a:gd name="connsiteY77" fmla="*/ 768350 h 5264273"/>
              <a:gd name="connsiteX78" fmla="*/ 3478291 w 8840866"/>
              <a:gd name="connsiteY78" fmla="*/ 758030 h 5264273"/>
              <a:gd name="connsiteX79" fmla="*/ 3363989 w 8840866"/>
              <a:gd name="connsiteY79" fmla="*/ 819150 h 5264273"/>
              <a:gd name="connsiteX80" fmla="*/ 3363989 w 8840866"/>
              <a:gd name="connsiteY80" fmla="*/ 819150 h 5264273"/>
              <a:gd name="connsiteX81" fmla="*/ 3281439 w 8840866"/>
              <a:gd name="connsiteY81" fmla="*/ 855662 h 5264273"/>
              <a:gd name="connsiteX82" fmla="*/ 3065539 w 8840866"/>
              <a:gd name="connsiteY82" fmla="*/ 819150 h 5264273"/>
              <a:gd name="connsiteX83" fmla="*/ 2909172 w 8840866"/>
              <a:gd name="connsiteY83" fmla="*/ 777080 h 5264273"/>
              <a:gd name="connsiteX84" fmla="*/ 2801221 w 8840866"/>
              <a:gd name="connsiteY84" fmla="*/ 754063 h 5264273"/>
              <a:gd name="connsiteX85" fmla="*/ 2710733 w 8840866"/>
              <a:gd name="connsiteY85" fmla="*/ 707231 h 5264273"/>
              <a:gd name="connsiteX86" fmla="*/ 2584526 w 8840866"/>
              <a:gd name="connsiteY86" fmla="*/ 539750 h 5264273"/>
              <a:gd name="connsiteX87" fmla="*/ 2526583 w 8840866"/>
              <a:gd name="connsiteY87" fmla="*/ 450851 h 5264273"/>
              <a:gd name="connsiteX88" fmla="*/ 2392439 w 8840866"/>
              <a:gd name="connsiteY88" fmla="*/ 387350 h 5264273"/>
              <a:gd name="connsiteX89" fmla="*/ 2309889 w 8840866"/>
              <a:gd name="connsiteY89" fmla="*/ 330200 h 5264273"/>
              <a:gd name="connsiteX90" fmla="*/ 2120977 w 8840866"/>
              <a:gd name="connsiteY90" fmla="*/ 269875 h 5264273"/>
              <a:gd name="connsiteX91" fmla="*/ 2040013 w 8840866"/>
              <a:gd name="connsiteY91" fmla="*/ 223838 h 5264273"/>
              <a:gd name="connsiteX92" fmla="*/ 1954289 w 8840866"/>
              <a:gd name="connsiteY92" fmla="*/ 95250 h 5264273"/>
              <a:gd name="connsiteX93" fmla="*/ 1770139 w 8840866"/>
              <a:gd name="connsiteY93" fmla="*/ 0 h 5264273"/>
              <a:gd name="connsiteX0" fmla="*/ 1770139 w 8840866"/>
              <a:gd name="connsiteY0" fmla="*/ 0 h 5264273"/>
              <a:gd name="connsiteX1" fmla="*/ 1780460 w 8840866"/>
              <a:gd name="connsiteY1" fmla="*/ 141287 h 5264273"/>
              <a:gd name="connsiteX2" fmla="*/ 1392314 w 8840866"/>
              <a:gd name="connsiteY2" fmla="*/ 255587 h 5264273"/>
              <a:gd name="connsiteX3" fmla="*/ 904951 w 8840866"/>
              <a:gd name="connsiteY3" fmla="*/ 433387 h 5264273"/>
              <a:gd name="connsiteX4" fmla="*/ 777952 w 8840866"/>
              <a:gd name="connsiteY4" fmla="*/ 476250 h 5264273"/>
              <a:gd name="connsiteX5" fmla="*/ 692227 w 8840866"/>
              <a:gd name="connsiteY5" fmla="*/ 501650 h 5264273"/>
              <a:gd name="connsiteX6" fmla="*/ 582688 w 8840866"/>
              <a:gd name="connsiteY6" fmla="*/ 554037 h 5264273"/>
              <a:gd name="connsiteX7" fmla="*/ 493789 w 8840866"/>
              <a:gd name="connsiteY7" fmla="*/ 577850 h 5264273"/>
              <a:gd name="connsiteX8" fmla="*/ 296939 w 8840866"/>
              <a:gd name="connsiteY8" fmla="*/ 712788 h 5264273"/>
              <a:gd name="connsiteX9" fmla="*/ 163591 w 8840866"/>
              <a:gd name="connsiteY9" fmla="*/ 812800 h 5264273"/>
              <a:gd name="connsiteX10" fmla="*/ 73101 w 8840866"/>
              <a:gd name="connsiteY10" fmla="*/ 928688 h 5264273"/>
              <a:gd name="connsiteX11" fmla="*/ 1666 w 8840866"/>
              <a:gd name="connsiteY11" fmla="*/ 1017587 h 5264273"/>
              <a:gd name="connsiteX12" fmla="*/ 133358 w 8840866"/>
              <a:gd name="connsiteY12" fmla="*/ 1407607 h 5264273"/>
              <a:gd name="connsiteX13" fmla="*/ 255664 w 8840866"/>
              <a:gd name="connsiteY13" fmla="*/ 1473200 h 5264273"/>
              <a:gd name="connsiteX14" fmla="*/ 492201 w 8840866"/>
              <a:gd name="connsiteY14" fmla="*/ 1639887 h 5264273"/>
              <a:gd name="connsiteX15" fmla="*/ 652539 w 8840866"/>
              <a:gd name="connsiteY15" fmla="*/ 1847850 h 5264273"/>
              <a:gd name="connsiteX16" fmla="*/ 825577 w 8840866"/>
              <a:gd name="connsiteY16" fmla="*/ 1933575 h 5264273"/>
              <a:gd name="connsiteX17" fmla="*/ 971627 w 8840866"/>
              <a:gd name="connsiteY17" fmla="*/ 2006600 h 5264273"/>
              <a:gd name="connsiteX18" fmla="*/ 1124026 w 8840866"/>
              <a:gd name="connsiteY18" fmla="*/ 2081212 h 5264273"/>
              <a:gd name="connsiteX19" fmla="*/ 1306589 w 8840866"/>
              <a:gd name="connsiteY19" fmla="*/ 2235200 h 5264273"/>
              <a:gd name="connsiteX20" fmla="*/ 1371676 w 8840866"/>
              <a:gd name="connsiteY20" fmla="*/ 2371725 h 5264273"/>
              <a:gd name="connsiteX21" fmla="*/ 1446289 w 8840866"/>
              <a:gd name="connsiteY21" fmla="*/ 2486025 h 5264273"/>
              <a:gd name="connsiteX22" fmla="*/ 1566939 w 8840866"/>
              <a:gd name="connsiteY22" fmla="*/ 2827338 h 5264273"/>
              <a:gd name="connsiteX23" fmla="*/ 1735214 w 8840866"/>
              <a:gd name="connsiteY23" fmla="*/ 3032125 h 5264273"/>
              <a:gd name="connsiteX24" fmla="*/ 2121203 w 8840866"/>
              <a:gd name="connsiteY24" fmla="*/ 3439886 h 5264273"/>
              <a:gd name="connsiteX25" fmla="*/ 2508100 w 8840866"/>
              <a:gd name="connsiteY25" fmla="*/ 3623129 h 5264273"/>
              <a:gd name="connsiteX26" fmla="*/ 2848732 w 8840866"/>
              <a:gd name="connsiteY26" fmla="*/ 3856264 h 5264273"/>
              <a:gd name="connsiteX27" fmla="*/ 3139925 w 8840866"/>
              <a:gd name="connsiteY27" fmla="*/ 4142922 h 5264273"/>
              <a:gd name="connsiteX28" fmla="*/ 3403905 w 8840866"/>
              <a:gd name="connsiteY28" fmla="*/ 4402818 h 5264273"/>
              <a:gd name="connsiteX29" fmla="*/ 3641123 w 8840866"/>
              <a:gd name="connsiteY29" fmla="*/ 4606471 h 5264273"/>
              <a:gd name="connsiteX30" fmla="*/ 3729116 w 8840866"/>
              <a:gd name="connsiteY30" fmla="*/ 5260520 h 5264273"/>
              <a:gd name="connsiteX31" fmla="*/ 6707266 w 8840866"/>
              <a:gd name="connsiteY31" fmla="*/ 4660900 h 5264273"/>
              <a:gd name="connsiteX32" fmla="*/ 7669291 w 8840866"/>
              <a:gd name="connsiteY32" fmla="*/ 4194174 h 5264273"/>
              <a:gd name="connsiteX33" fmla="*/ 8840866 w 8840866"/>
              <a:gd name="connsiteY33" fmla="*/ 3489324 h 5264273"/>
              <a:gd name="connsiteX34" fmla="*/ 8621791 w 8840866"/>
              <a:gd name="connsiteY34" fmla="*/ 3289299 h 5264273"/>
              <a:gd name="connsiteX35" fmla="*/ 8326516 w 8840866"/>
              <a:gd name="connsiteY35" fmla="*/ 3194049 h 5264273"/>
              <a:gd name="connsiteX36" fmla="*/ 8002666 w 8840866"/>
              <a:gd name="connsiteY36" fmla="*/ 2974974 h 5264273"/>
              <a:gd name="connsiteX37" fmla="*/ 7764541 w 8840866"/>
              <a:gd name="connsiteY37" fmla="*/ 2860674 h 5264273"/>
              <a:gd name="connsiteX38" fmla="*/ 7431166 w 8840866"/>
              <a:gd name="connsiteY38" fmla="*/ 2689224 h 5264273"/>
              <a:gd name="connsiteX39" fmla="*/ 7173991 w 8840866"/>
              <a:gd name="connsiteY39" fmla="*/ 2555874 h 5264273"/>
              <a:gd name="connsiteX40" fmla="*/ 7002541 w 8840866"/>
              <a:gd name="connsiteY40" fmla="*/ 2508249 h 5264273"/>
              <a:gd name="connsiteX41" fmla="*/ 6954916 w 8840866"/>
              <a:gd name="connsiteY41" fmla="*/ 2403474 h 5264273"/>
              <a:gd name="connsiteX42" fmla="*/ 6812039 w 8840866"/>
              <a:gd name="connsiteY42" fmla="*/ 2254250 h 5264273"/>
              <a:gd name="connsiteX43" fmla="*/ 6748539 w 8840866"/>
              <a:gd name="connsiteY43" fmla="*/ 2114550 h 5264273"/>
              <a:gd name="connsiteX44" fmla="*/ 6729489 w 8840866"/>
              <a:gd name="connsiteY44" fmla="*/ 2032000 h 5264273"/>
              <a:gd name="connsiteX45" fmla="*/ 6646939 w 8840866"/>
              <a:gd name="connsiteY45" fmla="*/ 1949450 h 5264273"/>
              <a:gd name="connsiteX46" fmla="*/ 6589789 w 8840866"/>
              <a:gd name="connsiteY46" fmla="*/ 1854200 h 5264273"/>
              <a:gd name="connsiteX47" fmla="*/ 6589789 w 8840866"/>
              <a:gd name="connsiteY47" fmla="*/ 1816100 h 5264273"/>
              <a:gd name="connsiteX48" fmla="*/ 6659639 w 8840866"/>
              <a:gd name="connsiteY48" fmla="*/ 1771650 h 5264273"/>
              <a:gd name="connsiteX49" fmla="*/ 6723139 w 8840866"/>
              <a:gd name="connsiteY49" fmla="*/ 1727200 h 5264273"/>
              <a:gd name="connsiteX50" fmla="*/ 6723139 w 8840866"/>
              <a:gd name="connsiteY50" fmla="*/ 1676400 h 5264273"/>
              <a:gd name="connsiteX51" fmla="*/ 6513589 w 8840866"/>
              <a:gd name="connsiteY51" fmla="*/ 1574800 h 5264273"/>
              <a:gd name="connsiteX52" fmla="*/ 6405639 w 8840866"/>
              <a:gd name="connsiteY52" fmla="*/ 1492250 h 5264273"/>
              <a:gd name="connsiteX53" fmla="*/ 6291339 w 8840866"/>
              <a:gd name="connsiteY53" fmla="*/ 1435100 h 5264273"/>
              <a:gd name="connsiteX54" fmla="*/ 6265939 w 8840866"/>
              <a:gd name="connsiteY54" fmla="*/ 1384300 h 5264273"/>
              <a:gd name="connsiteX55" fmla="*/ 6145289 w 8840866"/>
              <a:gd name="connsiteY55" fmla="*/ 1301750 h 5264273"/>
              <a:gd name="connsiteX56" fmla="*/ 5980189 w 8840866"/>
              <a:gd name="connsiteY56" fmla="*/ 1219200 h 5264273"/>
              <a:gd name="connsiteX57" fmla="*/ 5846839 w 8840866"/>
              <a:gd name="connsiteY57" fmla="*/ 1117600 h 5264273"/>
              <a:gd name="connsiteX58" fmla="*/ 5637289 w 8840866"/>
              <a:gd name="connsiteY58" fmla="*/ 1054100 h 5264273"/>
              <a:gd name="connsiteX59" fmla="*/ 5580139 w 8840866"/>
              <a:gd name="connsiteY59" fmla="*/ 952500 h 5264273"/>
              <a:gd name="connsiteX60" fmla="*/ 5516639 w 8840866"/>
              <a:gd name="connsiteY60" fmla="*/ 831850 h 5264273"/>
              <a:gd name="connsiteX61" fmla="*/ 5522989 w 8840866"/>
              <a:gd name="connsiteY61" fmla="*/ 730250 h 5264273"/>
              <a:gd name="connsiteX62" fmla="*/ 5491239 w 8840866"/>
              <a:gd name="connsiteY62" fmla="*/ 666750 h 5264273"/>
              <a:gd name="connsiteX63" fmla="*/ 5404722 w 8840866"/>
              <a:gd name="connsiteY63" fmla="*/ 679449 h 5264273"/>
              <a:gd name="connsiteX64" fmla="*/ 5264229 w 8840866"/>
              <a:gd name="connsiteY64" fmla="*/ 741362 h 5264273"/>
              <a:gd name="connsiteX65" fmla="*/ 5091189 w 8840866"/>
              <a:gd name="connsiteY65" fmla="*/ 787400 h 5264273"/>
              <a:gd name="connsiteX66" fmla="*/ 4929264 w 8840866"/>
              <a:gd name="connsiteY66" fmla="*/ 840581 h 5264273"/>
              <a:gd name="connsiteX67" fmla="*/ 4802266 w 8840866"/>
              <a:gd name="connsiteY67" fmla="*/ 843755 h 5264273"/>
              <a:gd name="connsiteX68" fmla="*/ 4703046 w 8840866"/>
              <a:gd name="connsiteY68" fmla="*/ 825500 h 5264273"/>
              <a:gd name="connsiteX69" fmla="*/ 4635579 w 8840866"/>
              <a:gd name="connsiteY69" fmla="*/ 808037 h 5264273"/>
              <a:gd name="connsiteX70" fmla="*/ 4447460 w 8840866"/>
              <a:gd name="connsiteY70" fmla="*/ 803274 h 5264273"/>
              <a:gd name="connsiteX71" fmla="*/ 4298232 w 8840866"/>
              <a:gd name="connsiteY71" fmla="*/ 783431 h 5264273"/>
              <a:gd name="connsiteX72" fmla="*/ 4145039 w 8840866"/>
              <a:gd name="connsiteY72" fmla="*/ 736600 h 5264273"/>
              <a:gd name="connsiteX73" fmla="*/ 3986289 w 8840866"/>
              <a:gd name="connsiteY73" fmla="*/ 742950 h 5264273"/>
              <a:gd name="connsiteX74" fmla="*/ 3656089 w 8840866"/>
              <a:gd name="connsiteY74" fmla="*/ 780256 h 5264273"/>
              <a:gd name="connsiteX75" fmla="*/ 3590210 w 8840866"/>
              <a:gd name="connsiteY75" fmla="*/ 786605 h 5264273"/>
              <a:gd name="connsiteX76" fmla="*/ 3529089 w 8840866"/>
              <a:gd name="connsiteY76" fmla="*/ 768350 h 5264273"/>
              <a:gd name="connsiteX77" fmla="*/ 3529089 w 8840866"/>
              <a:gd name="connsiteY77" fmla="*/ 768350 h 5264273"/>
              <a:gd name="connsiteX78" fmla="*/ 3478291 w 8840866"/>
              <a:gd name="connsiteY78" fmla="*/ 758030 h 5264273"/>
              <a:gd name="connsiteX79" fmla="*/ 3363989 w 8840866"/>
              <a:gd name="connsiteY79" fmla="*/ 819150 h 5264273"/>
              <a:gd name="connsiteX80" fmla="*/ 3363989 w 8840866"/>
              <a:gd name="connsiteY80" fmla="*/ 819150 h 5264273"/>
              <a:gd name="connsiteX81" fmla="*/ 3281439 w 8840866"/>
              <a:gd name="connsiteY81" fmla="*/ 855662 h 5264273"/>
              <a:gd name="connsiteX82" fmla="*/ 3065539 w 8840866"/>
              <a:gd name="connsiteY82" fmla="*/ 819150 h 5264273"/>
              <a:gd name="connsiteX83" fmla="*/ 2909172 w 8840866"/>
              <a:gd name="connsiteY83" fmla="*/ 777080 h 5264273"/>
              <a:gd name="connsiteX84" fmla="*/ 2801221 w 8840866"/>
              <a:gd name="connsiteY84" fmla="*/ 754063 h 5264273"/>
              <a:gd name="connsiteX85" fmla="*/ 2710733 w 8840866"/>
              <a:gd name="connsiteY85" fmla="*/ 707231 h 5264273"/>
              <a:gd name="connsiteX86" fmla="*/ 2584526 w 8840866"/>
              <a:gd name="connsiteY86" fmla="*/ 539750 h 5264273"/>
              <a:gd name="connsiteX87" fmla="*/ 2526583 w 8840866"/>
              <a:gd name="connsiteY87" fmla="*/ 450851 h 5264273"/>
              <a:gd name="connsiteX88" fmla="*/ 2392439 w 8840866"/>
              <a:gd name="connsiteY88" fmla="*/ 387350 h 5264273"/>
              <a:gd name="connsiteX89" fmla="*/ 2309889 w 8840866"/>
              <a:gd name="connsiteY89" fmla="*/ 330200 h 5264273"/>
              <a:gd name="connsiteX90" fmla="*/ 2120977 w 8840866"/>
              <a:gd name="connsiteY90" fmla="*/ 269875 h 5264273"/>
              <a:gd name="connsiteX91" fmla="*/ 2040013 w 8840866"/>
              <a:gd name="connsiteY91" fmla="*/ 223838 h 5264273"/>
              <a:gd name="connsiteX92" fmla="*/ 2135264 w 8840866"/>
              <a:gd name="connsiteY92" fmla="*/ 47625 h 5264273"/>
              <a:gd name="connsiteX93" fmla="*/ 1770139 w 8840866"/>
              <a:gd name="connsiteY93" fmla="*/ 0 h 5264273"/>
              <a:gd name="connsiteX0" fmla="*/ 2013027 w 8840866"/>
              <a:gd name="connsiteY0" fmla="*/ 76200 h 5216648"/>
              <a:gd name="connsiteX1" fmla="*/ 1780460 w 8840866"/>
              <a:gd name="connsiteY1" fmla="*/ 93662 h 5216648"/>
              <a:gd name="connsiteX2" fmla="*/ 1392314 w 8840866"/>
              <a:gd name="connsiteY2" fmla="*/ 207962 h 5216648"/>
              <a:gd name="connsiteX3" fmla="*/ 904951 w 8840866"/>
              <a:gd name="connsiteY3" fmla="*/ 385762 h 5216648"/>
              <a:gd name="connsiteX4" fmla="*/ 777952 w 8840866"/>
              <a:gd name="connsiteY4" fmla="*/ 428625 h 5216648"/>
              <a:gd name="connsiteX5" fmla="*/ 692227 w 8840866"/>
              <a:gd name="connsiteY5" fmla="*/ 454025 h 5216648"/>
              <a:gd name="connsiteX6" fmla="*/ 582688 w 8840866"/>
              <a:gd name="connsiteY6" fmla="*/ 506412 h 5216648"/>
              <a:gd name="connsiteX7" fmla="*/ 493789 w 8840866"/>
              <a:gd name="connsiteY7" fmla="*/ 530225 h 5216648"/>
              <a:gd name="connsiteX8" fmla="*/ 296939 w 8840866"/>
              <a:gd name="connsiteY8" fmla="*/ 665163 h 5216648"/>
              <a:gd name="connsiteX9" fmla="*/ 163591 w 8840866"/>
              <a:gd name="connsiteY9" fmla="*/ 765175 h 5216648"/>
              <a:gd name="connsiteX10" fmla="*/ 73101 w 8840866"/>
              <a:gd name="connsiteY10" fmla="*/ 881063 h 5216648"/>
              <a:gd name="connsiteX11" fmla="*/ 1666 w 8840866"/>
              <a:gd name="connsiteY11" fmla="*/ 969962 h 5216648"/>
              <a:gd name="connsiteX12" fmla="*/ 133358 w 8840866"/>
              <a:gd name="connsiteY12" fmla="*/ 1359982 h 5216648"/>
              <a:gd name="connsiteX13" fmla="*/ 255664 w 8840866"/>
              <a:gd name="connsiteY13" fmla="*/ 1425575 h 5216648"/>
              <a:gd name="connsiteX14" fmla="*/ 492201 w 8840866"/>
              <a:gd name="connsiteY14" fmla="*/ 1592262 h 5216648"/>
              <a:gd name="connsiteX15" fmla="*/ 652539 w 8840866"/>
              <a:gd name="connsiteY15" fmla="*/ 1800225 h 5216648"/>
              <a:gd name="connsiteX16" fmla="*/ 825577 w 8840866"/>
              <a:gd name="connsiteY16" fmla="*/ 1885950 h 5216648"/>
              <a:gd name="connsiteX17" fmla="*/ 971627 w 8840866"/>
              <a:gd name="connsiteY17" fmla="*/ 1958975 h 5216648"/>
              <a:gd name="connsiteX18" fmla="*/ 1124026 w 8840866"/>
              <a:gd name="connsiteY18" fmla="*/ 2033587 h 5216648"/>
              <a:gd name="connsiteX19" fmla="*/ 1306589 w 8840866"/>
              <a:gd name="connsiteY19" fmla="*/ 2187575 h 5216648"/>
              <a:gd name="connsiteX20" fmla="*/ 1371676 w 8840866"/>
              <a:gd name="connsiteY20" fmla="*/ 2324100 h 5216648"/>
              <a:gd name="connsiteX21" fmla="*/ 1446289 w 8840866"/>
              <a:gd name="connsiteY21" fmla="*/ 2438400 h 5216648"/>
              <a:gd name="connsiteX22" fmla="*/ 1566939 w 8840866"/>
              <a:gd name="connsiteY22" fmla="*/ 2779713 h 5216648"/>
              <a:gd name="connsiteX23" fmla="*/ 1735214 w 8840866"/>
              <a:gd name="connsiteY23" fmla="*/ 2984500 h 5216648"/>
              <a:gd name="connsiteX24" fmla="*/ 2121203 w 8840866"/>
              <a:gd name="connsiteY24" fmla="*/ 3392261 h 5216648"/>
              <a:gd name="connsiteX25" fmla="*/ 2508100 w 8840866"/>
              <a:gd name="connsiteY25" fmla="*/ 3575504 h 5216648"/>
              <a:gd name="connsiteX26" fmla="*/ 2848732 w 8840866"/>
              <a:gd name="connsiteY26" fmla="*/ 3808639 h 5216648"/>
              <a:gd name="connsiteX27" fmla="*/ 3139925 w 8840866"/>
              <a:gd name="connsiteY27" fmla="*/ 4095297 h 5216648"/>
              <a:gd name="connsiteX28" fmla="*/ 3403905 w 8840866"/>
              <a:gd name="connsiteY28" fmla="*/ 4355193 h 5216648"/>
              <a:gd name="connsiteX29" fmla="*/ 3641123 w 8840866"/>
              <a:gd name="connsiteY29" fmla="*/ 4558846 h 5216648"/>
              <a:gd name="connsiteX30" fmla="*/ 3729116 w 8840866"/>
              <a:gd name="connsiteY30" fmla="*/ 5212895 h 5216648"/>
              <a:gd name="connsiteX31" fmla="*/ 6707266 w 8840866"/>
              <a:gd name="connsiteY31" fmla="*/ 4613275 h 5216648"/>
              <a:gd name="connsiteX32" fmla="*/ 7669291 w 8840866"/>
              <a:gd name="connsiteY32" fmla="*/ 4146549 h 5216648"/>
              <a:gd name="connsiteX33" fmla="*/ 8840866 w 8840866"/>
              <a:gd name="connsiteY33" fmla="*/ 3441699 h 5216648"/>
              <a:gd name="connsiteX34" fmla="*/ 8621791 w 8840866"/>
              <a:gd name="connsiteY34" fmla="*/ 3241674 h 5216648"/>
              <a:gd name="connsiteX35" fmla="*/ 8326516 w 8840866"/>
              <a:gd name="connsiteY35" fmla="*/ 3146424 h 5216648"/>
              <a:gd name="connsiteX36" fmla="*/ 8002666 w 8840866"/>
              <a:gd name="connsiteY36" fmla="*/ 2927349 h 5216648"/>
              <a:gd name="connsiteX37" fmla="*/ 7764541 w 8840866"/>
              <a:gd name="connsiteY37" fmla="*/ 2813049 h 5216648"/>
              <a:gd name="connsiteX38" fmla="*/ 7431166 w 8840866"/>
              <a:gd name="connsiteY38" fmla="*/ 2641599 h 5216648"/>
              <a:gd name="connsiteX39" fmla="*/ 7173991 w 8840866"/>
              <a:gd name="connsiteY39" fmla="*/ 2508249 h 5216648"/>
              <a:gd name="connsiteX40" fmla="*/ 7002541 w 8840866"/>
              <a:gd name="connsiteY40" fmla="*/ 2460624 h 5216648"/>
              <a:gd name="connsiteX41" fmla="*/ 6954916 w 8840866"/>
              <a:gd name="connsiteY41" fmla="*/ 2355849 h 5216648"/>
              <a:gd name="connsiteX42" fmla="*/ 6812039 w 8840866"/>
              <a:gd name="connsiteY42" fmla="*/ 2206625 h 5216648"/>
              <a:gd name="connsiteX43" fmla="*/ 6748539 w 8840866"/>
              <a:gd name="connsiteY43" fmla="*/ 2066925 h 5216648"/>
              <a:gd name="connsiteX44" fmla="*/ 6729489 w 8840866"/>
              <a:gd name="connsiteY44" fmla="*/ 1984375 h 5216648"/>
              <a:gd name="connsiteX45" fmla="*/ 6646939 w 8840866"/>
              <a:gd name="connsiteY45" fmla="*/ 1901825 h 5216648"/>
              <a:gd name="connsiteX46" fmla="*/ 6589789 w 8840866"/>
              <a:gd name="connsiteY46" fmla="*/ 1806575 h 5216648"/>
              <a:gd name="connsiteX47" fmla="*/ 6589789 w 8840866"/>
              <a:gd name="connsiteY47" fmla="*/ 1768475 h 5216648"/>
              <a:gd name="connsiteX48" fmla="*/ 6659639 w 8840866"/>
              <a:gd name="connsiteY48" fmla="*/ 1724025 h 5216648"/>
              <a:gd name="connsiteX49" fmla="*/ 6723139 w 8840866"/>
              <a:gd name="connsiteY49" fmla="*/ 1679575 h 5216648"/>
              <a:gd name="connsiteX50" fmla="*/ 6723139 w 8840866"/>
              <a:gd name="connsiteY50" fmla="*/ 1628775 h 5216648"/>
              <a:gd name="connsiteX51" fmla="*/ 6513589 w 8840866"/>
              <a:gd name="connsiteY51" fmla="*/ 1527175 h 5216648"/>
              <a:gd name="connsiteX52" fmla="*/ 6405639 w 8840866"/>
              <a:gd name="connsiteY52" fmla="*/ 1444625 h 5216648"/>
              <a:gd name="connsiteX53" fmla="*/ 6291339 w 8840866"/>
              <a:gd name="connsiteY53" fmla="*/ 1387475 h 5216648"/>
              <a:gd name="connsiteX54" fmla="*/ 6265939 w 8840866"/>
              <a:gd name="connsiteY54" fmla="*/ 1336675 h 5216648"/>
              <a:gd name="connsiteX55" fmla="*/ 6145289 w 8840866"/>
              <a:gd name="connsiteY55" fmla="*/ 1254125 h 5216648"/>
              <a:gd name="connsiteX56" fmla="*/ 5980189 w 8840866"/>
              <a:gd name="connsiteY56" fmla="*/ 1171575 h 5216648"/>
              <a:gd name="connsiteX57" fmla="*/ 5846839 w 8840866"/>
              <a:gd name="connsiteY57" fmla="*/ 1069975 h 5216648"/>
              <a:gd name="connsiteX58" fmla="*/ 5637289 w 8840866"/>
              <a:gd name="connsiteY58" fmla="*/ 1006475 h 5216648"/>
              <a:gd name="connsiteX59" fmla="*/ 5580139 w 8840866"/>
              <a:gd name="connsiteY59" fmla="*/ 904875 h 5216648"/>
              <a:gd name="connsiteX60" fmla="*/ 5516639 w 8840866"/>
              <a:gd name="connsiteY60" fmla="*/ 784225 h 5216648"/>
              <a:gd name="connsiteX61" fmla="*/ 5522989 w 8840866"/>
              <a:gd name="connsiteY61" fmla="*/ 682625 h 5216648"/>
              <a:gd name="connsiteX62" fmla="*/ 5491239 w 8840866"/>
              <a:gd name="connsiteY62" fmla="*/ 619125 h 5216648"/>
              <a:gd name="connsiteX63" fmla="*/ 5404722 w 8840866"/>
              <a:gd name="connsiteY63" fmla="*/ 631824 h 5216648"/>
              <a:gd name="connsiteX64" fmla="*/ 5264229 w 8840866"/>
              <a:gd name="connsiteY64" fmla="*/ 693737 h 5216648"/>
              <a:gd name="connsiteX65" fmla="*/ 5091189 w 8840866"/>
              <a:gd name="connsiteY65" fmla="*/ 739775 h 5216648"/>
              <a:gd name="connsiteX66" fmla="*/ 4929264 w 8840866"/>
              <a:gd name="connsiteY66" fmla="*/ 792956 h 5216648"/>
              <a:gd name="connsiteX67" fmla="*/ 4802266 w 8840866"/>
              <a:gd name="connsiteY67" fmla="*/ 796130 h 5216648"/>
              <a:gd name="connsiteX68" fmla="*/ 4703046 w 8840866"/>
              <a:gd name="connsiteY68" fmla="*/ 777875 h 5216648"/>
              <a:gd name="connsiteX69" fmla="*/ 4635579 w 8840866"/>
              <a:gd name="connsiteY69" fmla="*/ 760412 h 5216648"/>
              <a:gd name="connsiteX70" fmla="*/ 4447460 w 8840866"/>
              <a:gd name="connsiteY70" fmla="*/ 755649 h 5216648"/>
              <a:gd name="connsiteX71" fmla="*/ 4298232 w 8840866"/>
              <a:gd name="connsiteY71" fmla="*/ 735806 h 5216648"/>
              <a:gd name="connsiteX72" fmla="*/ 4145039 w 8840866"/>
              <a:gd name="connsiteY72" fmla="*/ 688975 h 5216648"/>
              <a:gd name="connsiteX73" fmla="*/ 3986289 w 8840866"/>
              <a:gd name="connsiteY73" fmla="*/ 695325 h 5216648"/>
              <a:gd name="connsiteX74" fmla="*/ 3656089 w 8840866"/>
              <a:gd name="connsiteY74" fmla="*/ 732631 h 5216648"/>
              <a:gd name="connsiteX75" fmla="*/ 3590210 w 8840866"/>
              <a:gd name="connsiteY75" fmla="*/ 738980 h 5216648"/>
              <a:gd name="connsiteX76" fmla="*/ 3529089 w 8840866"/>
              <a:gd name="connsiteY76" fmla="*/ 720725 h 5216648"/>
              <a:gd name="connsiteX77" fmla="*/ 3529089 w 8840866"/>
              <a:gd name="connsiteY77" fmla="*/ 720725 h 5216648"/>
              <a:gd name="connsiteX78" fmla="*/ 3478291 w 8840866"/>
              <a:gd name="connsiteY78" fmla="*/ 710405 h 5216648"/>
              <a:gd name="connsiteX79" fmla="*/ 3363989 w 8840866"/>
              <a:gd name="connsiteY79" fmla="*/ 771525 h 5216648"/>
              <a:gd name="connsiteX80" fmla="*/ 3363989 w 8840866"/>
              <a:gd name="connsiteY80" fmla="*/ 771525 h 5216648"/>
              <a:gd name="connsiteX81" fmla="*/ 3281439 w 8840866"/>
              <a:gd name="connsiteY81" fmla="*/ 808037 h 5216648"/>
              <a:gd name="connsiteX82" fmla="*/ 3065539 w 8840866"/>
              <a:gd name="connsiteY82" fmla="*/ 771525 h 5216648"/>
              <a:gd name="connsiteX83" fmla="*/ 2909172 w 8840866"/>
              <a:gd name="connsiteY83" fmla="*/ 729455 h 5216648"/>
              <a:gd name="connsiteX84" fmla="*/ 2801221 w 8840866"/>
              <a:gd name="connsiteY84" fmla="*/ 706438 h 5216648"/>
              <a:gd name="connsiteX85" fmla="*/ 2710733 w 8840866"/>
              <a:gd name="connsiteY85" fmla="*/ 659606 h 5216648"/>
              <a:gd name="connsiteX86" fmla="*/ 2584526 w 8840866"/>
              <a:gd name="connsiteY86" fmla="*/ 492125 h 5216648"/>
              <a:gd name="connsiteX87" fmla="*/ 2526583 w 8840866"/>
              <a:gd name="connsiteY87" fmla="*/ 403226 h 5216648"/>
              <a:gd name="connsiteX88" fmla="*/ 2392439 w 8840866"/>
              <a:gd name="connsiteY88" fmla="*/ 339725 h 5216648"/>
              <a:gd name="connsiteX89" fmla="*/ 2309889 w 8840866"/>
              <a:gd name="connsiteY89" fmla="*/ 282575 h 5216648"/>
              <a:gd name="connsiteX90" fmla="*/ 2120977 w 8840866"/>
              <a:gd name="connsiteY90" fmla="*/ 222250 h 5216648"/>
              <a:gd name="connsiteX91" fmla="*/ 2040013 w 8840866"/>
              <a:gd name="connsiteY91" fmla="*/ 176213 h 5216648"/>
              <a:gd name="connsiteX92" fmla="*/ 2135264 w 8840866"/>
              <a:gd name="connsiteY92" fmla="*/ 0 h 5216648"/>
              <a:gd name="connsiteX93" fmla="*/ 2013027 w 8840866"/>
              <a:gd name="connsiteY93" fmla="*/ 76200 h 5216648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65539 w 8840866"/>
              <a:gd name="connsiteY82" fmla="*/ 785813 h 5230936"/>
              <a:gd name="connsiteX83" fmla="*/ 2909172 w 8840866"/>
              <a:gd name="connsiteY83" fmla="*/ 743743 h 5230936"/>
              <a:gd name="connsiteX84" fmla="*/ 2801221 w 8840866"/>
              <a:gd name="connsiteY84" fmla="*/ 720726 h 5230936"/>
              <a:gd name="connsiteX85" fmla="*/ 2710733 w 8840866"/>
              <a:gd name="connsiteY85" fmla="*/ 673894 h 5230936"/>
              <a:gd name="connsiteX86" fmla="*/ 2584526 w 8840866"/>
              <a:gd name="connsiteY86" fmla="*/ 506413 h 5230936"/>
              <a:gd name="connsiteX87" fmla="*/ 2526583 w 8840866"/>
              <a:gd name="connsiteY87" fmla="*/ 417514 h 5230936"/>
              <a:gd name="connsiteX88" fmla="*/ 2392439 w 8840866"/>
              <a:gd name="connsiteY88" fmla="*/ 354013 h 5230936"/>
              <a:gd name="connsiteX89" fmla="*/ 2309889 w 8840866"/>
              <a:gd name="connsiteY89" fmla="*/ 296863 h 5230936"/>
              <a:gd name="connsiteX90" fmla="*/ 2120977 w 8840866"/>
              <a:gd name="connsiteY90" fmla="*/ 236538 h 5230936"/>
              <a:gd name="connsiteX91" fmla="*/ 2040013 w 8840866"/>
              <a:gd name="connsiteY91" fmla="*/ 190501 h 5230936"/>
              <a:gd name="connsiteX92" fmla="*/ 2135264 w 8840866"/>
              <a:gd name="connsiteY92" fmla="*/ 0 h 5230936"/>
              <a:gd name="connsiteX93" fmla="*/ 2013027 w 8840866"/>
              <a:gd name="connsiteY93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65539 w 8840866"/>
              <a:gd name="connsiteY82" fmla="*/ 785813 h 5230936"/>
              <a:gd name="connsiteX83" fmla="*/ 2909172 w 8840866"/>
              <a:gd name="connsiteY83" fmla="*/ 743743 h 5230936"/>
              <a:gd name="connsiteX84" fmla="*/ 2801221 w 8840866"/>
              <a:gd name="connsiteY84" fmla="*/ 720726 h 5230936"/>
              <a:gd name="connsiteX85" fmla="*/ 2710733 w 8840866"/>
              <a:gd name="connsiteY85" fmla="*/ 673894 h 5230936"/>
              <a:gd name="connsiteX86" fmla="*/ 2584526 w 8840866"/>
              <a:gd name="connsiteY86" fmla="*/ 506413 h 5230936"/>
              <a:gd name="connsiteX87" fmla="*/ 2526583 w 8840866"/>
              <a:gd name="connsiteY87" fmla="*/ 417514 h 5230936"/>
              <a:gd name="connsiteX88" fmla="*/ 2392439 w 8840866"/>
              <a:gd name="connsiteY88" fmla="*/ 354013 h 5230936"/>
              <a:gd name="connsiteX89" fmla="*/ 2309889 w 8840866"/>
              <a:gd name="connsiteY89" fmla="*/ 296863 h 5230936"/>
              <a:gd name="connsiteX90" fmla="*/ 2120977 w 8840866"/>
              <a:gd name="connsiteY90" fmla="*/ 236538 h 5230936"/>
              <a:gd name="connsiteX91" fmla="*/ 2311475 w 8840866"/>
              <a:gd name="connsiteY91" fmla="*/ 85726 h 5230936"/>
              <a:gd name="connsiteX92" fmla="*/ 2135264 w 8840866"/>
              <a:gd name="connsiteY92" fmla="*/ 0 h 5230936"/>
              <a:gd name="connsiteX93" fmla="*/ 2013027 w 8840866"/>
              <a:gd name="connsiteY93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65539 w 8840866"/>
              <a:gd name="connsiteY82" fmla="*/ 785813 h 5230936"/>
              <a:gd name="connsiteX83" fmla="*/ 2909172 w 8840866"/>
              <a:gd name="connsiteY83" fmla="*/ 743743 h 5230936"/>
              <a:gd name="connsiteX84" fmla="*/ 2801221 w 8840866"/>
              <a:gd name="connsiteY84" fmla="*/ 720726 h 5230936"/>
              <a:gd name="connsiteX85" fmla="*/ 2710733 w 8840866"/>
              <a:gd name="connsiteY85" fmla="*/ 673894 h 5230936"/>
              <a:gd name="connsiteX86" fmla="*/ 2584526 w 8840866"/>
              <a:gd name="connsiteY86" fmla="*/ 506413 h 5230936"/>
              <a:gd name="connsiteX87" fmla="*/ 2526583 w 8840866"/>
              <a:gd name="connsiteY87" fmla="*/ 417514 h 5230936"/>
              <a:gd name="connsiteX88" fmla="*/ 2392439 w 8840866"/>
              <a:gd name="connsiteY88" fmla="*/ 354013 h 5230936"/>
              <a:gd name="connsiteX89" fmla="*/ 2309889 w 8840866"/>
              <a:gd name="connsiteY89" fmla="*/ 296863 h 5230936"/>
              <a:gd name="connsiteX90" fmla="*/ 2430539 w 8840866"/>
              <a:gd name="connsiteY90" fmla="*/ 250825 h 5230936"/>
              <a:gd name="connsiteX91" fmla="*/ 2311475 w 8840866"/>
              <a:gd name="connsiteY91" fmla="*/ 85726 h 5230936"/>
              <a:gd name="connsiteX92" fmla="*/ 2135264 w 8840866"/>
              <a:gd name="connsiteY92" fmla="*/ 0 h 5230936"/>
              <a:gd name="connsiteX93" fmla="*/ 2013027 w 8840866"/>
              <a:gd name="connsiteY93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65539 w 8840866"/>
              <a:gd name="connsiteY82" fmla="*/ 785813 h 5230936"/>
              <a:gd name="connsiteX83" fmla="*/ 2909172 w 8840866"/>
              <a:gd name="connsiteY83" fmla="*/ 743743 h 5230936"/>
              <a:gd name="connsiteX84" fmla="*/ 2801221 w 8840866"/>
              <a:gd name="connsiteY84" fmla="*/ 720726 h 5230936"/>
              <a:gd name="connsiteX85" fmla="*/ 2710733 w 8840866"/>
              <a:gd name="connsiteY85" fmla="*/ 673894 h 5230936"/>
              <a:gd name="connsiteX86" fmla="*/ 2584526 w 8840866"/>
              <a:gd name="connsiteY86" fmla="*/ 506413 h 5230936"/>
              <a:gd name="connsiteX87" fmla="*/ 2526583 w 8840866"/>
              <a:gd name="connsiteY87" fmla="*/ 417514 h 5230936"/>
              <a:gd name="connsiteX88" fmla="*/ 2392439 w 8840866"/>
              <a:gd name="connsiteY88" fmla="*/ 354013 h 5230936"/>
              <a:gd name="connsiteX89" fmla="*/ 2671839 w 8840866"/>
              <a:gd name="connsiteY89" fmla="*/ 349251 h 5230936"/>
              <a:gd name="connsiteX90" fmla="*/ 2430539 w 8840866"/>
              <a:gd name="connsiteY90" fmla="*/ 250825 h 5230936"/>
              <a:gd name="connsiteX91" fmla="*/ 2311475 w 8840866"/>
              <a:gd name="connsiteY91" fmla="*/ 85726 h 5230936"/>
              <a:gd name="connsiteX92" fmla="*/ 2135264 w 8840866"/>
              <a:gd name="connsiteY92" fmla="*/ 0 h 5230936"/>
              <a:gd name="connsiteX93" fmla="*/ 2013027 w 8840866"/>
              <a:gd name="connsiteY93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65539 w 8840866"/>
              <a:gd name="connsiteY82" fmla="*/ 785813 h 5230936"/>
              <a:gd name="connsiteX83" fmla="*/ 2909172 w 8840866"/>
              <a:gd name="connsiteY83" fmla="*/ 743743 h 5230936"/>
              <a:gd name="connsiteX84" fmla="*/ 2801221 w 8840866"/>
              <a:gd name="connsiteY84" fmla="*/ 720726 h 5230936"/>
              <a:gd name="connsiteX85" fmla="*/ 2710733 w 8840866"/>
              <a:gd name="connsiteY85" fmla="*/ 673894 h 5230936"/>
              <a:gd name="connsiteX86" fmla="*/ 2584526 w 8840866"/>
              <a:gd name="connsiteY86" fmla="*/ 506413 h 5230936"/>
              <a:gd name="connsiteX87" fmla="*/ 2526583 w 8840866"/>
              <a:gd name="connsiteY87" fmla="*/ 417514 h 5230936"/>
              <a:gd name="connsiteX88" fmla="*/ 2778201 w 8840866"/>
              <a:gd name="connsiteY88" fmla="*/ 477838 h 5230936"/>
              <a:gd name="connsiteX89" fmla="*/ 2671839 w 8840866"/>
              <a:gd name="connsiteY89" fmla="*/ 349251 h 5230936"/>
              <a:gd name="connsiteX90" fmla="*/ 2430539 w 8840866"/>
              <a:gd name="connsiteY90" fmla="*/ 250825 h 5230936"/>
              <a:gd name="connsiteX91" fmla="*/ 2311475 w 8840866"/>
              <a:gd name="connsiteY91" fmla="*/ 85726 h 5230936"/>
              <a:gd name="connsiteX92" fmla="*/ 2135264 w 8840866"/>
              <a:gd name="connsiteY92" fmla="*/ 0 h 5230936"/>
              <a:gd name="connsiteX93" fmla="*/ 2013027 w 8840866"/>
              <a:gd name="connsiteY93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65539 w 8840866"/>
              <a:gd name="connsiteY82" fmla="*/ 785813 h 5230936"/>
              <a:gd name="connsiteX83" fmla="*/ 2909172 w 8840866"/>
              <a:gd name="connsiteY83" fmla="*/ 743743 h 5230936"/>
              <a:gd name="connsiteX84" fmla="*/ 2801221 w 8840866"/>
              <a:gd name="connsiteY84" fmla="*/ 720726 h 5230936"/>
              <a:gd name="connsiteX85" fmla="*/ 2710733 w 8840866"/>
              <a:gd name="connsiteY85" fmla="*/ 673894 h 5230936"/>
              <a:gd name="connsiteX86" fmla="*/ 2584526 w 8840866"/>
              <a:gd name="connsiteY86" fmla="*/ 506413 h 5230936"/>
              <a:gd name="connsiteX87" fmla="*/ 2850433 w 8840866"/>
              <a:gd name="connsiteY87" fmla="*/ 555627 h 5230936"/>
              <a:gd name="connsiteX88" fmla="*/ 2778201 w 8840866"/>
              <a:gd name="connsiteY88" fmla="*/ 477838 h 5230936"/>
              <a:gd name="connsiteX89" fmla="*/ 2671839 w 8840866"/>
              <a:gd name="connsiteY89" fmla="*/ 349251 h 5230936"/>
              <a:gd name="connsiteX90" fmla="*/ 2430539 w 8840866"/>
              <a:gd name="connsiteY90" fmla="*/ 250825 h 5230936"/>
              <a:gd name="connsiteX91" fmla="*/ 2311475 w 8840866"/>
              <a:gd name="connsiteY91" fmla="*/ 85726 h 5230936"/>
              <a:gd name="connsiteX92" fmla="*/ 2135264 w 8840866"/>
              <a:gd name="connsiteY92" fmla="*/ 0 h 5230936"/>
              <a:gd name="connsiteX93" fmla="*/ 2013027 w 8840866"/>
              <a:gd name="connsiteY93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65539 w 8840866"/>
              <a:gd name="connsiteY82" fmla="*/ 785813 h 5230936"/>
              <a:gd name="connsiteX83" fmla="*/ 2909172 w 8840866"/>
              <a:gd name="connsiteY83" fmla="*/ 743743 h 5230936"/>
              <a:gd name="connsiteX84" fmla="*/ 2801221 w 8840866"/>
              <a:gd name="connsiteY84" fmla="*/ 720726 h 5230936"/>
              <a:gd name="connsiteX85" fmla="*/ 2710733 w 8840866"/>
              <a:gd name="connsiteY85" fmla="*/ 673894 h 5230936"/>
              <a:gd name="connsiteX86" fmla="*/ 2584526 w 8840866"/>
              <a:gd name="connsiteY86" fmla="*/ 506413 h 5230936"/>
              <a:gd name="connsiteX87" fmla="*/ 2850433 w 8840866"/>
              <a:gd name="connsiteY87" fmla="*/ 555627 h 5230936"/>
              <a:gd name="connsiteX88" fmla="*/ 2778201 w 8840866"/>
              <a:gd name="connsiteY88" fmla="*/ 477838 h 5230936"/>
              <a:gd name="connsiteX89" fmla="*/ 2671839 w 8840866"/>
              <a:gd name="connsiteY89" fmla="*/ 349251 h 5230936"/>
              <a:gd name="connsiteX90" fmla="*/ 2435301 w 8840866"/>
              <a:gd name="connsiteY90" fmla="*/ 231775 h 5230936"/>
              <a:gd name="connsiteX91" fmla="*/ 2311475 w 8840866"/>
              <a:gd name="connsiteY91" fmla="*/ 85726 h 5230936"/>
              <a:gd name="connsiteX92" fmla="*/ 2135264 w 8840866"/>
              <a:gd name="connsiteY92" fmla="*/ 0 h 5230936"/>
              <a:gd name="connsiteX93" fmla="*/ 2013027 w 8840866"/>
              <a:gd name="connsiteY93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65539 w 8840866"/>
              <a:gd name="connsiteY82" fmla="*/ 785813 h 5230936"/>
              <a:gd name="connsiteX83" fmla="*/ 2909172 w 8840866"/>
              <a:gd name="connsiteY83" fmla="*/ 743743 h 5230936"/>
              <a:gd name="connsiteX84" fmla="*/ 2801221 w 8840866"/>
              <a:gd name="connsiteY84" fmla="*/ 720726 h 5230936"/>
              <a:gd name="connsiteX85" fmla="*/ 2710733 w 8840866"/>
              <a:gd name="connsiteY85" fmla="*/ 673894 h 5230936"/>
              <a:gd name="connsiteX86" fmla="*/ 2951238 w 8840866"/>
              <a:gd name="connsiteY86" fmla="*/ 668338 h 5230936"/>
              <a:gd name="connsiteX87" fmla="*/ 2850433 w 8840866"/>
              <a:gd name="connsiteY87" fmla="*/ 555627 h 5230936"/>
              <a:gd name="connsiteX88" fmla="*/ 2778201 w 8840866"/>
              <a:gd name="connsiteY88" fmla="*/ 477838 h 5230936"/>
              <a:gd name="connsiteX89" fmla="*/ 2671839 w 8840866"/>
              <a:gd name="connsiteY89" fmla="*/ 349251 h 5230936"/>
              <a:gd name="connsiteX90" fmla="*/ 2435301 w 8840866"/>
              <a:gd name="connsiteY90" fmla="*/ 231775 h 5230936"/>
              <a:gd name="connsiteX91" fmla="*/ 2311475 w 8840866"/>
              <a:gd name="connsiteY91" fmla="*/ 85726 h 5230936"/>
              <a:gd name="connsiteX92" fmla="*/ 2135264 w 8840866"/>
              <a:gd name="connsiteY92" fmla="*/ 0 h 5230936"/>
              <a:gd name="connsiteX93" fmla="*/ 2013027 w 8840866"/>
              <a:gd name="connsiteY93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65539 w 8840866"/>
              <a:gd name="connsiteY82" fmla="*/ 785813 h 5230936"/>
              <a:gd name="connsiteX83" fmla="*/ 2909172 w 8840866"/>
              <a:gd name="connsiteY83" fmla="*/ 743743 h 5230936"/>
              <a:gd name="connsiteX84" fmla="*/ 2801221 w 8840866"/>
              <a:gd name="connsiteY84" fmla="*/ 720726 h 5230936"/>
              <a:gd name="connsiteX85" fmla="*/ 2951238 w 8840866"/>
              <a:gd name="connsiteY85" fmla="*/ 668338 h 5230936"/>
              <a:gd name="connsiteX86" fmla="*/ 2850433 w 8840866"/>
              <a:gd name="connsiteY86" fmla="*/ 555627 h 5230936"/>
              <a:gd name="connsiteX87" fmla="*/ 2778201 w 8840866"/>
              <a:gd name="connsiteY87" fmla="*/ 477838 h 5230936"/>
              <a:gd name="connsiteX88" fmla="*/ 2671839 w 8840866"/>
              <a:gd name="connsiteY88" fmla="*/ 349251 h 5230936"/>
              <a:gd name="connsiteX89" fmla="*/ 2435301 w 8840866"/>
              <a:gd name="connsiteY89" fmla="*/ 231775 h 5230936"/>
              <a:gd name="connsiteX90" fmla="*/ 2311475 w 8840866"/>
              <a:gd name="connsiteY90" fmla="*/ 85726 h 5230936"/>
              <a:gd name="connsiteX91" fmla="*/ 2135264 w 8840866"/>
              <a:gd name="connsiteY91" fmla="*/ 0 h 5230936"/>
              <a:gd name="connsiteX92" fmla="*/ 2013027 w 8840866"/>
              <a:gd name="connsiteY92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65539 w 8840866"/>
              <a:gd name="connsiteY82" fmla="*/ 785813 h 5230936"/>
              <a:gd name="connsiteX83" fmla="*/ 2909172 w 8840866"/>
              <a:gd name="connsiteY83" fmla="*/ 743743 h 5230936"/>
              <a:gd name="connsiteX84" fmla="*/ 2951238 w 8840866"/>
              <a:gd name="connsiteY84" fmla="*/ 668338 h 5230936"/>
              <a:gd name="connsiteX85" fmla="*/ 2850433 w 8840866"/>
              <a:gd name="connsiteY85" fmla="*/ 555627 h 5230936"/>
              <a:gd name="connsiteX86" fmla="*/ 2778201 w 8840866"/>
              <a:gd name="connsiteY86" fmla="*/ 477838 h 5230936"/>
              <a:gd name="connsiteX87" fmla="*/ 2671839 w 8840866"/>
              <a:gd name="connsiteY87" fmla="*/ 349251 h 5230936"/>
              <a:gd name="connsiteX88" fmla="*/ 2435301 w 8840866"/>
              <a:gd name="connsiteY88" fmla="*/ 231775 h 5230936"/>
              <a:gd name="connsiteX89" fmla="*/ 2311475 w 8840866"/>
              <a:gd name="connsiteY89" fmla="*/ 85726 h 5230936"/>
              <a:gd name="connsiteX90" fmla="*/ 2135264 w 8840866"/>
              <a:gd name="connsiteY90" fmla="*/ 0 h 5230936"/>
              <a:gd name="connsiteX91" fmla="*/ 2013027 w 8840866"/>
              <a:gd name="connsiteY91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27439 w 8840866"/>
              <a:gd name="connsiteY82" fmla="*/ 809625 h 5230936"/>
              <a:gd name="connsiteX83" fmla="*/ 2909172 w 8840866"/>
              <a:gd name="connsiteY83" fmla="*/ 743743 h 5230936"/>
              <a:gd name="connsiteX84" fmla="*/ 2951238 w 8840866"/>
              <a:gd name="connsiteY84" fmla="*/ 668338 h 5230936"/>
              <a:gd name="connsiteX85" fmla="*/ 2850433 w 8840866"/>
              <a:gd name="connsiteY85" fmla="*/ 555627 h 5230936"/>
              <a:gd name="connsiteX86" fmla="*/ 2778201 w 8840866"/>
              <a:gd name="connsiteY86" fmla="*/ 477838 h 5230936"/>
              <a:gd name="connsiteX87" fmla="*/ 2671839 w 8840866"/>
              <a:gd name="connsiteY87" fmla="*/ 349251 h 5230936"/>
              <a:gd name="connsiteX88" fmla="*/ 2435301 w 8840866"/>
              <a:gd name="connsiteY88" fmla="*/ 231775 h 5230936"/>
              <a:gd name="connsiteX89" fmla="*/ 2311475 w 8840866"/>
              <a:gd name="connsiteY89" fmla="*/ 85726 h 5230936"/>
              <a:gd name="connsiteX90" fmla="*/ 2135264 w 8840866"/>
              <a:gd name="connsiteY90" fmla="*/ 0 h 5230936"/>
              <a:gd name="connsiteX91" fmla="*/ 2013027 w 8840866"/>
              <a:gd name="connsiteY91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81439 w 8840866"/>
              <a:gd name="connsiteY81" fmla="*/ 822325 h 5230936"/>
              <a:gd name="connsiteX82" fmla="*/ 3027439 w 8840866"/>
              <a:gd name="connsiteY82" fmla="*/ 809625 h 5230936"/>
              <a:gd name="connsiteX83" fmla="*/ 2990134 w 8840866"/>
              <a:gd name="connsiteY83" fmla="*/ 767555 h 5230936"/>
              <a:gd name="connsiteX84" fmla="*/ 2951238 w 8840866"/>
              <a:gd name="connsiteY84" fmla="*/ 668338 h 5230936"/>
              <a:gd name="connsiteX85" fmla="*/ 2850433 w 8840866"/>
              <a:gd name="connsiteY85" fmla="*/ 555627 h 5230936"/>
              <a:gd name="connsiteX86" fmla="*/ 2778201 w 8840866"/>
              <a:gd name="connsiteY86" fmla="*/ 477838 h 5230936"/>
              <a:gd name="connsiteX87" fmla="*/ 2671839 w 8840866"/>
              <a:gd name="connsiteY87" fmla="*/ 349251 h 5230936"/>
              <a:gd name="connsiteX88" fmla="*/ 2435301 w 8840866"/>
              <a:gd name="connsiteY88" fmla="*/ 231775 h 5230936"/>
              <a:gd name="connsiteX89" fmla="*/ 2311475 w 8840866"/>
              <a:gd name="connsiteY89" fmla="*/ 85726 h 5230936"/>
              <a:gd name="connsiteX90" fmla="*/ 2135264 w 8840866"/>
              <a:gd name="connsiteY90" fmla="*/ 0 h 5230936"/>
              <a:gd name="connsiteX91" fmla="*/ 2013027 w 8840866"/>
              <a:gd name="connsiteY91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63989 w 8840866"/>
              <a:gd name="connsiteY80" fmla="*/ 785813 h 5230936"/>
              <a:gd name="connsiteX81" fmla="*/ 3229051 w 8840866"/>
              <a:gd name="connsiteY81" fmla="*/ 860425 h 5230936"/>
              <a:gd name="connsiteX82" fmla="*/ 3027439 w 8840866"/>
              <a:gd name="connsiteY82" fmla="*/ 809625 h 5230936"/>
              <a:gd name="connsiteX83" fmla="*/ 2990134 w 8840866"/>
              <a:gd name="connsiteY83" fmla="*/ 767555 h 5230936"/>
              <a:gd name="connsiteX84" fmla="*/ 2951238 w 8840866"/>
              <a:gd name="connsiteY84" fmla="*/ 668338 h 5230936"/>
              <a:gd name="connsiteX85" fmla="*/ 2850433 w 8840866"/>
              <a:gd name="connsiteY85" fmla="*/ 555627 h 5230936"/>
              <a:gd name="connsiteX86" fmla="*/ 2778201 w 8840866"/>
              <a:gd name="connsiteY86" fmla="*/ 477838 h 5230936"/>
              <a:gd name="connsiteX87" fmla="*/ 2671839 w 8840866"/>
              <a:gd name="connsiteY87" fmla="*/ 349251 h 5230936"/>
              <a:gd name="connsiteX88" fmla="*/ 2435301 w 8840866"/>
              <a:gd name="connsiteY88" fmla="*/ 231775 h 5230936"/>
              <a:gd name="connsiteX89" fmla="*/ 2311475 w 8840866"/>
              <a:gd name="connsiteY89" fmla="*/ 85726 h 5230936"/>
              <a:gd name="connsiteX90" fmla="*/ 2135264 w 8840866"/>
              <a:gd name="connsiteY90" fmla="*/ 0 h 5230936"/>
              <a:gd name="connsiteX91" fmla="*/ 2013027 w 8840866"/>
              <a:gd name="connsiteY91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363989 w 8840866"/>
              <a:gd name="connsiteY79" fmla="*/ 785813 h 5230936"/>
              <a:gd name="connsiteX80" fmla="*/ 3392564 w 8840866"/>
              <a:gd name="connsiteY80" fmla="*/ 828675 h 5230936"/>
              <a:gd name="connsiteX81" fmla="*/ 3229051 w 8840866"/>
              <a:gd name="connsiteY81" fmla="*/ 860425 h 5230936"/>
              <a:gd name="connsiteX82" fmla="*/ 3027439 w 8840866"/>
              <a:gd name="connsiteY82" fmla="*/ 809625 h 5230936"/>
              <a:gd name="connsiteX83" fmla="*/ 2990134 w 8840866"/>
              <a:gd name="connsiteY83" fmla="*/ 767555 h 5230936"/>
              <a:gd name="connsiteX84" fmla="*/ 2951238 w 8840866"/>
              <a:gd name="connsiteY84" fmla="*/ 668338 h 5230936"/>
              <a:gd name="connsiteX85" fmla="*/ 2850433 w 8840866"/>
              <a:gd name="connsiteY85" fmla="*/ 555627 h 5230936"/>
              <a:gd name="connsiteX86" fmla="*/ 2778201 w 8840866"/>
              <a:gd name="connsiteY86" fmla="*/ 477838 h 5230936"/>
              <a:gd name="connsiteX87" fmla="*/ 2671839 w 8840866"/>
              <a:gd name="connsiteY87" fmla="*/ 349251 h 5230936"/>
              <a:gd name="connsiteX88" fmla="*/ 2435301 w 8840866"/>
              <a:gd name="connsiteY88" fmla="*/ 231775 h 5230936"/>
              <a:gd name="connsiteX89" fmla="*/ 2311475 w 8840866"/>
              <a:gd name="connsiteY89" fmla="*/ 85726 h 5230936"/>
              <a:gd name="connsiteX90" fmla="*/ 2135264 w 8840866"/>
              <a:gd name="connsiteY90" fmla="*/ 0 h 5230936"/>
              <a:gd name="connsiteX91" fmla="*/ 2013027 w 8840866"/>
              <a:gd name="connsiteY91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90210 w 8840866"/>
              <a:gd name="connsiteY75" fmla="*/ 753268 h 5230936"/>
              <a:gd name="connsiteX76" fmla="*/ 3529089 w 8840866"/>
              <a:gd name="connsiteY76" fmla="*/ 735013 h 5230936"/>
              <a:gd name="connsiteX77" fmla="*/ 3529089 w 8840866"/>
              <a:gd name="connsiteY77" fmla="*/ 735013 h 5230936"/>
              <a:gd name="connsiteX78" fmla="*/ 3478291 w 8840866"/>
              <a:gd name="connsiteY78" fmla="*/ 724693 h 5230936"/>
              <a:gd name="connsiteX79" fmla="*/ 3492577 w 8840866"/>
              <a:gd name="connsiteY79" fmla="*/ 833438 h 5230936"/>
              <a:gd name="connsiteX80" fmla="*/ 3392564 w 8840866"/>
              <a:gd name="connsiteY80" fmla="*/ 828675 h 5230936"/>
              <a:gd name="connsiteX81" fmla="*/ 3229051 w 8840866"/>
              <a:gd name="connsiteY81" fmla="*/ 860425 h 5230936"/>
              <a:gd name="connsiteX82" fmla="*/ 3027439 w 8840866"/>
              <a:gd name="connsiteY82" fmla="*/ 809625 h 5230936"/>
              <a:gd name="connsiteX83" fmla="*/ 2990134 w 8840866"/>
              <a:gd name="connsiteY83" fmla="*/ 767555 h 5230936"/>
              <a:gd name="connsiteX84" fmla="*/ 2951238 w 8840866"/>
              <a:gd name="connsiteY84" fmla="*/ 668338 h 5230936"/>
              <a:gd name="connsiteX85" fmla="*/ 2850433 w 8840866"/>
              <a:gd name="connsiteY85" fmla="*/ 555627 h 5230936"/>
              <a:gd name="connsiteX86" fmla="*/ 2778201 w 8840866"/>
              <a:gd name="connsiteY86" fmla="*/ 477838 h 5230936"/>
              <a:gd name="connsiteX87" fmla="*/ 2671839 w 8840866"/>
              <a:gd name="connsiteY87" fmla="*/ 349251 h 5230936"/>
              <a:gd name="connsiteX88" fmla="*/ 2435301 w 8840866"/>
              <a:gd name="connsiteY88" fmla="*/ 231775 h 5230936"/>
              <a:gd name="connsiteX89" fmla="*/ 2311475 w 8840866"/>
              <a:gd name="connsiteY89" fmla="*/ 85726 h 5230936"/>
              <a:gd name="connsiteX90" fmla="*/ 2135264 w 8840866"/>
              <a:gd name="connsiteY90" fmla="*/ 0 h 5230936"/>
              <a:gd name="connsiteX91" fmla="*/ 2013027 w 8840866"/>
              <a:gd name="connsiteY91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29089 w 8840866"/>
              <a:gd name="connsiteY75" fmla="*/ 735013 h 5230936"/>
              <a:gd name="connsiteX76" fmla="*/ 3529089 w 8840866"/>
              <a:gd name="connsiteY76" fmla="*/ 735013 h 5230936"/>
              <a:gd name="connsiteX77" fmla="*/ 3478291 w 8840866"/>
              <a:gd name="connsiteY77" fmla="*/ 724693 h 5230936"/>
              <a:gd name="connsiteX78" fmla="*/ 3492577 w 8840866"/>
              <a:gd name="connsiteY78" fmla="*/ 833438 h 5230936"/>
              <a:gd name="connsiteX79" fmla="*/ 3392564 w 8840866"/>
              <a:gd name="connsiteY79" fmla="*/ 828675 h 5230936"/>
              <a:gd name="connsiteX80" fmla="*/ 3229051 w 8840866"/>
              <a:gd name="connsiteY80" fmla="*/ 860425 h 5230936"/>
              <a:gd name="connsiteX81" fmla="*/ 3027439 w 8840866"/>
              <a:gd name="connsiteY81" fmla="*/ 809625 h 5230936"/>
              <a:gd name="connsiteX82" fmla="*/ 2990134 w 8840866"/>
              <a:gd name="connsiteY82" fmla="*/ 767555 h 5230936"/>
              <a:gd name="connsiteX83" fmla="*/ 2951238 w 8840866"/>
              <a:gd name="connsiteY83" fmla="*/ 668338 h 5230936"/>
              <a:gd name="connsiteX84" fmla="*/ 2850433 w 8840866"/>
              <a:gd name="connsiteY84" fmla="*/ 555627 h 5230936"/>
              <a:gd name="connsiteX85" fmla="*/ 2778201 w 8840866"/>
              <a:gd name="connsiteY85" fmla="*/ 477838 h 5230936"/>
              <a:gd name="connsiteX86" fmla="*/ 2671839 w 8840866"/>
              <a:gd name="connsiteY86" fmla="*/ 349251 h 5230936"/>
              <a:gd name="connsiteX87" fmla="*/ 2435301 w 8840866"/>
              <a:gd name="connsiteY87" fmla="*/ 231775 h 5230936"/>
              <a:gd name="connsiteX88" fmla="*/ 2311475 w 8840866"/>
              <a:gd name="connsiteY88" fmla="*/ 85726 h 5230936"/>
              <a:gd name="connsiteX89" fmla="*/ 2135264 w 8840866"/>
              <a:gd name="connsiteY89" fmla="*/ 0 h 5230936"/>
              <a:gd name="connsiteX90" fmla="*/ 2013027 w 8840866"/>
              <a:gd name="connsiteY90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529089 w 8840866"/>
              <a:gd name="connsiteY75" fmla="*/ 735013 h 5230936"/>
              <a:gd name="connsiteX76" fmla="*/ 3478291 w 8840866"/>
              <a:gd name="connsiteY76" fmla="*/ 724693 h 5230936"/>
              <a:gd name="connsiteX77" fmla="*/ 3492577 w 8840866"/>
              <a:gd name="connsiteY77" fmla="*/ 833438 h 5230936"/>
              <a:gd name="connsiteX78" fmla="*/ 3392564 w 8840866"/>
              <a:gd name="connsiteY78" fmla="*/ 828675 h 5230936"/>
              <a:gd name="connsiteX79" fmla="*/ 3229051 w 8840866"/>
              <a:gd name="connsiteY79" fmla="*/ 860425 h 5230936"/>
              <a:gd name="connsiteX80" fmla="*/ 3027439 w 8840866"/>
              <a:gd name="connsiteY80" fmla="*/ 809625 h 5230936"/>
              <a:gd name="connsiteX81" fmla="*/ 2990134 w 8840866"/>
              <a:gd name="connsiteY81" fmla="*/ 767555 h 5230936"/>
              <a:gd name="connsiteX82" fmla="*/ 2951238 w 8840866"/>
              <a:gd name="connsiteY82" fmla="*/ 668338 h 5230936"/>
              <a:gd name="connsiteX83" fmla="*/ 2850433 w 8840866"/>
              <a:gd name="connsiteY83" fmla="*/ 555627 h 5230936"/>
              <a:gd name="connsiteX84" fmla="*/ 2778201 w 8840866"/>
              <a:gd name="connsiteY84" fmla="*/ 477838 h 5230936"/>
              <a:gd name="connsiteX85" fmla="*/ 2671839 w 8840866"/>
              <a:gd name="connsiteY85" fmla="*/ 349251 h 5230936"/>
              <a:gd name="connsiteX86" fmla="*/ 2435301 w 8840866"/>
              <a:gd name="connsiteY86" fmla="*/ 231775 h 5230936"/>
              <a:gd name="connsiteX87" fmla="*/ 2311475 w 8840866"/>
              <a:gd name="connsiteY87" fmla="*/ 85726 h 5230936"/>
              <a:gd name="connsiteX88" fmla="*/ 2135264 w 8840866"/>
              <a:gd name="connsiteY88" fmla="*/ 0 h 5230936"/>
              <a:gd name="connsiteX89" fmla="*/ 2013027 w 8840866"/>
              <a:gd name="connsiteY89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656089 w 8840866"/>
              <a:gd name="connsiteY74" fmla="*/ 746919 h 5230936"/>
              <a:gd name="connsiteX75" fmla="*/ 3478291 w 8840866"/>
              <a:gd name="connsiteY75" fmla="*/ 724693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832302 w 8840866"/>
              <a:gd name="connsiteY74" fmla="*/ 789782 h 5230936"/>
              <a:gd name="connsiteX75" fmla="*/ 3478291 w 8840866"/>
              <a:gd name="connsiteY75" fmla="*/ 724693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86289 w 8840866"/>
              <a:gd name="connsiteY73" fmla="*/ 709613 h 5230936"/>
              <a:gd name="connsiteX74" fmla="*/ 3832302 w 8840866"/>
              <a:gd name="connsiteY74" fmla="*/ 789782 h 5230936"/>
              <a:gd name="connsiteX75" fmla="*/ 3668791 w 8840866"/>
              <a:gd name="connsiteY75" fmla="*/ 810418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145039 w 8840866"/>
              <a:gd name="connsiteY72" fmla="*/ 703263 h 5230936"/>
              <a:gd name="connsiteX73" fmla="*/ 3962476 w 8840866"/>
              <a:gd name="connsiteY73" fmla="*/ 757238 h 5230936"/>
              <a:gd name="connsiteX74" fmla="*/ 3832302 w 8840866"/>
              <a:gd name="connsiteY74" fmla="*/ 789782 h 5230936"/>
              <a:gd name="connsiteX75" fmla="*/ 3668791 w 8840866"/>
              <a:gd name="connsiteY75" fmla="*/ 810418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98232 w 8840866"/>
              <a:gd name="connsiteY71" fmla="*/ 750094 h 5230936"/>
              <a:gd name="connsiteX72" fmla="*/ 4054551 w 8840866"/>
              <a:gd name="connsiteY72" fmla="*/ 779463 h 5230936"/>
              <a:gd name="connsiteX73" fmla="*/ 3962476 w 8840866"/>
              <a:gd name="connsiteY73" fmla="*/ 757238 h 5230936"/>
              <a:gd name="connsiteX74" fmla="*/ 3832302 w 8840866"/>
              <a:gd name="connsiteY74" fmla="*/ 789782 h 5230936"/>
              <a:gd name="connsiteX75" fmla="*/ 3668791 w 8840866"/>
              <a:gd name="connsiteY75" fmla="*/ 810418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47460 w 8840866"/>
              <a:gd name="connsiteY70" fmla="*/ 769937 h 5230936"/>
              <a:gd name="connsiteX71" fmla="*/ 4288707 w 8840866"/>
              <a:gd name="connsiteY71" fmla="*/ 764381 h 5230936"/>
              <a:gd name="connsiteX72" fmla="*/ 4054551 w 8840866"/>
              <a:gd name="connsiteY72" fmla="*/ 779463 h 5230936"/>
              <a:gd name="connsiteX73" fmla="*/ 3962476 w 8840866"/>
              <a:gd name="connsiteY73" fmla="*/ 757238 h 5230936"/>
              <a:gd name="connsiteX74" fmla="*/ 3832302 w 8840866"/>
              <a:gd name="connsiteY74" fmla="*/ 789782 h 5230936"/>
              <a:gd name="connsiteX75" fmla="*/ 3668791 w 8840866"/>
              <a:gd name="connsiteY75" fmla="*/ 810418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02266 w 8840866"/>
              <a:gd name="connsiteY67" fmla="*/ 810418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61747 w 8840866"/>
              <a:gd name="connsiteY70" fmla="*/ 755650 h 5230936"/>
              <a:gd name="connsiteX71" fmla="*/ 4288707 w 8840866"/>
              <a:gd name="connsiteY71" fmla="*/ 764381 h 5230936"/>
              <a:gd name="connsiteX72" fmla="*/ 4054551 w 8840866"/>
              <a:gd name="connsiteY72" fmla="*/ 779463 h 5230936"/>
              <a:gd name="connsiteX73" fmla="*/ 3962476 w 8840866"/>
              <a:gd name="connsiteY73" fmla="*/ 757238 h 5230936"/>
              <a:gd name="connsiteX74" fmla="*/ 3832302 w 8840866"/>
              <a:gd name="connsiteY74" fmla="*/ 789782 h 5230936"/>
              <a:gd name="connsiteX75" fmla="*/ 3668791 w 8840866"/>
              <a:gd name="connsiteY75" fmla="*/ 810418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16553 w 8840866"/>
              <a:gd name="connsiteY67" fmla="*/ 800893 h 5230936"/>
              <a:gd name="connsiteX68" fmla="*/ 4703046 w 8840866"/>
              <a:gd name="connsiteY68" fmla="*/ 792163 h 5230936"/>
              <a:gd name="connsiteX69" fmla="*/ 4635579 w 8840866"/>
              <a:gd name="connsiteY69" fmla="*/ 774700 h 5230936"/>
              <a:gd name="connsiteX70" fmla="*/ 4461747 w 8840866"/>
              <a:gd name="connsiteY70" fmla="*/ 755650 h 5230936"/>
              <a:gd name="connsiteX71" fmla="*/ 4288707 w 8840866"/>
              <a:gd name="connsiteY71" fmla="*/ 764381 h 5230936"/>
              <a:gd name="connsiteX72" fmla="*/ 4054551 w 8840866"/>
              <a:gd name="connsiteY72" fmla="*/ 779463 h 5230936"/>
              <a:gd name="connsiteX73" fmla="*/ 3962476 w 8840866"/>
              <a:gd name="connsiteY73" fmla="*/ 757238 h 5230936"/>
              <a:gd name="connsiteX74" fmla="*/ 3832302 w 8840866"/>
              <a:gd name="connsiteY74" fmla="*/ 789782 h 5230936"/>
              <a:gd name="connsiteX75" fmla="*/ 3668791 w 8840866"/>
              <a:gd name="connsiteY75" fmla="*/ 810418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5516639 w 8840866"/>
              <a:gd name="connsiteY60" fmla="*/ 798513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16553 w 8840866"/>
              <a:gd name="connsiteY67" fmla="*/ 800893 h 5230936"/>
              <a:gd name="connsiteX68" fmla="*/ 4736384 w 8840866"/>
              <a:gd name="connsiteY68" fmla="*/ 777875 h 5230936"/>
              <a:gd name="connsiteX69" fmla="*/ 4635579 w 8840866"/>
              <a:gd name="connsiteY69" fmla="*/ 774700 h 5230936"/>
              <a:gd name="connsiteX70" fmla="*/ 4461747 w 8840866"/>
              <a:gd name="connsiteY70" fmla="*/ 755650 h 5230936"/>
              <a:gd name="connsiteX71" fmla="*/ 4288707 w 8840866"/>
              <a:gd name="connsiteY71" fmla="*/ 764381 h 5230936"/>
              <a:gd name="connsiteX72" fmla="*/ 4054551 w 8840866"/>
              <a:gd name="connsiteY72" fmla="*/ 779463 h 5230936"/>
              <a:gd name="connsiteX73" fmla="*/ 3962476 w 8840866"/>
              <a:gd name="connsiteY73" fmla="*/ 757238 h 5230936"/>
              <a:gd name="connsiteX74" fmla="*/ 3832302 w 8840866"/>
              <a:gd name="connsiteY74" fmla="*/ 789782 h 5230936"/>
              <a:gd name="connsiteX75" fmla="*/ 3668791 w 8840866"/>
              <a:gd name="connsiteY75" fmla="*/ 810418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6088139 w 8840866"/>
              <a:gd name="connsiteY60" fmla="*/ 850901 h 5230936"/>
              <a:gd name="connsiteX61" fmla="*/ 5522989 w 8840866"/>
              <a:gd name="connsiteY61" fmla="*/ 696913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16553 w 8840866"/>
              <a:gd name="connsiteY67" fmla="*/ 800893 h 5230936"/>
              <a:gd name="connsiteX68" fmla="*/ 4736384 w 8840866"/>
              <a:gd name="connsiteY68" fmla="*/ 777875 h 5230936"/>
              <a:gd name="connsiteX69" fmla="*/ 4635579 w 8840866"/>
              <a:gd name="connsiteY69" fmla="*/ 774700 h 5230936"/>
              <a:gd name="connsiteX70" fmla="*/ 4461747 w 8840866"/>
              <a:gd name="connsiteY70" fmla="*/ 755650 h 5230936"/>
              <a:gd name="connsiteX71" fmla="*/ 4288707 w 8840866"/>
              <a:gd name="connsiteY71" fmla="*/ 764381 h 5230936"/>
              <a:gd name="connsiteX72" fmla="*/ 4054551 w 8840866"/>
              <a:gd name="connsiteY72" fmla="*/ 779463 h 5230936"/>
              <a:gd name="connsiteX73" fmla="*/ 3962476 w 8840866"/>
              <a:gd name="connsiteY73" fmla="*/ 757238 h 5230936"/>
              <a:gd name="connsiteX74" fmla="*/ 3832302 w 8840866"/>
              <a:gd name="connsiteY74" fmla="*/ 789782 h 5230936"/>
              <a:gd name="connsiteX75" fmla="*/ 3668791 w 8840866"/>
              <a:gd name="connsiteY75" fmla="*/ 810418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491239 w 8840866"/>
              <a:gd name="connsiteY62" fmla="*/ 633413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16553 w 8840866"/>
              <a:gd name="connsiteY67" fmla="*/ 800893 h 5230936"/>
              <a:gd name="connsiteX68" fmla="*/ 4736384 w 8840866"/>
              <a:gd name="connsiteY68" fmla="*/ 777875 h 5230936"/>
              <a:gd name="connsiteX69" fmla="*/ 4635579 w 8840866"/>
              <a:gd name="connsiteY69" fmla="*/ 774700 h 5230936"/>
              <a:gd name="connsiteX70" fmla="*/ 4461747 w 8840866"/>
              <a:gd name="connsiteY70" fmla="*/ 755650 h 5230936"/>
              <a:gd name="connsiteX71" fmla="*/ 4288707 w 8840866"/>
              <a:gd name="connsiteY71" fmla="*/ 764381 h 5230936"/>
              <a:gd name="connsiteX72" fmla="*/ 4054551 w 8840866"/>
              <a:gd name="connsiteY72" fmla="*/ 779463 h 5230936"/>
              <a:gd name="connsiteX73" fmla="*/ 3962476 w 8840866"/>
              <a:gd name="connsiteY73" fmla="*/ 757238 h 5230936"/>
              <a:gd name="connsiteX74" fmla="*/ 3832302 w 8840866"/>
              <a:gd name="connsiteY74" fmla="*/ 789782 h 5230936"/>
              <a:gd name="connsiteX75" fmla="*/ 3668791 w 8840866"/>
              <a:gd name="connsiteY75" fmla="*/ 810418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657927 w 8840866"/>
              <a:gd name="connsiteY62" fmla="*/ 790576 h 5230936"/>
              <a:gd name="connsiteX63" fmla="*/ 5404722 w 8840866"/>
              <a:gd name="connsiteY63" fmla="*/ 646112 h 5230936"/>
              <a:gd name="connsiteX64" fmla="*/ 5264229 w 8840866"/>
              <a:gd name="connsiteY64" fmla="*/ 708025 h 5230936"/>
              <a:gd name="connsiteX65" fmla="*/ 5091189 w 8840866"/>
              <a:gd name="connsiteY65" fmla="*/ 754063 h 5230936"/>
              <a:gd name="connsiteX66" fmla="*/ 4929264 w 8840866"/>
              <a:gd name="connsiteY66" fmla="*/ 807244 h 5230936"/>
              <a:gd name="connsiteX67" fmla="*/ 4816553 w 8840866"/>
              <a:gd name="connsiteY67" fmla="*/ 800893 h 5230936"/>
              <a:gd name="connsiteX68" fmla="*/ 4736384 w 8840866"/>
              <a:gd name="connsiteY68" fmla="*/ 777875 h 5230936"/>
              <a:gd name="connsiteX69" fmla="*/ 4635579 w 8840866"/>
              <a:gd name="connsiteY69" fmla="*/ 774700 h 5230936"/>
              <a:gd name="connsiteX70" fmla="*/ 4461747 w 8840866"/>
              <a:gd name="connsiteY70" fmla="*/ 755650 h 5230936"/>
              <a:gd name="connsiteX71" fmla="*/ 4288707 w 8840866"/>
              <a:gd name="connsiteY71" fmla="*/ 764381 h 5230936"/>
              <a:gd name="connsiteX72" fmla="*/ 4054551 w 8840866"/>
              <a:gd name="connsiteY72" fmla="*/ 779463 h 5230936"/>
              <a:gd name="connsiteX73" fmla="*/ 3962476 w 8840866"/>
              <a:gd name="connsiteY73" fmla="*/ 757238 h 5230936"/>
              <a:gd name="connsiteX74" fmla="*/ 3832302 w 8840866"/>
              <a:gd name="connsiteY74" fmla="*/ 789782 h 5230936"/>
              <a:gd name="connsiteX75" fmla="*/ 3668791 w 8840866"/>
              <a:gd name="connsiteY75" fmla="*/ 810418 h 5230936"/>
              <a:gd name="connsiteX76" fmla="*/ 3492577 w 8840866"/>
              <a:gd name="connsiteY76" fmla="*/ 833438 h 5230936"/>
              <a:gd name="connsiteX77" fmla="*/ 3392564 w 8840866"/>
              <a:gd name="connsiteY77" fmla="*/ 828675 h 5230936"/>
              <a:gd name="connsiteX78" fmla="*/ 3229051 w 8840866"/>
              <a:gd name="connsiteY78" fmla="*/ 860425 h 5230936"/>
              <a:gd name="connsiteX79" fmla="*/ 3027439 w 8840866"/>
              <a:gd name="connsiteY79" fmla="*/ 809625 h 5230936"/>
              <a:gd name="connsiteX80" fmla="*/ 2990134 w 8840866"/>
              <a:gd name="connsiteY80" fmla="*/ 767555 h 5230936"/>
              <a:gd name="connsiteX81" fmla="*/ 2951238 w 8840866"/>
              <a:gd name="connsiteY81" fmla="*/ 668338 h 5230936"/>
              <a:gd name="connsiteX82" fmla="*/ 2850433 w 8840866"/>
              <a:gd name="connsiteY82" fmla="*/ 555627 h 5230936"/>
              <a:gd name="connsiteX83" fmla="*/ 2778201 w 8840866"/>
              <a:gd name="connsiteY83" fmla="*/ 477838 h 5230936"/>
              <a:gd name="connsiteX84" fmla="*/ 2671839 w 8840866"/>
              <a:gd name="connsiteY84" fmla="*/ 349251 h 5230936"/>
              <a:gd name="connsiteX85" fmla="*/ 2435301 w 8840866"/>
              <a:gd name="connsiteY85" fmla="*/ 231775 h 5230936"/>
              <a:gd name="connsiteX86" fmla="*/ 2311475 w 8840866"/>
              <a:gd name="connsiteY86" fmla="*/ 85726 h 5230936"/>
              <a:gd name="connsiteX87" fmla="*/ 2135264 w 8840866"/>
              <a:gd name="connsiteY87" fmla="*/ 0 h 5230936"/>
              <a:gd name="connsiteX88" fmla="*/ 2013027 w 8840866"/>
              <a:gd name="connsiteY88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981708 w 8840866"/>
              <a:gd name="connsiteY62" fmla="*/ 745619 h 5230936"/>
              <a:gd name="connsiteX63" fmla="*/ 5657927 w 8840866"/>
              <a:gd name="connsiteY63" fmla="*/ 790576 h 5230936"/>
              <a:gd name="connsiteX64" fmla="*/ 5404722 w 8840866"/>
              <a:gd name="connsiteY64" fmla="*/ 646112 h 5230936"/>
              <a:gd name="connsiteX65" fmla="*/ 5264229 w 8840866"/>
              <a:gd name="connsiteY65" fmla="*/ 708025 h 5230936"/>
              <a:gd name="connsiteX66" fmla="*/ 5091189 w 8840866"/>
              <a:gd name="connsiteY66" fmla="*/ 754063 h 5230936"/>
              <a:gd name="connsiteX67" fmla="*/ 4929264 w 8840866"/>
              <a:gd name="connsiteY67" fmla="*/ 807244 h 5230936"/>
              <a:gd name="connsiteX68" fmla="*/ 4816553 w 8840866"/>
              <a:gd name="connsiteY68" fmla="*/ 800893 h 5230936"/>
              <a:gd name="connsiteX69" fmla="*/ 4736384 w 8840866"/>
              <a:gd name="connsiteY69" fmla="*/ 777875 h 5230936"/>
              <a:gd name="connsiteX70" fmla="*/ 4635579 w 8840866"/>
              <a:gd name="connsiteY70" fmla="*/ 774700 h 5230936"/>
              <a:gd name="connsiteX71" fmla="*/ 4461747 w 8840866"/>
              <a:gd name="connsiteY71" fmla="*/ 755650 h 5230936"/>
              <a:gd name="connsiteX72" fmla="*/ 4288707 w 8840866"/>
              <a:gd name="connsiteY72" fmla="*/ 764381 h 5230936"/>
              <a:gd name="connsiteX73" fmla="*/ 4054551 w 8840866"/>
              <a:gd name="connsiteY73" fmla="*/ 779463 h 5230936"/>
              <a:gd name="connsiteX74" fmla="*/ 3962476 w 8840866"/>
              <a:gd name="connsiteY74" fmla="*/ 757238 h 5230936"/>
              <a:gd name="connsiteX75" fmla="*/ 3832302 w 8840866"/>
              <a:gd name="connsiteY75" fmla="*/ 789782 h 5230936"/>
              <a:gd name="connsiteX76" fmla="*/ 3668791 w 8840866"/>
              <a:gd name="connsiteY76" fmla="*/ 810418 h 5230936"/>
              <a:gd name="connsiteX77" fmla="*/ 3492577 w 8840866"/>
              <a:gd name="connsiteY77" fmla="*/ 833438 h 5230936"/>
              <a:gd name="connsiteX78" fmla="*/ 3392564 w 8840866"/>
              <a:gd name="connsiteY78" fmla="*/ 828675 h 5230936"/>
              <a:gd name="connsiteX79" fmla="*/ 3229051 w 8840866"/>
              <a:gd name="connsiteY79" fmla="*/ 860425 h 5230936"/>
              <a:gd name="connsiteX80" fmla="*/ 3027439 w 8840866"/>
              <a:gd name="connsiteY80" fmla="*/ 809625 h 5230936"/>
              <a:gd name="connsiteX81" fmla="*/ 2990134 w 8840866"/>
              <a:gd name="connsiteY81" fmla="*/ 767555 h 5230936"/>
              <a:gd name="connsiteX82" fmla="*/ 2951238 w 8840866"/>
              <a:gd name="connsiteY82" fmla="*/ 668338 h 5230936"/>
              <a:gd name="connsiteX83" fmla="*/ 2850433 w 8840866"/>
              <a:gd name="connsiteY83" fmla="*/ 555627 h 5230936"/>
              <a:gd name="connsiteX84" fmla="*/ 2778201 w 8840866"/>
              <a:gd name="connsiteY84" fmla="*/ 477838 h 5230936"/>
              <a:gd name="connsiteX85" fmla="*/ 2671839 w 8840866"/>
              <a:gd name="connsiteY85" fmla="*/ 349251 h 5230936"/>
              <a:gd name="connsiteX86" fmla="*/ 2435301 w 8840866"/>
              <a:gd name="connsiteY86" fmla="*/ 231775 h 5230936"/>
              <a:gd name="connsiteX87" fmla="*/ 2311475 w 8840866"/>
              <a:gd name="connsiteY87" fmla="*/ 85726 h 5230936"/>
              <a:gd name="connsiteX88" fmla="*/ 2135264 w 8840866"/>
              <a:gd name="connsiteY88" fmla="*/ 0 h 5230936"/>
              <a:gd name="connsiteX89" fmla="*/ 2013027 w 8840866"/>
              <a:gd name="connsiteY89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981708 w 8840866"/>
              <a:gd name="connsiteY62" fmla="*/ 745619 h 5230936"/>
              <a:gd name="connsiteX63" fmla="*/ 5657927 w 8840866"/>
              <a:gd name="connsiteY63" fmla="*/ 790576 h 5230936"/>
              <a:gd name="connsiteX64" fmla="*/ 5490447 w 8840866"/>
              <a:gd name="connsiteY64" fmla="*/ 779462 h 5230936"/>
              <a:gd name="connsiteX65" fmla="*/ 5264229 w 8840866"/>
              <a:gd name="connsiteY65" fmla="*/ 708025 h 5230936"/>
              <a:gd name="connsiteX66" fmla="*/ 5091189 w 8840866"/>
              <a:gd name="connsiteY66" fmla="*/ 754063 h 5230936"/>
              <a:gd name="connsiteX67" fmla="*/ 4929264 w 8840866"/>
              <a:gd name="connsiteY67" fmla="*/ 807244 h 5230936"/>
              <a:gd name="connsiteX68" fmla="*/ 4816553 w 8840866"/>
              <a:gd name="connsiteY68" fmla="*/ 800893 h 5230936"/>
              <a:gd name="connsiteX69" fmla="*/ 4736384 w 8840866"/>
              <a:gd name="connsiteY69" fmla="*/ 777875 h 5230936"/>
              <a:gd name="connsiteX70" fmla="*/ 4635579 w 8840866"/>
              <a:gd name="connsiteY70" fmla="*/ 774700 h 5230936"/>
              <a:gd name="connsiteX71" fmla="*/ 4461747 w 8840866"/>
              <a:gd name="connsiteY71" fmla="*/ 755650 h 5230936"/>
              <a:gd name="connsiteX72" fmla="*/ 4288707 w 8840866"/>
              <a:gd name="connsiteY72" fmla="*/ 764381 h 5230936"/>
              <a:gd name="connsiteX73" fmla="*/ 4054551 w 8840866"/>
              <a:gd name="connsiteY73" fmla="*/ 779463 h 5230936"/>
              <a:gd name="connsiteX74" fmla="*/ 3962476 w 8840866"/>
              <a:gd name="connsiteY74" fmla="*/ 757238 h 5230936"/>
              <a:gd name="connsiteX75" fmla="*/ 3832302 w 8840866"/>
              <a:gd name="connsiteY75" fmla="*/ 789782 h 5230936"/>
              <a:gd name="connsiteX76" fmla="*/ 3668791 w 8840866"/>
              <a:gd name="connsiteY76" fmla="*/ 810418 h 5230936"/>
              <a:gd name="connsiteX77" fmla="*/ 3492577 w 8840866"/>
              <a:gd name="connsiteY77" fmla="*/ 833438 h 5230936"/>
              <a:gd name="connsiteX78" fmla="*/ 3392564 w 8840866"/>
              <a:gd name="connsiteY78" fmla="*/ 828675 h 5230936"/>
              <a:gd name="connsiteX79" fmla="*/ 3229051 w 8840866"/>
              <a:gd name="connsiteY79" fmla="*/ 860425 h 5230936"/>
              <a:gd name="connsiteX80" fmla="*/ 3027439 w 8840866"/>
              <a:gd name="connsiteY80" fmla="*/ 809625 h 5230936"/>
              <a:gd name="connsiteX81" fmla="*/ 2990134 w 8840866"/>
              <a:gd name="connsiteY81" fmla="*/ 767555 h 5230936"/>
              <a:gd name="connsiteX82" fmla="*/ 2951238 w 8840866"/>
              <a:gd name="connsiteY82" fmla="*/ 668338 h 5230936"/>
              <a:gd name="connsiteX83" fmla="*/ 2850433 w 8840866"/>
              <a:gd name="connsiteY83" fmla="*/ 555627 h 5230936"/>
              <a:gd name="connsiteX84" fmla="*/ 2778201 w 8840866"/>
              <a:gd name="connsiteY84" fmla="*/ 477838 h 5230936"/>
              <a:gd name="connsiteX85" fmla="*/ 2671839 w 8840866"/>
              <a:gd name="connsiteY85" fmla="*/ 349251 h 5230936"/>
              <a:gd name="connsiteX86" fmla="*/ 2435301 w 8840866"/>
              <a:gd name="connsiteY86" fmla="*/ 231775 h 5230936"/>
              <a:gd name="connsiteX87" fmla="*/ 2311475 w 8840866"/>
              <a:gd name="connsiteY87" fmla="*/ 85726 h 5230936"/>
              <a:gd name="connsiteX88" fmla="*/ 2135264 w 8840866"/>
              <a:gd name="connsiteY88" fmla="*/ 0 h 5230936"/>
              <a:gd name="connsiteX89" fmla="*/ 2013027 w 8840866"/>
              <a:gd name="connsiteY89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981708 w 8840866"/>
              <a:gd name="connsiteY62" fmla="*/ 745619 h 5230936"/>
              <a:gd name="connsiteX63" fmla="*/ 5657927 w 8840866"/>
              <a:gd name="connsiteY63" fmla="*/ 790576 h 5230936"/>
              <a:gd name="connsiteX64" fmla="*/ 5490447 w 8840866"/>
              <a:gd name="connsiteY64" fmla="*/ 779462 h 5230936"/>
              <a:gd name="connsiteX65" fmla="*/ 5292804 w 8840866"/>
              <a:gd name="connsiteY65" fmla="*/ 808037 h 5230936"/>
              <a:gd name="connsiteX66" fmla="*/ 5091189 w 8840866"/>
              <a:gd name="connsiteY66" fmla="*/ 754063 h 5230936"/>
              <a:gd name="connsiteX67" fmla="*/ 4929264 w 8840866"/>
              <a:gd name="connsiteY67" fmla="*/ 807244 h 5230936"/>
              <a:gd name="connsiteX68" fmla="*/ 4816553 w 8840866"/>
              <a:gd name="connsiteY68" fmla="*/ 800893 h 5230936"/>
              <a:gd name="connsiteX69" fmla="*/ 4736384 w 8840866"/>
              <a:gd name="connsiteY69" fmla="*/ 777875 h 5230936"/>
              <a:gd name="connsiteX70" fmla="*/ 4635579 w 8840866"/>
              <a:gd name="connsiteY70" fmla="*/ 774700 h 5230936"/>
              <a:gd name="connsiteX71" fmla="*/ 4461747 w 8840866"/>
              <a:gd name="connsiteY71" fmla="*/ 755650 h 5230936"/>
              <a:gd name="connsiteX72" fmla="*/ 4288707 w 8840866"/>
              <a:gd name="connsiteY72" fmla="*/ 764381 h 5230936"/>
              <a:gd name="connsiteX73" fmla="*/ 4054551 w 8840866"/>
              <a:gd name="connsiteY73" fmla="*/ 779463 h 5230936"/>
              <a:gd name="connsiteX74" fmla="*/ 3962476 w 8840866"/>
              <a:gd name="connsiteY74" fmla="*/ 757238 h 5230936"/>
              <a:gd name="connsiteX75" fmla="*/ 3832302 w 8840866"/>
              <a:gd name="connsiteY75" fmla="*/ 789782 h 5230936"/>
              <a:gd name="connsiteX76" fmla="*/ 3668791 w 8840866"/>
              <a:gd name="connsiteY76" fmla="*/ 810418 h 5230936"/>
              <a:gd name="connsiteX77" fmla="*/ 3492577 w 8840866"/>
              <a:gd name="connsiteY77" fmla="*/ 833438 h 5230936"/>
              <a:gd name="connsiteX78" fmla="*/ 3392564 w 8840866"/>
              <a:gd name="connsiteY78" fmla="*/ 828675 h 5230936"/>
              <a:gd name="connsiteX79" fmla="*/ 3229051 w 8840866"/>
              <a:gd name="connsiteY79" fmla="*/ 860425 h 5230936"/>
              <a:gd name="connsiteX80" fmla="*/ 3027439 w 8840866"/>
              <a:gd name="connsiteY80" fmla="*/ 809625 h 5230936"/>
              <a:gd name="connsiteX81" fmla="*/ 2990134 w 8840866"/>
              <a:gd name="connsiteY81" fmla="*/ 767555 h 5230936"/>
              <a:gd name="connsiteX82" fmla="*/ 2951238 w 8840866"/>
              <a:gd name="connsiteY82" fmla="*/ 668338 h 5230936"/>
              <a:gd name="connsiteX83" fmla="*/ 2850433 w 8840866"/>
              <a:gd name="connsiteY83" fmla="*/ 555627 h 5230936"/>
              <a:gd name="connsiteX84" fmla="*/ 2778201 w 8840866"/>
              <a:gd name="connsiteY84" fmla="*/ 477838 h 5230936"/>
              <a:gd name="connsiteX85" fmla="*/ 2671839 w 8840866"/>
              <a:gd name="connsiteY85" fmla="*/ 349251 h 5230936"/>
              <a:gd name="connsiteX86" fmla="*/ 2435301 w 8840866"/>
              <a:gd name="connsiteY86" fmla="*/ 231775 h 5230936"/>
              <a:gd name="connsiteX87" fmla="*/ 2311475 w 8840866"/>
              <a:gd name="connsiteY87" fmla="*/ 85726 h 5230936"/>
              <a:gd name="connsiteX88" fmla="*/ 2135264 w 8840866"/>
              <a:gd name="connsiteY88" fmla="*/ 0 h 5230936"/>
              <a:gd name="connsiteX89" fmla="*/ 2013027 w 8840866"/>
              <a:gd name="connsiteY89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5846839 w 8840866"/>
              <a:gd name="connsiteY57" fmla="*/ 1084263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981708 w 8840866"/>
              <a:gd name="connsiteY62" fmla="*/ 745619 h 5230936"/>
              <a:gd name="connsiteX63" fmla="*/ 5657927 w 8840866"/>
              <a:gd name="connsiteY63" fmla="*/ 790576 h 5230936"/>
              <a:gd name="connsiteX64" fmla="*/ 5490447 w 8840866"/>
              <a:gd name="connsiteY64" fmla="*/ 779462 h 5230936"/>
              <a:gd name="connsiteX65" fmla="*/ 5292804 w 8840866"/>
              <a:gd name="connsiteY65" fmla="*/ 808037 h 5230936"/>
              <a:gd name="connsiteX66" fmla="*/ 5115002 w 8840866"/>
              <a:gd name="connsiteY66" fmla="*/ 792163 h 5230936"/>
              <a:gd name="connsiteX67" fmla="*/ 4929264 w 8840866"/>
              <a:gd name="connsiteY67" fmla="*/ 807244 h 5230936"/>
              <a:gd name="connsiteX68" fmla="*/ 4816553 w 8840866"/>
              <a:gd name="connsiteY68" fmla="*/ 800893 h 5230936"/>
              <a:gd name="connsiteX69" fmla="*/ 4736384 w 8840866"/>
              <a:gd name="connsiteY69" fmla="*/ 777875 h 5230936"/>
              <a:gd name="connsiteX70" fmla="*/ 4635579 w 8840866"/>
              <a:gd name="connsiteY70" fmla="*/ 774700 h 5230936"/>
              <a:gd name="connsiteX71" fmla="*/ 4461747 w 8840866"/>
              <a:gd name="connsiteY71" fmla="*/ 755650 h 5230936"/>
              <a:gd name="connsiteX72" fmla="*/ 4288707 w 8840866"/>
              <a:gd name="connsiteY72" fmla="*/ 764381 h 5230936"/>
              <a:gd name="connsiteX73" fmla="*/ 4054551 w 8840866"/>
              <a:gd name="connsiteY73" fmla="*/ 779463 h 5230936"/>
              <a:gd name="connsiteX74" fmla="*/ 3962476 w 8840866"/>
              <a:gd name="connsiteY74" fmla="*/ 757238 h 5230936"/>
              <a:gd name="connsiteX75" fmla="*/ 3832302 w 8840866"/>
              <a:gd name="connsiteY75" fmla="*/ 789782 h 5230936"/>
              <a:gd name="connsiteX76" fmla="*/ 3668791 w 8840866"/>
              <a:gd name="connsiteY76" fmla="*/ 810418 h 5230936"/>
              <a:gd name="connsiteX77" fmla="*/ 3492577 w 8840866"/>
              <a:gd name="connsiteY77" fmla="*/ 833438 h 5230936"/>
              <a:gd name="connsiteX78" fmla="*/ 3392564 w 8840866"/>
              <a:gd name="connsiteY78" fmla="*/ 828675 h 5230936"/>
              <a:gd name="connsiteX79" fmla="*/ 3229051 w 8840866"/>
              <a:gd name="connsiteY79" fmla="*/ 860425 h 5230936"/>
              <a:gd name="connsiteX80" fmla="*/ 3027439 w 8840866"/>
              <a:gd name="connsiteY80" fmla="*/ 809625 h 5230936"/>
              <a:gd name="connsiteX81" fmla="*/ 2990134 w 8840866"/>
              <a:gd name="connsiteY81" fmla="*/ 767555 h 5230936"/>
              <a:gd name="connsiteX82" fmla="*/ 2951238 w 8840866"/>
              <a:gd name="connsiteY82" fmla="*/ 668338 h 5230936"/>
              <a:gd name="connsiteX83" fmla="*/ 2850433 w 8840866"/>
              <a:gd name="connsiteY83" fmla="*/ 555627 h 5230936"/>
              <a:gd name="connsiteX84" fmla="*/ 2778201 w 8840866"/>
              <a:gd name="connsiteY84" fmla="*/ 477838 h 5230936"/>
              <a:gd name="connsiteX85" fmla="*/ 2671839 w 8840866"/>
              <a:gd name="connsiteY85" fmla="*/ 349251 h 5230936"/>
              <a:gd name="connsiteX86" fmla="*/ 2435301 w 8840866"/>
              <a:gd name="connsiteY86" fmla="*/ 231775 h 5230936"/>
              <a:gd name="connsiteX87" fmla="*/ 2311475 w 8840866"/>
              <a:gd name="connsiteY87" fmla="*/ 85726 h 5230936"/>
              <a:gd name="connsiteX88" fmla="*/ 2135264 w 8840866"/>
              <a:gd name="connsiteY88" fmla="*/ 0 h 5230936"/>
              <a:gd name="connsiteX89" fmla="*/ 2013027 w 8840866"/>
              <a:gd name="connsiteY89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6318326 w 8840866"/>
              <a:gd name="connsiteY57" fmla="*/ 1146176 h 5230936"/>
              <a:gd name="connsiteX58" fmla="*/ 5637289 w 8840866"/>
              <a:gd name="connsiteY58" fmla="*/ 1020763 h 5230936"/>
              <a:gd name="connsiteX59" fmla="*/ 5580139 w 8840866"/>
              <a:gd name="connsiteY59" fmla="*/ 919163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981708 w 8840866"/>
              <a:gd name="connsiteY62" fmla="*/ 745619 h 5230936"/>
              <a:gd name="connsiteX63" fmla="*/ 5657927 w 8840866"/>
              <a:gd name="connsiteY63" fmla="*/ 790576 h 5230936"/>
              <a:gd name="connsiteX64" fmla="*/ 5490447 w 8840866"/>
              <a:gd name="connsiteY64" fmla="*/ 779462 h 5230936"/>
              <a:gd name="connsiteX65" fmla="*/ 5292804 w 8840866"/>
              <a:gd name="connsiteY65" fmla="*/ 808037 h 5230936"/>
              <a:gd name="connsiteX66" fmla="*/ 5115002 w 8840866"/>
              <a:gd name="connsiteY66" fmla="*/ 792163 h 5230936"/>
              <a:gd name="connsiteX67" fmla="*/ 4929264 w 8840866"/>
              <a:gd name="connsiteY67" fmla="*/ 807244 h 5230936"/>
              <a:gd name="connsiteX68" fmla="*/ 4816553 w 8840866"/>
              <a:gd name="connsiteY68" fmla="*/ 800893 h 5230936"/>
              <a:gd name="connsiteX69" fmla="*/ 4736384 w 8840866"/>
              <a:gd name="connsiteY69" fmla="*/ 777875 h 5230936"/>
              <a:gd name="connsiteX70" fmla="*/ 4635579 w 8840866"/>
              <a:gd name="connsiteY70" fmla="*/ 774700 h 5230936"/>
              <a:gd name="connsiteX71" fmla="*/ 4461747 w 8840866"/>
              <a:gd name="connsiteY71" fmla="*/ 755650 h 5230936"/>
              <a:gd name="connsiteX72" fmla="*/ 4288707 w 8840866"/>
              <a:gd name="connsiteY72" fmla="*/ 764381 h 5230936"/>
              <a:gd name="connsiteX73" fmla="*/ 4054551 w 8840866"/>
              <a:gd name="connsiteY73" fmla="*/ 779463 h 5230936"/>
              <a:gd name="connsiteX74" fmla="*/ 3962476 w 8840866"/>
              <a:gd name="connsiteY74" fmla="*/ 757238 h 5230936"/>
              <a:gd name="connsiteX75" fmla="*/ 3832302 w 8840866"/>
              <a:gd name="connsiteY75" fmla="*/ 789782 h 5230936"/>
              <a:gd name="connsiteX76" fmla="*/ 3668791 w 8840866"/>
              <a:gd name="connsiteY76" fmla="*/ 810418 h 5230936"/>
              <a:gd name="connsiteX77" fmla="*/ 3492577 w 8840866"/>
              <a:gd name="connsiteY77" fmla="*/ 833438 h 5230936"/>
              <a:gd name="connsiteX78" fmla="*/ 3392564 w 8840866"/>
              <a:gd name="connsiteY78" fmla="*/ 828675 h 5230936"/>
              <a:gd name="connsiteX79" fmla="*/ 3229051 w 8840866"/>
              <a:gd name="connsiteY79" fmla="*/ 860425 h 5230936"/>
              <a:gd name="connsiteX80" fmla="*/ 3027439 w 8840866"/>
              <a:gd name="connsiteY80" fmla="*/ 809625 h 5230936"/>
              <a:gd name="connsiteX81" fmla="*/ 2990134 w 8840866"/>
              <a:gd name="connsiteY81" fmla="*/ 767555 h 5230936"/>
              <a:gd name="connsiteX82" fmla="*/ 2951238 w 8840866"/>
              <a:gd name="connsiteY82" fmla="*/ 668338 h 5230936"/>
              <a:gd name="connsiteX83" fmla="*/ 2850433 w 8840866"/>
              <a:gd name="connsiteY83" fmla="*/ 555627 h 5230936"/>
              <a:gd name="connsiteX84" fmla="*/ 2778201 w 8840866"/>
              <a:gd name="connsiteY84" fmla="*/ 477838 h 5230936"/>
              <a:gd name="connsiteX85" fmla="*/ 2671839 w 8840866"/>
              <a:gd name="connsiteY85" fmla="*/ 349251 h 5230936"/>
              <a:gd name="connsiteX86" fmla="*/ 2435301 w 8840866"/>
              <a:gd name="connsiteY86" fmla="*/ 231775 h 5230936"/>
              <a:gd name="connsiteX87" fmla="*/ 2311475 w 8840866"/>
              <a:gd name="connsiteY87" fmla="*/ 85726 h 5230936"/>
              <a:gd name="connsiteX88" fmla="*/ 2135264 w 8840866"/>
              <a:gd name="connsiteY88" fmla="*/ 0 h 5230936"/>
              <a:gd name="connsiteX89" fmla="*/ 2013027 w 8840866"/>
              <a:gd name="connsiteY89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6318326 w 8840866"/>
              <a:gd name="connsiteY57" fmla="*/ 1146176 h 5230936"/>
              <a:gd name="connsiteX58" fmla="*/ 6161164 w 8840866"/>
              <a:gd name="connsiteY58" fmla="*/ 1044576 h 5230936"/>
              <a:gd name="connsiteX59" fmla="*/ 5580139 w 8840866"/>
              <a:gd name="connsiteY59" fmla="*/ 919163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981708 w 8840866"/>
              <a:gd name="connsiteY62" fmla="*/ 745619 h 5230936"/>
              <a:gd name="connsiteX63" fmla="*/ 5657927 w 8840866"/>
              <a:gd name="connsiteY63" fmla="*/ 790576 h 5230936"/>
              <a:gd name="connsiteX64" fmla="*/ 5490447 w 8840866"/>
              <a:gd name="connsiteY64" fmla="*/ 779462 h 5230936"/>
              <a:gd name="connsiteX65" fmla="*/ 5292804 w 8840866"/>
              <a:gd name="connsiteY65" fmla="*/ 808037 h 5230936"/>
              <a:gd name="connsiteX66" fmla="*/ 5115002 w 8840866"/>
              <a:gd name="connsiteY66" fmla="*/ 792163 h 5230936"/>
              <a:gd name="connsiteX67" fmla="*/ 4929264 w 8840866"/>
              <a:gd name="connsiteY67" fmla="*/ 807244 h 5230936"/>
              <a:gd name="connsiteX68" fmla="*/ 4816553 w 8840866"/>
              <a:gd name="connsiteY68" fmla="*/ 800893 h 5230936"/>
              <a:gd name="connsiteX69" fmla="*/ 4736384 w 8840866"/>
              <a:gd name="connsiteY69" fmla="*/ 777875 h 5230936"/>
              <a:gd name="connsiteX70" fmla="*/ 4635579 w 8840866"/>
              <a:gd name="connsiteY70" fmla="*/ 774700 h 5230936"/>
              <a:gd name="connsiteX71" fmla="*/ 4461747 w 8840866"/>
              <a:gd name="connsiteY71" fmla="*/ 755650 h 5230936"/>
              <a:gd name="connsiteX72" fmla="*/ 4288707 w 8840866"/>
              <a:gd name="connsiteY72" fmla="*/ 764381 h 5230936"/>
              <a:gd name="connsiteX73" fmla="*/ 4054551 w 8840866"/>
              <a:gd name="connsiteY73" fmla="*/ 779463 h 5230936"/>
              <a:gd name="connsiteX74" fmla="*/ 3962476 w 8840866"/>
              <a:gd name="connsiteY74" fmla="*/ 757238 h 5230936"/>
              <a:gd name="connsiteX75" fmla="*/ 3832302 w 8840866"/>
              <a:gd name="connsiteY75" fmla="*/ 789782 h 5230936"/>
              <a:gd name="connsiteX76" fmla="*/ 3668791 w 8840866"/>
              <a:gd name="connsiteY76" fmla="*/ 810418 h 5230936"/>
              <a:gd name="connsiteX77" fmla="*/ 3492577 w 8840866"/>
              <a:gd name="connsiteY77" fmla="*/ 833438 h 5230936"/>
              <a:gd name="connsiteX78" fmla="*/ 3392564 w 8840866"/>
              <a:gd name="connsiteY78" fmla="*/ 828675 h 5230936"/>
              <a:gd name="connsiteX79" fmla="*/ 3229051 w 8840866"/>
              <a:gd name="connsiteY79" fmla="*/ 860425 h 5230936"/>
              <a:gd name="connsiteX80" fmla="*/ 3027439 w 8840866"/>
              <a:gd name="connsiteY80" fmla="*/ 809625 h 5230936"/>
              <a:gd name="connsiteX81" fmla="*/ 2990134 w 8840866"/>
              <a:gd name="connsiteY81" fmla="*/ 767555 h 5230936"/>
              <a:gd name="connsiteX82" fmla="*/ 2951238 w 8840866"/>
              <a:gd name="connsiteY82" fmla="*/ 668338 h 5230936"/>
              <a:gd name="connsiteX83" fmla="*/ 2850433 w 8840866"/>
              <a:gd name="connsiteY83" fmla="*/ 555627 h 5230936"/>
              <a:gd name="connsiteX84" fmla="*/ 2778201 w 8840866"/>
              <a:gd name="connsiteY84" fmla="*/ 477838 h 5230936"/>
              <a:gd name="connsiteX85" fmla="*/ 2671839 w 8840866"/>
              <a:gd name="connsiteY85" fmla="*/ 349251 h 5230936"/>
              <a:gd name="connsiteX86" fmla="*/ 2435301 w 8840866"/>
              <a:gd name="connsiteY86" fmla="*/ 231775 h 5230936"/>
              <a:gd name="connsiteX87" fmla="*/ 2311475 w 8840866"/>
              <a:gd name="connsiteY87" fmla="*/ 85726 h 5230936"/>
              <a:gd name="connsiteX88" fmla="*/ 2135264 w 8840866"/>
              <a:gd name="connsiteY88" fmla="*/ 0 h 5230936"/>
              <a:gd name="connsiteX89" fmla="*/ 2013027 w 8840866"/>
              <a:gd name="connsiteY89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5980189 w 8840866"/>
              <a:gd name="connsiteY56" fmla="*/ 1185863 h 5230936"/>
              <a:gd name="connsiteX57" fmla="*/ 6318326 w 8840866"/>
              <a:gd name="connsiteY57" fmla="*/ 1146176 h 5230936"/>
              <a:gd name="connsiteX58" fmla="*/ 6161164 w 8840866"/>
              <a:gd name="connsiteY58" fmla="*/ 1044576 h 5230936"/>
              <a:gd name="connsiteX59" fmla="*/ 6132589 w 8840866"/>
              <a:gd name="connsiteY59" fmla="*/ 985838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981708 w 8840866"/>
              <a:gd name="connsiteY62" fmla="*/ 745619 h 5230936"/>
              <a:gd name="connsiteX63" fmla="*/ 5657927 w 8840866"/>
              <a:gd name="connsiteY63" fmla="*/ 790576 h 5230936"/>
              <a:gd name="connsiteX64" fmla="*/ 5490447 w 8840866"/>
              <a:gd name="connsiteY64" fmla="*/ 779462 h 5230936"/>
              <a:gd name="connsiteX65" fmla="*/ 5292804 w 8840866"/>
              <a:gd name="connsiteY65" fmla="*/ 808037 h 5230936"/>
              <a:gd name="connsiteX66" fmla="*/ 5115002 w 8840866"/>
              <a:gd name="connsiteY66" fmla="*/ 792163 h 5230936"/>
              <a:gd name="connsiteX67" fmla="*/ 4929264 w 8840866"/>
              <a:gd name="connsiteY67" fmla="*/ 807244 h 5230936"/>
              <a:gd name="connsiteX68" fmla="*/ 4816553 w 8840866"/>
              <a:gd name="connsiteY68" fmla="*/ 800893 h 5230936"/>
              <a:gd name="connsiteX69" fmla="*/ 4736384 w 8840866"/>
              <a:gd name="connsiteY69" fmla="*/ 777875 h 5230936"/>
              <a:gd name="connsiteX70" fmla="*/ 4635579 w 8840866"/>
              <a:gd name="connsiteY70" fmla="*/ 774700 h 5230936"/>
              <a:gd name="connsiteX71" fmla="*/ 4461747 w 8840866"/>
              <a:gd name="connsiteY71" fmla="*/ 755650 h 5230936"/>
              <a:gd name="connsiteX72" fmla="*/ 4288707 w 8840866"/>
              <a:gd name="connsiteY72" fmla="*/ 764381 h 5230936"/>
              <a:gd name="connsiteX73" fmla="*/ 4054551 w 8840866"/>
              <a:gd name="connsiteY73" fmla="*/ 779463 h 5230936"/>
              <a:gd name="connsiteX74" fmla="*/ 3962476 w 8840866"/>
              <a:gd name="connsiteY74" fmla="*/ 757238 h 5230936"/>
              <a:gd name="connsiteX75" fmla="*/ 3832302 w 8840866"/>
              <a:gd name="connsiteY75" fmla="*/ 789782 h 5230936"/>
              <a:gd name="connsiteX76" fmla="*/ 3668791 w 8840866"/>
              <a:gd name="connsiteY76" fmla="*/ 810418 h 5230936"/>
              <a:gd name="connsiteX77" fmla="*/ 3492577 w 8840866"/>
              <a:gd name="connsiteY77" fmla="*/ 833438 h 5230936"/>
              <a:gd name="connsiteX78" fmla="*/ 3392564 w 8840866"/>
              <a:gd name="connsiteY78" fmla="*/ 828675 h 5230936"/>
              <a:gd name="connsiteX79" fmla="*/ 3229051 w 8840866"/>
              <a:gd name="connsiteY79" fmla="*/ 860425 h 5230936"/>
              <a:gd name="connsiteX80" fmla="*/ 3027439 w 8840866"/>
              <a:gd name="connsiteY80" fmla="*/ 809625 h 5230936"/>
              <a:gd name="connsiteX81" fmla="*/ 2990134 w 8840866"/>
              <a:gd name="connsiteY81" fmla="*/ 767555 h 5230936"/>
              <a:gd name="connsiteX82" fmla="*/ 2951238 w 8840866"/>
              <a:gd name="connsiteY82" fmla="*/ 668338 h 5230936"/>
              <a:gd name="connsiteX83" fmla="*/ 2850433 w 8840866"/>
              <a:gd name="connsiteY83" fmla="*/ 555627 h 5230936"/>
              <a:gd name="connsiteX84" fmla="*/ 2778201 w 8840866"/>
              <a:gd name="connsiteY84" fmla="*/ 477838 h 5230936"/>
              <a:gd name="connsiteX85" fmla="*/ 2671839 w 8840866"/>
              <a:gd name="connsiteY85" fmla="*/ 349251 h 5230936"/>
              <a:gd name="connsiteX86" fmla="*/ 2435301 w 8840866"/>
              <a:gd name="connsiteY86" fmla="*/ 231775 h 5230936"/>
              <a:gd name="connsiteX87" fmla="*/ 2311475 w 8840866"/>
              <a:gd name="connsiteY87" fmla="*/ 85726 h 5230936"/>
              <a:gd name="connsiteX88" fmla="*/ 2135264 w 8840866"/>
              <a:gd name="connsiteY88" fmla="*/ 0 h 5230936"/>
              <a:gd name="connsiteX89" fmla="*/ 2013027 w 8840866"/>
              <a:gd name="connsiteY89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145289 w 8840866"/>
              <a:gd name="connsiteY55" fmla="*/ 1268413 h 5230936"/>
              <a:gd name="connsiteX56" fmla="*/ 6885064 w 8840866"/>
              <a:gd name="connsiteY56" fmla="*/ 1471613 h 5230936"/>
              <a:gd name="connsiteX57" fmla="*/ 6318326 w 8840866"/>
              <a:gd name="connsiteY57" fmla="*/ 1146176 h 5230936"/>
              <a:gd name="connsiteX58" fmla="*/ 6161164 w 8840866"/>
              <a:gd name="connsiteY58" fmla="*/ 1044576 h 5230936"/>
              <a:gd name="connsiteX59" fmla="*/ 6132589 w 8840866"/>
              <a:gd name="connsiteY59" fmla="*/ 985838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981708 w 8840866"/>
              <a:gd name="connsiteY62" fmla="*/ 745619 h 5230936"/>
              <a:gd name="connsiteX63" fmla="*/ 5657927 w 8840866"/>
              <a:gd name="connsiteY63" fmla="*/ 790576 h 5230936"/>
              <a:gd name="connsiteX64" fmla="*/ 5490447 w 8840866"/>
              <a:gd name="connsiteY64" fmla="*/ 779462 h 5230936"/>
              <a:gd name="connsiteX65" fmla="*/ 5292804 w 8840866"/>
              <a:gd name="connsiteY65" fmla="*/ 808037 h 5230936"/>
              <a:gd name="connsiteX66" fmla="*/ 5115002 w 8840866"/>
              <a:gd name="connsiteY66" fmla="*/ 792163 h 5230936"/>
              <a:gd name="connsiteX67" fmla="*/ 4929264 w 8840866"/>
              <a:gd name="connsiteY67" fmla="*/ 807244 h 5230936"/>
              <a:gd name="connsiteX68" fmla="*/ 4816553 w 8840866"/>
              <a:gd name="connsiteY68" fmla="*/ 800893 h 5230936"/>
              <a:gd name="connsiteX69" fmla="*/ 4736384 w 8840866"/>
              <a:gd name="connsiteY69" fmla="*/ 777875 h 5230936"/>
              <a:gd name="connsiteX70" fmla="*/ 4635579 w 8840866"/>
              <a:gd name="connsiteY70" fmla="*/ 774700 h 5230936"/>
              <a:gd name="connsiteX71" fmla="*/ 4461747 w 8840866"/>
              <a:gd name="connsiteY71" fmla="*/ 755650 h 5230936"/>
              <a:gd name="connsiteX72" fmla="*/ 4288707 w 8840866"/>
              <a:gd name="connsiteY72" fmla="*/ 764381 h 5230936"/>
              <a:gd name="connsiteX73" fmla="*/ 4054551 w 8840866"/>
              <a:gd name="connsiteY73" fmla="*/ 779463 h 5230936"/>
              <a:gd name="connsiteX74" fmla="*/ 3962476 w 8840866"/>
              <a:gd name="connsiteY74" fmla="*/ 757238 h 5230936"/>
              <a:gd name="connsiteX75" fmla="*/ 3832302 w 8840866"/>
              <a:gd name="connsiteY75" fmla="*/ 789782 h 5230936"/>
              <a:gd name="connsiteX76" fmla="*/ 3668791 w 8840866"/>
              <a:gd name="connsiteY76" fmla="*/ 810418 h 5230936"/>
              <a:gd name="connsiteX77" fmla="*/ 3492577 w 8840866"/>
              <a:gd name="connsiteY77" fmla="*/ 833438 h 5230936"/>
              <a:gd name="connsiteX78" fmla="*/ 3392564 w 8840866"/>
              <a:gd name="connsiteY78" fmla="*/ 828675 h 5230936"/>
              <a:gd name="connsiteX79" fmla="*/ 3229051 w 8840866"/>
              <a:gd name="connsiteY79" fmla="*/ 860425 h 5230936"/>
              <a:gd name="connsiteX80" fmla="*/ 3027439 w 8840866"/>
              <a:gd name="connsiteY80" fmla="*/ 809625 h 5230936"/>
              <a:gd name="connsiteX81" fmla="*/ 2990134 w 8840866"/>
              <a:gd name="connsiteY81" fmla="*/ 767555 h 5230936"/>
              <a:gd name="connsiteX82" fmla="*/ 2951238 w 8840866"/>
              <a:gd name="connsiteY82" fmla="*/ 668338 h 5230936"/>
              <a:gd name="connsiteX83" fmla="*/ 2850433 w 8840866"/>
              <a:gd name="connsiteY83" fmla="*/ 555627 h 5230936"/>
              <a:gd name="connsiteX84" fmla="*/ 2778201 w 8840866"/>
              <a:gd name="connsiteY84" fmla="*/ 477838 h 5230936"/>
              <a:gd name="connsiteX85" fmla="*/ 2671839 w 8840866"/>
              <a:gd name="connsiteY85" fmla="*/ 349251 h 5230936"/>
              <a:gd name="connsiteX86" fmla="*/ 2435301 w 8840866"/>
              <a:gd name="connsiteY86" fmla="*/ 231775 h 5230936"/>
              <a:gd name="connsiteX87" fmla="*/ 2311475 w 8840866"/>
              <a:gd name="connsiteY87" fmla="*/ 85726 h 5230936"/>
              <a:gd name="connsiteX88" fmla="*/ 2135264 w 8840866"/>
              <a:gd name="connsiteY88" fmla="*/ 0 h 5230936"/>
              <a:gd name="connsiteX89" fmla="*/ 2013027 w 8840866"/>
              <a:gd name="connsiteY89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7669291 w 8840866"/>
              <a:gd name="connsiteY32" fmla="*/ 4160837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883477 w 8840866"/>
              <a:gd name="connsiteY55" fmla="*/ 1525588 h 5230936"/>
              <a:gd name="connsiteX56" fmla="*/ 6885064 w 8840866"/>
              <a:gd name="connsiteY56" fmla="*/ 1471613 h 5230936"/>
              <a:gd name="connsiteX57" fmla="*/ 6318326 w 8840866"/>
              <a:gd name="connsiteY57" fmla="*/ 1146176 h 5230936"/>
              <a:gd name="connsiteX58" fmla="*/ 6161164 w 8840866"/>
              <a:gd name="connsiteY58" fmla="*/ 1044576 h 5230936"/>
              <a:gd name="connsiteX59" fmla="*/ 6132589 w 8840866"/>
              <a:gd name="connsiteY59" fmla="*/ 985838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981708 w 8840866"/>
              <a:gd name="connsiteY62" fmla="*/ 745619 h 5230936"/>
              <a:gd name="connsiteX63" fmla="*/ 5657927 w 8840866"/>
              <a:gd name="connsiteY63" fmla="*/ 790576 h 5230936"/>
              <a:gd name="connsiteX64" fmla="*/ 5490447 w 8840866"/>
              <a:gd name="connsiteY64" fmla="*/ 779462 h 5230936"/>
              <a:gd name="connsiteX65" fmla="*/ 5292804 w 8840866"/>
              <a:gd name="connsiteY65" fmla="*/ 808037 h 5230936"/>
              <a:gd name="connsiteX66" fmla="*/ 5115002 w 8840866"/>
              <a:gd name="connsiteY66" fmla="*/ 792163 h 5230936"/>
              <a:gd name="connsiteX67" fmla="*/ 4929264 w 8840866"/>
              <a:gd name="connsiteY67" fmla="*/ 807244 h 5230936"/>
              <a:gd name="connsiteX68" fmla="*/ 4816553 w 8840866"/>
              <a:gd name="connsiteY68" fmla="*/ 800893 h 5230936"/>
              <a:gd name="connsiteX69" fmla="*/ 4736384 w 8840866"/>
              <a:gd name="connsiteY69" fmla="*/ 777875 h 5230936"/>
              <a:gd name="connsiteX70" fmla="*/ 4635579 w 8840866"/>
              <a:gd name="connsiteY70" fmla="*/ 774700 h 5230936"/>
              <a:gd name="connsiteX71" fmla="*/ 4461747 w 8840866"/>
              <a:gd name="connsiteY71" fmla="*/ 755650 h 5230936"/>
              <a:gd name="connsiteX72" fmla="*/ 4288707 w 8840866"/>
              <a:gd name="connsiteY72" fmla="*/ 764381 h 5230936"/>
              <a:gd name="connsiteX73" fmla="*/ 4054551 w 8840866"/>
              <a:gd name="connsiteY73" fmla="*/ 779463 h 5230936"/>
              <a:gd name="connsiteX74" fmla="*/ 3962476 w 8840866"/>
              <a:gd name="connsiteY74" fmla="*/ 757238 h 5230936"/>
              <a:gd name="connsiteX75" fmla="*/ 3832302 w 8840866"/>
              <a:gd name="connsiteY75" fmla="*/ 789782 h 5230936"/>
              <a:gd name="connsiteX76" fmla="*/ 3668791 w 8840866"/>
              <a:gd name="connsiteY76" fmla="*/ 810418 h 5230936"/>
              <a:gd name="connsiteX77" fmla="*/ 3492577 w 8840866"/>
              <a:gd name="connsiteY77" fmla="*/ 833438 h 5230936"/>
              <a:gd name="connsiteX78" fmla="*/ 3392564 w 8840866"/>
              <a:gd name="connsiteY78" fmla="*/ 828675 h 5230936"/>
              <a:gd name="connsiteX79" fmla="*/ 3229051 w 8840866"/>
              <a:gd name="connsiteY79" fmla="*/ 860425 h 5230936"/>
              <a:gd name="connsiteX80" fmla="*/ 3027439 w 8840866"/>
              <a:gd name="connsiteY80" fmla="*/ 809625 h 5230936"/>
              <a:gd name="connsiteX81" fmla="*/ 2990134 w 8840866"/>
              <a:gd name="connsiteY81" fmla="*/ 767555 h 5230936"/>
              <a:gd name="connsiteX82" fmla="*/ 2951238 w 8840866"/>
              <a:gd name="connsiteY82" fmla="*/ 668338 h 5230936"/>
              <a:gd name="connsiteX83" fmla="*/ 2850433 w 8840866"/>
              <a:gd name="connsiteY83" fmla="*/ 555627 h 5230936"/>
              <a:gd name="connsiteX84" fmla="*/ 2778201 w 8840866"/>
              <a:gd name="connsiteY84" fmla="*/ 477838 h 5230936"/>
              <a:gd name="connsiteX85" fmla="*/ 2671839 w 8840866"/>
              <a:gd name="connsiteY85" fmla="*/ 349251 h 5230936"/>
              <a:gd name="connsiteX86" fmla="*/ 2435301 w 8840866"/>
              <a:gd name="connsiteY86" fmla="*/ 231775 h 5230936"/>
              <a:gd name="connsiteX87" fmla="*/ 2311475 w 8840866"/>
              <a:gd name="connsiteY87" fmla="*/ 85726 h 5230936"/>
              <a:gd name="connsiteX88" fmla="*/ 2135264 w 8840866"/>
              <a:gd name="connsiteY88" fmla="*/ 0 h 5230936"/>
              <a:gd name="connsiteX89" fmla="*/ 2013027 w 8840866"/>
              <a:gd name="connsiteY89" fmla="*/ 90488 h 5230936"/>
              <a:gd name="connsiteX0" fmla="*/ 2013027 w 8840866"/>
              <a:gd name="connsiteY0" fmla="*/ 90488 h 5230936"/>
              <a:gd name="connsiteX1" fmla="*/ 1780460 w 8840866"/>
              <a:gd name="connsiteY1" fmla="*/ 107950 h 5230936"/>
              <a:gd name="connsiteX2" fmla="*/ 1392314 w 8840866"/>
              <a:gd name="connsiteY2" fmla="*/ 222250 h 5230936"/>
              <a:gd name="connsiteX3" fmla="*/ 904951 w 8840866"/>
              <a:gd name="connsiteY3" fmla="*/ 400050 h 5230936"/>
              <a:gd name="connsiteX4" fmla="*/ 777952 w 8840866"/>
              <a:gd name="connsiteY4" fmla="*/ 442913 h 5230936"/>
              <a:gd name="connsiteX5" fmla="*/ 692227 w 8840866"/>
              <a:gd name="connsiteY5" fmla="*/ 468313 h 5230936"/>
              <a:gd name="connsiteX6" fmla="*/ 582688 w 8840866"/>
              <a:gd name="connsiteY6" fmla="*/ 520700 h 5230936"/>
              <a:gd name="connsiteX7" fmla="*/ 493789 w 8840866"/>
              <a:gd name="connsiteY7" fmla="*/ 544513 h 5230936"/>
              <a:gd name="connsiteX8" fmla="*/ 296939 w 8840866"/>
              <a:gd name="connsiteY8" fmla="*/ 679451 h 5230936"/>
              <a:gd name="connsiteX9" fmla="*/ 163591 w 8840866"/>
              <a:gd name="connsiteY9" fmla="*/ 779463 h 5230936"/>
              <a:gd name="connsiteX10" fmla="*/ 73101 w 8840866"/>
              <a:gd name="connsiteY10" fmla="*/ 895351 h 5230936"/>
              <a:gd name="connsiteX11" fmla="*/ 1666 w 8840866"/>
              <a:gd name="connsiteY11" fmla="*/ 984250 h 5230936"/>
              <a:gd name="connsiteX12" fmla="*/ 133358 w 8840866"/>
              <a:gd name="connsiteY12" fmla="*/ 1374270 h 5230936"/>
              <a:gd name="connsiteX13" fmla="*/ 255664 w 8840866"/>
              <a:gd name="connsiteY13" fmla="*/ 1439863 h 5230936"/>
              <a:gd name="connsiteX14" fmla="*/ 492201 w 8840866"/>
              <a:gd name="connsiteY14" fmla="*/ 1606550 h 5230936"/>
              <a:gd name="connsiteX15" fmla="*/ 652539 w 8840866"/>
              <a:gd name="connsiteY15" fmla="*/ 1814513 h 5230936"/>
              <a:gd name="connsiteX16" fmla="*/ 825577 w 8840866"/>
              <a:gd name="connsiteY16" fmla="*/ 1900238 h 5230936"/>
              <a:gd name="connsiteX17" fmla="*/ 971627 w 8840866"/>
              <a:gd name="connsiteY17" fmla="*/ 1973263 h 5230936"/>
              <a:gd name="connsiteX18" fmla="*/ 1124026 w 8840866"/>
              <a:gd name="connsiteY18" fmla="*/ 2047875 h 5230936"/>
              <a:gd name="connsiteX19" fmla="*/ 1306589 w 8840866"/>
              <a:gd name="connsiteY19" fmla="*/ 2201863 h 5230936"/>
              <a:gd name="connsiteX20" fmla="*/ 1371676 w 8840866"/>
              <a:gd name="connsiteY20" fmla="*/ 2338388 h 5230936"/>
              <a:gd name="connsiteX21" fmla="*/ 1446289 w 8840866"/>
              <a:gd name="connsiteY21" fmla="*/ 2452688 h 5230936"/>
              <a:gd name="connsiteX22" fmla="*/ 1566939 w 8840866"/>
              <a:gd name="connsiteY22" fmla="*/ 2794001 h 5230936"/>
              <a:gd name="connsiteX23" fmla="*/ 1735214 w 8840866"/>
              <a:gd name="connsiteY23" fmla="*/ 2998788 h 5230936"/>
              <a:gd name="connsiteX24" fmla="*/ 2121203 w 8840866"/>
              <a:gd name="connsiteY24" fmla="*/ 3406549 h 5230936"/>
              <a:gd name="connsiteX25" fmla="*/ 2508100 w 8840866"/>
              <a:gd name="connsiteY25" fmla="*/ 3589792 h 5230936"/>
              <a:gd name="connsiteX26" fmla="*/ 2848732 w 8840866"/>
              <a:gd name="connsiteY26" fmla="*/ 3822927 h 5230936"/>
              <a:gd name="connsiteX27" fmla="*/ 3139925 w 8840866"/>
              <a:gd name="connsiteY27" fmla="*/ 4109585 h 5230936"/>
              <a:gd name="connsiteX28" fmla="*/ 3403905 w 8840866"/>
              <a:gd name="connsiteY28" fmla="*/ 4369481 h 5230936"/>
              <a:gd name="connsiteX29" fmla="*/ 3641123 w 8840866"/>
              <a:gd name="connsiteY29" fmla="*/ 4573134 h 5230936"/>
              <a:gd name="connsiteX30" fmla="*/ 3729116 w 8840866"/>
              <a:gd name="connsiteY30" fmla="*/ 5227183 h 5230936"/>
              <a:gd name="connsiteX31" fmla="*/ 6707266 w 8840866"/>
              <a:gd name="connsiteY31" fmla="*/ 4627563 h 5230936"/>
              <a:gd name="connsiteX32" fmla="*/ 6521529 w 8840866"/>
              <a:gd name="connsiteY32" fmla="*/ 3660774 h 5230936"/>
              <a:gd name="connsiteX33" fmla="*/ 8840866 w 8840866"/>
              <a:gd name="connsiteY33" fmla="*/ 3455987 h 5230936"/>
              <a:gd name="connsiteX34" fmla="*/ 8621791 w 8840866"/>
              <a:gd name="connsiteY34" fmla="*/ 3255962 h 5230936"/>
              <a:gd name="connsiteX35" fmla="*/ 8326516 w 8840866"/>
              <a:gd name="connsiteY35" fmla="*/ 3160712 h 5230936"/>
              <a:gd name="connsiteX36" fmla="*/ 8002666 w 8840866"/>
              <a:gd name="connsiteY36" fmla="*/ 2941637 h 5230936"/>
              <a:gd name="connsiteX37" fmla="*/ 7764541 w 8840866"/>
              <a:gd name="connsiteY37" fmla="*/ 2827337 h 5230936"/>
              <a:gd name="connsiteX38" fmla="*/ 7431166 w 8840866"/>
              <a:gd name="connsiteY38" fmla="*/ 2655887 h 5230936"/>
              <a:gd name="connsiteX39" fmla="*/ 7173991 w 8840866"/>
              <a:gd name="connsiteY39" fmla="*/ 2522537 h 5230936"/>
              <a:gd name="connsiteX40" fmla="*/ 7002541 w 8840866"/>
              <a:gd name="connsiteY40" fmla="*/ 2474912 h 5230936"/>
              <a:gd name="connsiteX41" fmla="*/ 6954916 w 8840866"/>
              <a:gd name="connsiteY41" fmla="*/ 2370137 h 5230936"/>
              <a:gd name="connsiteX42" fmla="*/ 6812039 w 8840866"/>
              <a:gd name="connsiteY42" fmla="*/ 2220913 h 5230936"/>
              <a:gd name="connsiteX43" fmla="*/ 6748539 w 8840866"/>
              <a:gd name="connsiteY43" fmla="*/ 2081213 h 5230936"/>
              <a:gd name="connsiteX44" fmla="*/ 6729489 w 8840866"/>
              <a:gd name="connsiteY44" fmla="*/ 1998663 h 5230936"/>
              <a:gd name="connsiteX45" fmla="*/ 6646939 w 8840866"/>
              <a:gd name="connsiteY45" fmla="*/ 1916113 h 5230936"/>
              <a:gd name="connsiteX46" fmla="*/ 6589789 w 8840866"/>
              <a:gd name="connsiteY46" fmla="*/ 1820863 h 5230936"/>
              <a:gd name="connsiteX47" fmla="*/ 6589789 w 8840866"/>
              <a:gd name="connsiteY47" fmla="*/ 1782763 h 5230936"/>
              <a:gd name="connsiteX48" fmla="*/ 6659639 w 8840866"/>
              <a:gd name="connsiteY48" fmla="*/ 1738313 h 5230936"/>
              <a:gd name="connsiteX49" fmla="*/ 6723139 w 8840866"/>
              <a:gd name="connsiteY49" fmla="*/ 1693863 h 5230936"/>
              <a:gd name="connsiteX50" fmla="*/ 6723139 w 8840866"/>
              <a:gd name="connsiteY50" fmla="*/ 1643063 h 5230936"/>
              <a:gd name="connsiteX51" fmla="*/ 6513589 w 8840866"/>
              <a:gd name="connsiteY51" fmla="*/ 1541463 h 5230936"/>
              <a:gd name="connsiteX52" fmla="*/ 6405639 w 8840866"/>
              <a:gd name="connsiteY52" fmla="*/ 1458913 h 5230936"/>
              <a:gd name="connsiteX53" fmla="*/ 6291339 w 8840866"/>
              <a:gd name="connsiteY53" fmla="*/ 1401763 h 5230936"/>
              <a:gd name="connsiteX54" fmla="*/ 6265939 w 8840866"/>
              <a:gd name="connsiteY54" fmla="*/ 1350963 h 5230936"/>
              <a:gd name="connsiteX55" fmla="*/ 6883477 w 8840866"/>
              <a:gd name="connsiteY55" fmla="*/ 1525588 h 5230936"/>
              <a:gd name="connsiteX56" fmla="*/ 6885064 w 8840866"/>
              <a:gd name="connsiteY56" fmla="*/ 1471613 h 5230936"/>
              <a:gd name="connsiteX57" fmla="*/ 6318326 w 8840866"/>
              <a:gd name="connsiteY57" fmla="*/ 1146176 h 5230936"/>
              <a:gd name="connsiteX58" fmla="*/ 6161164 w 8840866"/>
              <a:gd name="connsiteY58" fmla="*/ 1044576 h 5230936"/>
              <a:gd name="connsiteX59" fmla="*/ 6132589 w 8840866"/>
              <a:gd name="connsiteY59" fmla="*/ 985838 h 5230936"/>
              <a:gd name="connsiteX60" fmla="*/ 6088139 w 8840866"/>
              <a:gd name="connsiteY60" fmla="*/ 850901 h 5230936"/>
              <a:gd name="connsiteX61" fmla="*/ 6084964 w 8840866"/>
              <a:gd name="connsiteY61" fmla="*/ 758825 h 5230936"/>
              <a:gd name="connsiteX62" fmla="*/ 5981708 w 8840866"/>
              <a:gd name="connsiteY62" fmla="*/ 745619 h 5230936"/>
              <a:gd name="connsiteX63" fmla="*/ 5657927 w 8840866"/>
              <a:gd name="connsiteY63" fmla="*/ 790576 h 5230936"/>
              <a:gd name="connsiteX64" fmla="*/ 5490447 w 8840866"/>
              <a:gd name="connsiteY64" fmla="*/ 779462 h 5230936"/>
              <a:gd name="connsiteX65" fmla="*/ 5292804 w 8840866"/>
              <a:gd name="connsiteY65" fmla="*/ 808037 h 5230936"/>
              <a:gd name="connsiteX66" fmla="*/ 5115002 w 8840866"/>
              <a:gd name="connsiteY66" fmla="*/ 792163 h 5230936"/>
              <a:gd name="connsiteX67" fmla="*/ 4929264 w 8840866"/>
              <a:gd name="connsiteY67" fmla="*/ 807244 h 5230936"/>
              <a:gd name="connsiteX68" fmla="*/ 4816553 w 8840866"/>
              <a:gd name="connsiteY68" fmla="*/ 800893 h 5230936"/>
              <a:gd name="connsiteX69" fmla="*/ 4736384 w 8840866"/>
              <a:gd name="connsiteY69" fmla="*/ 777875 h 5230936"/>
              <a:gd name="connsiteX70" fmla="*/ 4635579 w 8840866"/>
              <a:gd name="connsiteY70" fmla="*/ 774700 h 5230936"/>
              <a:gd name="connsiteX71" fmla="*/ 4461747 w 8840866"/>
              <a:gd name="connsiteY71" fmla="*/ 755650 h 5230936"/>
              <a:gd name="connsiteX72" fmla="*/ 4288707 w 8840866"/>
              <a:gd name="connsiteY72" fmla="*/ 764381 h 5230936"/>
              <a:gd name="connsiteX73" fmla="*/ 4054551 w 8840866"/>
              <a:gd name="connsiteY73" fmla="*/ 779463 h 5230936"/>
              <a:gd name="connsiteX74" fmla="*/ 3962476 w 8840866"/>
              <a:gd name="connsiteY74" fmla="*/ 757238 h 5230936"/>
              <a:gd name="connsiteX75" fmla="*/ 3832302 w 8840866"/>
              <a:gd name="connsiteY75" fmla="*/ 789782 h 5230936"/>
              <a:gd name="connsiteX76" fmla="*/ 3668791 w 8840866"/>
              <a:gd name="connsiteY76" fmla="*/ 810418 h 5230936"/>
              <a:gd name="connsiteX77" fmla="*/ 3492577 w 8840866"/>
              <a:gd name="connsiteY77" fmla="*/ 833438 h 5230936"/>
              <a:gd name="connsiteX78" fmla="*/ 3392564 w 8840866"/>
              <a:gd name="connsiteY78" fmla="*/ 828675 h 5230936"/>
              <a:gd name="connsiteX79" fmla="*/ 3229051 w 8840866"/>
              <a:gd name="connsiteY79" fmla="*/ 860425 h 5230936"/>
              <a:gd name="connsiteX80" fmla="*/ 3027439 w 8840866"/>
              <a:gd name="connsiteY80" fmla="*/ 809625 h 5230936"/>
              <a:gd name="connsiteX81" fmla="*/ 2990134 w 8840866"/>
              <a:gd name="connsiteY81" fmla="*/ 767555 h 5230936"/>
              <a:gd name="connsiteX82" fmla="*/ 2951238 w 8840866"/>
              <a:gd name="connsiteY82" fmla="*/ 668338 h 5230936"/>
              <a:gd name="connsiteX83" fmla="*/ 2850433 w 8840866"/>
              <a:gd name="connsiteY83" fmla="*/ 555627 h 5230936"/>
              <a:gd name="connsiteX84" fmla="*/ 2778201 w 8840866"/>
              <a:gd name="connsiteY84" fmla="*/ 477838 h 5230936"/>
              <a:gd name="connsiteX85" fmla="*/ 2671839 w 8840866"/>
              <a:gd name="connsiteY85" fmla="*/ 349251 h 5230936"/>
              <a:gd name="connsiteX86" fmla="*/ 2435301 w 8840866"/>
              <a:gd name="connsiteY86" fmla="*/ 231775 h 5230936"/>
              <a:gd name="connsiteX87" fmla="*/ 2311475 w 8840866"/>
              <a:gd name="connsiteY87" fmla="*/ 85726 h 5230936"/>
              <a:gd name="connsiteX88" fmla="*/ 2135264 w 8840866"/>
              <a:gd name="connsiteY88" fmla="*/ 0 h 5230936"/>
              <a:gd name="connsiteX89" fmla="*/ 2013027 w 8840866"/>
              <a:gd name="connsiteY89" fmla="*/ 90488 h 5230936"/>
              <a:gd name="connsiteX0" fmla="*/ 2013027 w 8840866"/>
              <a:gd name="connsiteY0" fmla="*/ 90488 h 5228761"/>
              <a:gd name="connsiteX1" fmla="*/ 1780460 w 8840866"/>
              <a:gd name="connsiteY1" fmla="*/ 107950 h 5228761"/>
              <a:gd name="connsiteX2" fmla="*/ 1392314 w 8840866"/>
              <a:gd name="connsiteY2" fmla="*/ 222250 h 5228761"/>
              <a:gd name="connsiteX3" fmla="*/ 904951 w 8840866"/>
              <a:gd name="connsiteY3" fmla="*/ 400050 h 5228761"/>
              <a:gd name="connsiteX4" fmla="*/ 777952 w 8840866"/>
              <a:gd name="connsiteY4" fmla="*/ 442913 h 5228761"/>
              <a:gd name="connsiteX5" fmla="*/ 692227 w 8840866"/>
              <a:gd name="connsiteY5" fmla="*/ 468313 h 5228761"/>
              <a:gd name="connsiteX6" fmla="*/ 582688 w 8840866"/>
              <a:gd name="connsiteY6" fmla="*/ 520700 h 5228761"/>
              <a:gd name="connsiteX7" fmla="*/ 493789 w 8840866"/>
              <a:gd name="connsiteY7" fmla="*/ 544513 h 5228761"/>
              <a:gd name="connsiteX8" fmla="*/ 296939 w 8840866"/>
              <a:gd name="connsiteY8" fmla="*/ 679451 h 5228761"/>
              <a:gd name="connsiteX9" fmla="*/ 163591 w 8840866"/>
              <a:gd name="connsiteY9" fmla="*/ 779463 h 5228761"/>
              <a:gd name="connsiteX10" fmla="*/ 73101 w 8840866"/>
              <a:gd name="connsiteY10" fmla="*/ 895351 h 5228761"/>
              <a:gd name="connsiteX11" fmla="*/ 1666 w 8840866"/>
              <a:gd name="connsiteY11" fmla="*/ 984250 h 5228761"/>
              <a:gd name="connsiteX12" fmla="*/ 133358 w 8840866"/>
              <a:gd name="connsiteY12" fmla="*/ 1374270 h 5228761"/>
              <a:gd name="connsiteX13" fmla="*/ 255664 w 8840866"/>
              <a:gd name="connsiteY13" fmla="*/ 1439863 h 5228761"/>
              <a:gd name="connsiteX14" fmla="*/ 492201 w 8840866"/>
              <a:gd name="connsiteY14" fmla="*/ 1606550 h 5228761"/>
              <a:gd name="connsiteX15" fmla="*/ 652539 w 8840866"/>
              <a:gd name="connsiteY15" fmla="*/ 1814513 h 5228761"/>
              <a:gd name="connsiteX16" fmla="*/ 825577 w 8840866"/>
              <a:gd name="connsiteY16" fmla="*/ 1900238 h 5228761"/>
              <a:gd name="connsiteX17" fmla="*/ 971627 w 8840866"/>
              <a:gd name="connsiteY17" fmla="*/ 1973263 h 5228761"/>
              <a:gd name="connsiteX18" fmla="*/ 1124026 w 8840866"/>
              <a:gd name="connsiteY18" fmla="*/ 2047875 h 5228761"/>
              <a:gd name="connsiteX19" fmla="*/ 1306589 w 8840866"/>
              <a:gd name="connsiteY19" fmla="*/ 2201863 h 5228761"/>
              <a:gd name="connsiteX20" fmla="*/ 1371676 w 8840866"/>
              <a:gd name="connsiteY20" fmla="*/ 2338388 h 5228761"/>
              <a:gd name="connsiteX21" fmla="*/ 1446289 w 8840866"/>
              <a:gd name="connsiteY21" fmla="*/ 2452688 h 5228761"/>
              <a:gd name="connsiteX22" fmla="*/ 1566939 w 8840866"/>
              <a:gd name="connsiteY22" fmla="*/ 2794001 h 5228761"/>
              <a:gd name="connsiteX23" fmla="*/ 1735214 w 8840866"/>
              <a:gd name="connsiteY23" fmla="*/ 2998788 h 5228761"/>
              <a:gd name="connsiteX24" fmla="*/ 2121203 w 8840866"/>
              <a:gd name="connsiteY24" fmla="*/ 3406549 h 5228761"/>
              <a:gd name="connsiteX25" fmla="*/ 2508100 w 8840866"/>
              <a:gd name="connsiteY25" fmla="*/ 3589792 h 5228761"/>
              <a:gd name="connsiteX26" fmla="*/ 2848732 w 8840866"/>
              <a:gd name="connsiteY26" fmla="*/ 3822927 h 5228761"/>
              <a:gd name="connsiteX27" fmla="*/ 3139925 w 8840866"/>
              <a:gd name="connsiteY27" fmla="*/ 4109585 h 5228761"/>
              <a:gd name="connsiteX28" fmla="*/ 3403905 w 8840866"/>
              <a:gd name="connsiteY28" fmla="*/ 4369481 h 5228761"/>
              <a:gd name="connsiteX29" fmla="*/ 3641123 w 8840866"/>
              <a:gd name="connsiteY29" fmla="*/ 4573134 h 5228761"/>
              <a:gd name="connsiteX30" fmla="*/ 3729116 w 8840866"/>
              <a:gd name="connsiteY30" fmla="*/ 5227183 h 5228761"/>
              <a:gd name="connsiteX31" fmla="*/ 5530928 w 8840866"/>
              <a:gd name="connsiteY31" fmla="*/ 4222750 h 5228761"/>
              <a:gd name="connsiteX32" fmla="*/ 6521529 w 8840866"/>
              <a:gd name="connsiteY32" fmla="*/ 3660774 h 5228761"/>
              <a:gd name="connsiteX33" fmla="*/ 8840866 w 8840866"/>
              <a:gd name="connsiteY33" fmla="*/ 3455987 h 5228761"/>
              <a:gd name="connsiteX34" fmla="*/ 8621791 w 8840866"/>
              <a:gd name="connsiteY34" fmla="*/ 3255962 h 5228761"/>
              <a:gd name="connsiteX35" fmla="*/ 8326516 w 8840866"/>
              <a:gd name="connsiteY35" fmla="*/ 3160712 h 5228761"/>
              <a:gd name="connsiteX36" fmla="*/ 8002666 w 8840866"/>
              <a:gd name="connsiteY36" fmla="*/ 2941637 h 5228761"/>
              <a:gd name="connsiteX37" fmla="*/ 7764541 w 8840866"/>
              <a:gd name="connsiteY37" fmla="*/ 2827337 h 5228761"/>
              <a:gd name="connsiteX38" fmla="*/ 7431166 w 8840866"/>
              <a:gd name="connsiteY38" fmla="*/ 2655887 h 5228761"/>
              <a:gd name="connsiteX39" fmla="*/ 7173991 w 8840866"/>
              <a:gd name="connsiteY39" fmla="*/ 2522537 h 5228761"/>
              <a:gd name="connsiteX40" fmla="*/ 7002541 w 8840866"/>
              <a:gd name="connsiteY40" fmla="*/ 2474912 h 5228761"/>
              <a:gd name="connsiteX41" fmla="*/ 6954916 w 8840866"/>
              <a:gd name="connsiteY41" fmla="*/ 2370137 h 5228761"/>
              <a:gd name="connsiteX42" fmla="*/ 6812039 w 8840866"/>
              <a:gd name="connsiteY42" fmla="*/ 2220913 h 5228761"/>
              <a:gd name="connsiteX43" fmla="*/ 6748539 w 8840866"/>
              <a:gd name="connsiteY43" fmla="*/ 2081213 h 5228761"/>
              <a:gd name="connsiteX44" fmla="*/ 6729489 w 8840866"/>
              <a:gd name="connsiteY44" fmla="*/ 1998663 h 5228761"/>
              <a:gd name="connsiteX45" fmla="*/ 6646939 w 8840866"/>
              <a:gd name="connsiteY45" fmla="*/ 1916113 h 5228761"/>
              <a:gd name="connsiteX46" fmla="*/ 6589789 w 8840866"/>
              <a:gd name="connsiteY46" fmla="*/ 1820863 h 5228761"/>
              <a:gd name="connsiteX47" fmla="*/ 6589789 w 8840866"/>
              <a:gd name="connsiteY47" fmla="*/ 1782763 h 5228761"/>
              <a:gd name="connsiteX48" fmla="*/ 6659639 w 8840866"/>
              <a:gd name="connsiteY48" fmla="*/ 1738313 h 5228761"/>
              <a:gd name="connsiteX49" fmla="*/ 6723139 w 8840866"/>
              <a:gd name="connsiteY49" fmla="*/ 1693863 h 5228761"/>
              <a:gd name="connsiteX50" fmla="*/ 6723139 w 8840866"/>
              <a:gd name="connsiteY50" fmla="*/ 1643063 h 5228761"/>
              <a:gd name="connsiteX51" fmla="*/ 6513589 w 8840866"/>
              <a:gd name="connsiteY51" fmla="*/ 1541463 h 5228761"/>
              <a:gd name="connsiteX52" fmla="*/ 6405639 w 8840866"/>
              <a:gd name="connsiteY52" fmla="*/ 1458913 h 5228761"/>
              <a:gd name="connsiteX53" fmla="*/ 6291339 w 8840866"/>
              <a:gd name="connsiteY53" fmla="*/ 1401763 h 5228761"/>
              <a:gd name="connsiteX54" fmla="*/ 6265939 w 8840866"/>
              <a:gd name="connsiteY54" fmla="*/ 1350963 h 5228761"/>
              <a:gd name="connsiteX55" fmla="*/ 6883477 w 8840866"/>
              <a:gd name="connsiteY55" fmla="*/ 1525588 h 5228761"/>
              <a:gd name="connsiteX56" fmla="*/ 6885064 w 8840866"/>
              <a:gd name="connsiteY56" fmla="*/ 1471613 h 5228761"/>
              <a:gd name="connsiteX57" fmla="*/ 6318326 w 8840866"/>
              <a:gd name="connsiteY57" fmla="*/ 1146176 h 5228761"/>
              <a:gd name="connsiteX58" fmla="*/ 6161164 w 8840866"/>
              <a:gd name="connsiteY58" fmla="*/ 1044576 h 5228761"/>
              <a:gd name="connsiteX59" fmla="*/ 6132589 w 8840866"/>
              <a:gd name="connsiteY59" fmla="*/ 985838 h 5228761"/>
              <a:gd name="connsiteX60" fmla="*/ 6088139 w 8840866"/>
              <a:gd name="connsiteY60" fmla="*/ 850901 h 5228761"/>
              <a:gd name="connsiteX61" fmla="*/ 6084964 w 8840866"/>
              <a:gd name="connsiteY61" fmla="*/ 758825 h 5228761"/>
              <a:gd name="connsiteX62" fmla="*/ 5981708 w 8840866"/>
              <a:gd name="connsiteY62" fmla="*/ 745619 h 5228761"/>
              <a:gd name="connsiteX63" fmla="*/ 5657927 w 8840866"/>
              <a:gd name="connsiteY63" fmla="*/ 790576 h 5228761"/>
              <a:gd name="connsiteX64" fmla="*/ 5490447 w 8840866"/>
              <a:gd name="connsiteY64" fmla="*/ 779462 h 5228761"/>
              <a:gd name="connsiteX65" fmla="*/ 5292804 w 8840866"/>
              <a:gd name="connsiteY65" fmla="*/ 808037 h 5228761"/>
              <a:gd name="connsiteX66" fmla="*/ 5115002 w 8840866"/>
              <a:gd name="connsiteY66" fmla="*/ 792163 h 5228761"/>
              <a:gd name="connsiteX67" fmla="*/ 4929264 w 8840866"/>
              <a:gd name="connsiteY67" fmla="*/ 807244 h 5228761"/>
              <a:gd name="connsiteX68" fmla="*/ 4816553 w 8840866"/>
              <a:gd name="connsiteY68" fmla="*/ 800893 h 5228761"/>
              <a:gd name="connsiteX69" fmla="*/ 4736384 w 8840866"/>
              <a:gd name="connsiteY69" fmla="*/ 777875 h 5228761"/>
              <a:gd name="connsiteX70" fmla="*/ 4635579 w 8840866"/>
              <a:gd name="connsiteY70" fmla="*/ 774700 h 5228761"/>
              <a:gd name="connsiteX71" fmla="*/ 4461747 w 8840866"/>
              <a:gd name="connsiteY71" fmla="*/ 755650 h 5228761"/>
              <a:gd name="connsiteX72" fmla="*/ 4288707 w 8840866"/>
              <a:gd name="connsiteY72" fmla="*/ 764381 h 5228761"/>
              <a:gd name="connsiteX73" fmla="*/ 4054551 w 8840866"/>
              <a:gd name="connsiteY73" fmla="*/ 779463 h 5228761"/>
              <a:gd name="connsiteX74" fmla="*/ 3962476 w 8840866"/>
              <a:gd name="connsiteY74" fmla="*/ 757238 h 5228761"/>
              <a:gd name="connsiteX75" fmla="*/ 3832302 w 8840866"/>
              <a:gd name="connsiteY75" fmla="*/ 789782 h 5228761"/>
              <a:gd name="connsiteX76" fmla="*/ 3668791 w 8840866"/>
              <a:gd name="connsiteY76" fmla="*/ 810418 h 5228761"/>
              <a:gd name="connsiteX77" fmla="*/ 3492577 w 8840866"/>
              <a:gd name="connsiteY77" fmla="*/ 833438 h 5228761"/>
              <a:gd name="connsiteX78" fmla="*/ 3392564 w 8840866"/>
              <a:gd name="connsiteY78" fmla="*/ 828675 h 5228761"/>
              <a:gd name="connsiteX79" fmla="*/ 3229051 w 8840866"/>
              <a:gd name="connsiteY79" fmla="*/ 860425 h 5228761"/>
              <a:gd name="connsiteX80" fmla="*/ 3027439 w 8840866"/>
              <a:gd name="connsiteY80" fmla="*/ 809625 h 5228761"/>
              <a:gd name="connsiteX81" fmla="*/ 2990134 w 8840866"/>
              <a:gd name="connsiteY81" fmla="*/ 767555 h 5228761"/>
              <a:gd name="connsiteX82" fmla="*/ 2951238 w 8840866"/>
              <a:gd name="connsiteY82" fmla="*/ 668338 h 5228761"/>
              <a:gd name="connsiteX83" fmla="*/ 2850433 w 8840866"/>
              <a:gd name="connsiteY83" fmla="*/ 555627 h 5228761"/>
              <a:gd name="connsiteX84" fmla="*/ 2778201 w 8840866"/>
              <a:gd name="connsiteY84" fmla="*/ 477838 h 5228761"/>
              <a:gd name="connsiteX85" fmla="*/ 2671839 w 8840866"/>
              <a:gd name="connsiteY85" fmla="*/ 349251 h 5228761"/>
              <a:gd name="connsiteX86" fmla="*/ 2435301 w 8840866"/>
              <a:gd name="connsiteY86" fmla="*/ 231775 h 5228761"/>
              <a:gd name="connsiteX87" fmla="*/ 2311475 w 8840866"/>
              <a:gd name="connsiteY87" fmla="*/ 85726 h 5228761"/>
              <a:gd name="connsiteX88" fmla="*/ 2135264 w 8840866"/>
              <a:gd name="connsiteY88" fmla="*/ 0 h 5228761"/>
              <a:gd name="connsiteX89" fmla="*/ 2013027 w 8840866"/>
              <a:gd name="connsiteY89" fmla="*/ 90488 h 5228761"/>
              <a:gd name="connsiteX0" fmla="*/ 2013027 w 8624670"/>
              <a:gd name="connsiteY0" fmla="*/ 90488 h 5228761"/>
              <a:gd name="connsiteX1" fmla="*/ 1780460 w 8624670"/>
              <a:gd name="connsiteY1" fmla="*/ 107950 h 5228761"/>
              <a:gd name="connsiteX2" fmla="*/ 1392314 w 8624670"/>
              <a:gd name="connsiteY2" fmla="*/ 222250 h 5228761"/>
              <a:gd name="connsiteX3" fmla="*/ 904951 w 8624670"/>
              <a:gd name="connsiteY3" fmla="*/ 400050 h 5228761"/>
              <a:gd name="connsiteX4" fmla="*/ 777952 w 8624670"/>
              <a:gd name="connsiteY4" fmla="*/ 442913 h 5228761"/>
              <a:gd name="connsiteX5" fmla="*/ 692227 w 8624670"/>
              <a:gd name="connsiteY5" fmla="*/ 468313 h 5228761"/>
              <a:gd name="connsiteX6" fmla="*/ 582688 w 8624670"/>
              <a:gd name="connsiteY6" fmla="*/ 520700 h 5228761"/>
              <a:gd name="connsiteX7" fmla="*/ 493789 w 8624670"/>
              <a:gd name="connsiteY7" fmla="*/ 544513 h 5228761"/>
              <a:gd name="connsiteX8" fmla="*/ 296939 w 8624670"/>
              <a:gd name="connsiteY8" fmla="*/ 679451 h 5228761"/>
              <a:gd name="connsiteX9" fmla="*/ 163591 w 8624670"/>
              <a:gd name="connsiteY9" fmla="*/ 779463 h 5228761"/>
              <a:gd name="connsiteX10" fmla="*/ 73101 w 8624670"/>
              <a:gd name="connsiteY10" fmla="*/ 895351 h 5228761"/>
              <a:gd name="connsiteX11" fmla="*/ 1666 w 8624670"/>
              <a:gd name="connsiteY11" fmla="*/ 984250 h 5228761"/>
              <a:gd name="connsiteX12" fmla="*/ 133358 w 8624670"/>
              <a:gd name="connsiteY12" fmla="*/ 1374270 h 5228761"/>
              <a:gd name="connsiteX13" fmla="*/ 255664 w 8624670"/>
              <a:gd name="connsiteY13" fmla="*/ 1439863 h 5228761"/>
              <a:gd name="connsiteX14" fmla="*/ 492201 w 8624670"/>
              <a:gd name="connsiteY14" fmla="*/ 1606550 h 5228761"/>
              <a:gd name="connsiteX15" fmla="*/ 652539 w 8624670"/>
              <a:gd name="connsiteY15" fmla="*/ 1814513 h 5228761"/>
              <a:gd name="connsiteX16" fmla="*/ 825577 w 8624670"/>
              <a:gd name="connsiteY16" fmla="*/ 1900238 h 5228761"/>
              <a:gd name="connsiteX17" fmla="*/ 971627 w 8624670"/>
              <a:gd name="connsiteY17" fmla="*/ 1973263 h 5228761"/>
              <a:gd name="connsiteX18" fmla="*/ 1124026 w 8624670"/>
              <a:gd name="connsiteY18" fmla="*/ 2047875 h 5228761"/>
              <a:gd name="connsiteX19" fmla="*/ 1306589 w 8624670"/>
              <a:gd name="connsiteY19" fmla="*/ 2201863 h 5228761"/>
              <a:gd name="connsiteX20" fmla="*/ 1371676 w 8624670"/>
              <a:gd name="connsiteY20" fmla="*/ 2338388 h 5228761"/>
              <a:gd name="connsiteX21" fmla="*/ 1446289 w 8624670"/>
              <a:gd name="connsiteY21" fmla="*/ 2452688 h 5228761"/>
              <a:gd name="connsiteX22" fmla="*/ 1566939 w 8624670"/>
              <a:gd name="connsiteY22" fmla="*/ 2794001 h 5228761"/>
              <a:gd name="connsiteX23" fmla="*/ 1735214 w 8624670"/>
              <a:gd name="connsiteY23" fmla="*/ 2998788 h 5228761"/>
              <a:gd name="connsiteX24" fmla="*/ 2121203 w 8624670"/>
              <a:gd name="connsiteY24" fmla="*/ 3406549 h 5228761"/>
              <a:gd name="connsiteX25" fmla="*/ 2508100 w 8624670"/>
              <a:gd name="connsiteY25" fmla="*/ 3589792 h 5228761"/>
              <a:gd name="connsiteX26" fmla="*/ 2848732 w 8624670"/>
              <a:gd name="connsiteY26" fmla="*/ 3822927 h 5228761"/>
              <a:gd name="connsiteX27" fmla="*/ 3139925 w 8624670"/>
              <a:gd name="connsiteY27" fmla="*/ 4109585 h 5228761"/>
              <a:gd name="connsiteX28" fmla="*/ 3403905 w 8624670"/>
              <a:gd name="connsiteY28" fmla="*/ 4369481 h 5228761"/>
              <a:gd name="connsiteX29" fmla="*/ 3641123 w 8624670"/>
              <a:gd name="connsiteY29" fmla="*/ 4573134 h 5228761"/>
              <a:gd name="connsiteX30" fmla="*/ 3729116 w 8624670"/>
              <a:gd name="connsiteY30" fmla="*/ 5227183 h 5228761"/>
              <a:gd name="connsiteX31" fmla="*/ 5530928 w 8624670"/>
              <a:gd name="connsiteY31" fmla="*/ 4222750 h 5228761"/>
              <a:gd name="connsiteX32" fmla="*/ 6521529 w 8624670"/>
              <a:gd name="connsiteY32" fmla="*/ 3660774 h 5228761"/>
              <a:gd name="connsiteX33" fmla="*/ 6935866 w 8624670"/>
              <a:gd name="connsiteY33" fmla="*/ 3384550 h 5228761"/>
              <a:gd name="connsiteX34" fmla="*/ 8621791 w 8624670"/>
              <a:gd name="connsiteY34" fmla="*/ 3255962 h 5228761"/>
              <a:gd name="connsiteX35" fmla="*/ 8326516 w 8624670"/>
              <a:gd name="connsiteY35" fmla="*/ 3160712 h 5228761"/>
              <a:gd name="connsiteX36" fmla="*/ 8002666 w 8624670"/>
              <a:gd name="connsiteY36" fmla="*/ 2941637 h 5228761"/>
              <a:gd name="connsiteX37" fmla="*/ 7764541 w 8624670"/>
              <a:gd name="connsiteY37" fmla="*/ 2827337 h 5228761"/>
              <a:gd name="connsiteX38" fmla="*/ 7431166 w 8624670"/>
              <a:gd name="connsiteY38" fmla="*/ 2655887 h 5228761"/>
              <a:gd name="connsiteX39" fmla="*/ 7173991 w 8624670"/>
              <a:gd name="connsiteY39" fmla="*/ 2522537 h 5228761"/>
              <a:gd name="connsiteX40" fmla="*/ 7002541 w 8624670"/>
              <a:gd name="connsiteY40" fmla="*/ 2474912 h 5228761"/>
              <a:gd name="connsiteX41" fmla="*/ 6954916 w 8624670"/>
              <a:gd name="connsiteY41" fmla="*/ 2370137 h 5228761"/>
              <a:gd name="connsiteX42" fmla="*/ 6812039 w 8624670"/>
              <a:gd name="connsiteY42" fmla="*/ 2220913 h 5228761"/>
              <a:gd name="connsiteX43" fmla="*/ 6748539 w 8624670"/>
              <a:gd name="connsiteY43" fmla="*/ 2081213 h 5228761"/>
              <a:gd name="connsiteX44" fmla="*/ 6729489 w 8624670"/>
              <a:gd name="connsiteY44" fmla="*/ 1998663 h 5228761"/>
              <a:gd name="connsiteX45" fmla="*/ 6646939 w 8624670"/>
              <a:gd name="connsiteY45" fmla="*/ 1916113 h 5228761"/>
              <a:gd name="connsiteX46" fmla="*/ 6589789 w 8624670"/>
              <a:gd name="connsiteY46" fmla="*/ 1820863 h 5228761"/>
              <a:gd name="connsiteX47" fmla="*/ 6589789 w 8624670"/>
              <a:gd name="connsiteY47" fmla="*/ 1782763 h 5228761"/>
              <a:gd name="connsiteX48" fmla="*/ 6659639 w 8624670"/>
              <a:gd name="connsiteY48" fmla="*/ 1738313 h 5228761"/>
              <a:gd name="connsiteX49" fmla="*/ 6723139 w 8624670"/>
              <a:gd name="connsiteY49" fmla="*/ 1693863 h 5228761"/>
              <a:gd name="connsiteX50" fmla="*/ 6723139 w 8624670"/>
              <a:gd name="connsiteY50" fmla="*/ 1643063 h 5228761"/>
              <a:gd name="connsiteX51" fmla="*/ 6513589 w 8624670"/>
              <a:gd name="connsiteY51" fmla="*/ 1541463 h 5228761"/>
              <a:gd name="connsiteX52" fmla="*/ 6405639 w 8624670"/>
              <a:gd name="connsiteY52" fmla="*/ 1458913 h 5228761"/>
              <a:gd name="connsiteX53" fmla="*/ 6291339 w 8624670"/>
              <a:gd name="connsiteY53" fmla="*/ 1401763 h 5228761"/>
              <a:gd name="connsiteX54" fmla="*/ 6265939 w 8624670"/>
              <a:gd name="connsiteY54" fmla="*/ 1350963 h 5228761"/>
              <a:gd name="connsiteX55" fmla="*/ 6883477 w 8624670"/>
              <a:gd name="connsiteY55" fmla="*/ 1525588 h 5228761"/>
              <a:gd name="connsiteX56" fmla="*/ 6885064 w 8624670"/>
              <a:gd name="connsiteY56" fmla="*/ 1471613 h 5228761"/>
              <a:gd name="connsiteX57" fmla="*/ 6318326 w 8624670"/>
              <a:gd name="connsiteY57" fmla="*/ 1146176 h 5228761"/>
              <a:gd name="connsiteX58" fmla="*/ 6161164 w 8624670"/>
              <a:gd name="connsiteY58" fmla="*/ 1044576 h 5228761"/>
              <a:gd name="connsiteX59" fmla="*/ 6132589 w 8624670"/>
              <a:gd name="connsiteY59" fmla="*/ 985838 h 5228761"/>
              <a:gd name="connsiteX60" fmla="*/ 6088139 w 8624670"/>
              <a:gd name="connsiteY60" fmla="*/ 850901 h 5228761"/>
              <a:gd name="connsiteX61" fmla="*/ 6084964 w 8624670"/>
              <a:gd name="connsiteY61" fmla="*/ 758825 h 5228761"/>
              <a:gd name="connsiteX62" fmla="*/ 5981708 w 8624670"/>
              <a:gd name="connsiteY62" fmla="*/ 745619 h 5228761"/>
              <a:gd name="connsiteX63" fmla="*/ 5657927 w 8624670"/>
              <a:gd name="connsiteY63" fmla="*/ 790576 h 5228761"/>
              <a:gd name="connsiteX64" fmla="*/ 5490447 w 8624670"/>
              <a:gd name="connsiteY64" fmla="*/ 779462 h 5228761"/>
              <a:gd name="connsiteX65" fmla="*/ 5292804 w 8624670"/>
              <a:gd name="connsiteY65" fmla="*/ 808037 h 5228761"/>
              <a:gd name="connsiteX66" fmla="*/ 5115002 w 8624670"/>
              <a:gd name="connsiteY66" fmla="*/ 792163 h 5228761"/>
              <a:gd name="connsiteX67" fmla="*/ 4929264 w 8624670"/>
              <a:gd name="connsiteY67" fmla="*/ 807244 h 5228761"/>
              <a:gd name="connsiteX68" fmla="*/ 4816553 w 8624670"/>
              <a:gd name="connsiteY68" fmla="*/ 800893 h 5228761"/>
              <a:gd name="connsiteX69" fmla="*/ 4736384 w 8624670"/>
              <a:gd name="connsiteY69" fmla="*/ 777875 h 5228761"/>
              <a:gd name="connsiteX70" fmla="*/ 4635579 w 8624670"/>
              <a:gd name="connsiteY70" fmla="*/ 774700 h 5228761"/>
              <a:gd name="connsiteX71" fmla="*/ 4461747 w 8624670"/>
              <a:gd name="connsiteY71" fmla="*/ 755650 h 5228761"/>
              <a:gd name="connsiteX72" fmla="*/ 4288707 w 8624670"/>
              <a:gd name="connsiteY72" fmla="*/ 764381 h 5228761"/>
              <a:gd name="connsiteX73" fmla="*/ 4054551 w 8624670"/>
              <a:gd name="connsiteY73" fmla="*/ 779463 h 5228761"/>
              <a:gd name="connsiteX74" fmla="*/ 3962476 w 8624670"/>
              <a:gd name="connsiteY74" fmla="*/ 757238 h 5228761"/>
              <a:gd name="connsiteX75" fmla="*/ 3832302 w 8624670"/>
              <a:gd name="connsiteY75" fmla="*/ 789782 h 5228761"/>
              <a:gd name="connsiteX76" fmla="*/ 3668791 w 8624670"/>
              <a:gd name="connsiteY76" fmla="*/ 810418 h 5228761"/>
              <a:gd name="connsiteX77" fmla="*/ 3492577 w 8624670"/>
              <a:gd name="connsiteY77" fmla="*/ 833438 h 5228761"/>
              <a:gd name="connsiteX78" fmla="*/ 3392564 w 8624670"/>
              <a:gd name="connsiteY78" fmla="*/ 828675 h 5228761"/>
              <a:gd name="connsiteX79" fmla="*/ 3229051 w 8624670"/>
              <a:gd name="connsiteY79" fmla="*/ 860425 h 5228761"/>
              <a:gd name="connsiteX80" fmla="*/ 3027439 w 8624670"/>
              <a:gd name="connsiteY80" fmla="*/ 809625 h 5228761"/>
              <a:gd name="connsiteX81" fmla="*/ 2990134 w 8624670"/>
              <a:gd name="connsiteY81" fmla="*/ 767555 h 5228761"/>
              <a:gd name="connsiteX82" fmla="*/ 2951238 w 8624670"/>
              <a:gd name="connsiteY82" fmla="*/ 668338 h 5228761"/>
              <a:gd name="connsiteX83" fmla="*/ 2850433 w 8624670"/>
              <a:gd name="connsiteY83" fmla="*/ 555627 h 5228761"/>
              <a:gd name="connsiteX84" fmla="*/ 2778201 w 8624670"/>
              <a:gd name="connsiteY84" fmla="*/ 477838 h 5228761"/>
              <a:gd name="connsiteX85" fmla="*/ 2671839 w 8624670"/>
              <a:gd name="connsiteY85" fmla="*/ 349251 h 5228761"/>
              <a:gd name="connsiteX86" fmla="*/ 2435301 w 8624670"/>
              <a:gd name="connsiteY86" fmla="*/ 231775 h 5228761"/>
              <a:gd name="connsiteX87" fmla="*/ 2311475 w 8624670"/>
              <a:gd name="connsiteY87" fmla="*/ 85726 h 5228761"/>
              <a:gd name="connsiteX88" fmla="*/ 2135264 w 8624670"/>
              <a:gd name="connsiteY88" fmla="*/ 0 h 5228761"/>
              <a:gd name="connsiteX89" fmla="*/ 2013027 w 8624670"/>
              <a:gd name="connsiteY89" fmla="*/ 90488 h 5228761"/>
              <a:gd name="connsiteX0" fmla="*/ 2013027 w 8331623"/>
              <a:gd name="connsiteY0" fmla="*/ 90488 h 5228761"/>
              <a:gd name="connsiteX1" fmla="*/ 1780460 w 8331623"/>
              <a:gd name="connsiteY1" fmla="*/ 107950 h 5228761"/>
              <a:gd name="connsiteX2" fmla="*/ 1392314 w 8331623"/>
              <a:gd name="connsiteY2" fmla="*/ 222250 h 5228761"/>
              <a:gd name="connsiteX3" fmla="*/ 904951 w 8331623"/>
              <a:gd name="connsiteY3" fmla="*/ 400050 h 5228761"/>
              <a:gd name="connsiteX4" fmla="*/ 777952 w 8331623"/>
              <a:gd name="connsiteY4" fmla="*/ 442913 h 5228761"/>
              <a:gd name="connsiteX5" fmla="*/ 692227 w 8331623"/>
              <a:gd name="connsiteY5" fmla="*/ 468313 h 5228761"/>
              <a:gd name="connsiteX6" fmla="*/ 582688 w 8331623"/>
              <a:gd name="connsiteY6" fmla="*/ 520700 h 5228761"/>
              <a:gd name="connsiteX7" fmla="*/ 493789 w 8331623"/>
              <a:gd name="connsiteY7" fmla="*/ 544513 h 5228761"/>
              <a:gd name="connsiteX8" fmla="*/ 296939 w 8331623"/>
              <a:gd name="connsiteY8" fmla="*/ 679451 h 5228761"/>
              <a:gd name="connsiteX9" fmla="*/ 163591 w 8331623"/>
              <a:gd name="connsiteY9" fmla="*/ 779463 h 5228761"/>
              <a:gd name="connsiteX10" fmla="*/ 73101 w 8331623"/>
              <a:gd name="connsiteY10" fmla="*/ 895351 h 5228761"/>
              <a:gd name="connsiteX11" fmla="*/ 1666 w 8331623"/>
              <a:gd name="connsiteY11" fmla="*/ 984250 h 5228761"/>
              <a:gd name="connsiteX12" fmla="*/ 133358 w 8331623"/>
              <a:gd name="connsiteY12" fmla="*/ 1374270 h 5228761"/>
              <a:gd name="connsiteX13" fmla="*/ 255664 w 8331623"/>
              <a:gd name="connsiteY13" fmla="*/ 1439863 h 5228761"/>
              <a:gd name="connsiteX14" fmla="*/ 492201 w 8331623"/>
              <a:gd name="connsiteY14" fmla="*/ 1606550 h 5228761"/>
              <a:gd name="connsiteX15" fmla="*/ 652539 w 8331623"/>
              <a:gd name="connsiteY15" fmla="*/ 1814513 h 5228761"/>
              <a:gd name="connsiteX16" fmla="*/ 825577 w 8331623"/>
              <a:gd name="connsiteY16" fmla="*/ 1900238 h 5228761"/>
              <a:gd name="connsiteX17" fmla="*/ 971627 w 8331623"/>
              <a:gd name="connsiteY17" fmla="*/ 1973263 h 5228761"/>
              <a:gd name="connsiteX18" fmla="*/ 1124026 w 8331623"/>
              <a:gd name="connsiteY18" fmla="*/ 2047875 h 5228761"/>
              <a:gd name="connsiteX19" fmla="*/ 1306589 w 8331623"/>
              <a:gd name="connsiteY19" fmla="*/ 2201863 h 5228761"/>
              <a:gd name="connsiteX20" fmla="*/ 1371676 w 8331623"/>
              <a:gd name="connsiteY20" fmla="*/ 2338388 h 5228761"/>
              <a:gd name="connsiteX21" fmla="*/ 1446289 w 8331623"/>
              <a:gd name="connsiteY21" fmla="*/ 2452688 h 5228761"/>
              <a:gd name="connsiteX22" fmla="*/ 1566939 w 8331623"/>
              <a:gd name="connsiteY22" fmla="*/ 2794001 h 5228761"/>
              <a:gd name="connsiteX23" fmla="*/ 1735214 w 8331623"/>
              <a:gd name="connsiteY23" fmla="*/ 2998788 h 5228761"/>
              <a:gd name="connsiteX24" fmla="*/ 2121203 w 8331623"/>
              <a:gd name="connsiteY24" fmla="*/ 3406549 h 5228761"/>
              <a:gd name="connsiteX25" fmla="*/ 2508100 w 8331623"/>
              <a:gd name="connsiteY25" fmla="*/ 3589792 h 5228761"/>
              <a:gd name="connsiteX26" fmla="*/ 2848732 w 8331623"/>
              <a:gd name="connsiteY26" fmla="*/ 3822927 h 5228761"/>
              <a:gd name="connsiteX27" fmla="*/ 3139925 w 8331623"/>
              <a:gd name="connsiteY27" fmla="*/ 4109585 h 5228761"/>
              <a:gd name="connsiteX28" fmla="*/ 3403905 w 8331623"/>
              <a:gd name="connsiteY28" fmla="*/ 4369481 h 5228761"/>
              <a:gd name="connsiteX29" fmla="*/ 3641123 w 8331623"/>
              <a:gd name="connsiteY29" fmla="*/ 4573134 h 5228761"/>
              <a:gd name="connsiteX30" fmla="*/ 3729116 w 8331623"/>
              <a:gd name="connsiteY30" fmla="*/ 5227183 h 5228761"/>
              <a:gd name="connsiteX31" fmla="*/ 5530928 w 8331623"/>
              <a:gd name="connsiteY31" fmla="*/ 4222750 h 5228761"/>
              <a:gd name="connsiteX32" fmla="*/ 6521529 w 8331623"/>
              <a:gd name="connsiteY32" fmla="*/ 3660774 h 5228761"/>
              <a:gd name="connsiteX33" fmla="*/ 6935866 w 8331623"/>
              <a:gd name="connsiteY33" fmla="*/ 3384550 h 5228761"/>
              <a:gd name="connsiteX34" fmla="*/ 7007303 w 8331623"/>
              <a:gd name="connsiteY34" fmla="*/ 3175000 h 5228761"/>
              <a:gd name="connsiteX35" fmla="*/ 8326516 w 8331623"/>
              <a:gd name="connsiteY35" fmla="*/ 3160712 h 5228761"/>
              <a:gd name="connsiteX36" fmla="*/ 8002666 w 8331623"/>
              <a:gd name="connsiteY36" fmla="*/ 2941637 h 5228761"/>
              <a:gd name="connsiteX37" fmla="*/ 7764541 w 8331623"/>
              <a:gd name="connsiteY37" fmla="*/ 2827337 h 5228761"/>
              <a:gd name="connsiteX38" fmla="*/ 7431166 w 8331623"/>
              <a:gd name="connsiteY38" fmla="*/ 2655887 h 5228761"/>
              <a:gd name="connsiteX39" fmla="*/ 7173991 w 8331623"/>
              <a:gd name="connsiteY39" fmla="*/ 2522537 h 5228761"/>
              <a:gd name="connsiteX40" fmla="*/ 7002541 w 8331623"/>
              <a:gd name="connsiteY40" fmla="*/ 2474912 h 5228761"/>
              <a:gd name="connsiteX41" fmla="*/ 6954916 w 8331623"/>
              <a:gd name="connsiteY41" fmla="*/ 2370137 h 5228761"/>
              <a:gd name="connsiteX42" fmla="*/ 6812039 w 8331623"/>
              <a:gd name="connsiteY42" fmla="*/ 2220913 h 5228761"/>
              <a:gd name="connsiteX43" fmla="*/ 6748539 w 8331623"/>
              <a:gd name="connsiteY43" fmla="*/ 2081213 h 5228761"/>
              <a:gd name="connsiteX44" fmla="*/ 6729489 w 8331623"/>
              <a:gd name="connsiteY44" fmla="*/ 1998663 h 5228761"/>
              <a:gd name="connsiteX45" fmla="*/ 6646939 w 8331623"/>
              <a:gd name="connsiteY45" fmla="*/ 1916113 h 5228761"/>
              <a:gd name="connsiteX46" fmla="*/ 6589789 w 8331623"/>
              <a:gd name="connsiteY46" fmla="*/ 1820863 h 5228761"/>
              <a:gd name="connsiteX47" fmla="*/ 6589789 w 8331623"/>
              <a:gd name="connsiteY47" fmla="*/ 1782763 h 5228761"/>
              <a:gd name="connsiteX48" fmla="*/ 6659639 w 8331623"/>
              <a:gd name="connsiteY48" fmla="*/ 1738313 h 5228761"/>
              <a:gd name="connsiteX49" fmla="*/ 6723139 w 8331623"/>
              <a:gd name="connsiteY49" fmla="*/ 1693863 h 5228761"/>
              <a:gd name="connsiteX50" fmla="*/ 6723139 w 8331623"/>
              <a:gd name="connsiteY50" fmla="*/ 1643063 h 5228761"/>
              <a:gd name="connsiteX51" fmla="*/ 6513589 w 8331623"/>
              <a:gd name="connsiteY51" fmla="*/ 1541463 h 5228761"/>
              <a:gd name="connsiteX52" fmla="*/ 6405639 w 8331623"/>
              <a:gd name="connsiteY52" fmla="*/ 1458913 h 5228761"/>
              <a:gd name="connsiteX53" fmla="*/ 6291339 w 8331623"/>
              <a:gd name="connsiteY53" fmla="*/ 1401763 h 5228761"/>
              <a:gd name="connsiteX54" fmla="*/ 6265939 w 8331623"/>
              <a:gd name="connsiteY54" fmla="*/ 1350963 h 5228761"/>
              <a:gd name="connsiteX55" fmla="*/ 6883477 w 8331623"/>
              <a:gd name="connsiteY55" fmla="*/ 1525588 h 5228761"/>
              <a:gd name="connsiteX56" fmla="*/ 6885064 w 8331623"/>
              <a:gd name="connsiteY56" fmla="*/ 1471613 h 5228761"/>
              <a:gd name="connsiteX57" fmla="*/ 6318326 w 8331623"/>
              <a:gd name="connsiteY57" fmla="*/ 1146176 h 5228761"/>
              <a:gd name="connsiteX58" fmla="*/ 6161164 w 8331623"/>
              <a:gd name="connsiteY58" fmla="*/ 1044576 h 5228761"/>
              <a:gd name="connsiteX59" fmla="*/ 6132589 w 8331623"/>
              <a:gd name="connsiteY59" fmla="*/ 985838 h 5228761"/>
              <a:gd name="connsiteX60" fmla="*/ 6088139 w 8331623"/>
              <a:gd name="connsiteY60" fmla="*/ 850901 h 5228761"/>
              <a:gd name="connsiteX61" fmla="*/ 6084964 w 8331623"/>
              <a:gd name="connsiteY61" fmla="*/ 758825 h 5228761"/>
              <a:gd name="connsiteX62" fmla="*/ 5981708 w 8331623"/>
              <a:gd name="connsiteY62" fmla="*/ 745619 h 5228761"/>
              <a:gd name="connsiteX63" fmla="*/ 5657927 w 8331623"/>
              <a:gd name="connsiteY63" fmla="*/ 790576 h 5228761"/>
              <a:gd name="connsiteX64" fmla="*/ 5490447 w 8331623"/>
              <a:gd name="connsiteY64" fmla="*/ 779462 h 5228761"/>
              <a:gd name="connsiteX65" fmla="*/ 5292804 w 8331623"/>
              <a:gd name="connsiteY65" fmla="*/ 808037 h 5228761"/>
              <a:gd name="connsiteX66" fmla="*/ 5115002 w 8331623"/>
              <a:gd name="connsiteY66" fmla="*/ 792163 h 5228761"/>
              <a:gd name="connsiteX67" fmla="*/ 4929264 w 8331623"/>
              <a:gd name="connsiteY67" fmla="*/ 807244 h 5228761"/>
              <a:gd name="connsiteX68" fmla="*/ 4816553 w 8331623"/>
              <a:gd name="connsiteY68" fmla="*/ 800893 h 5228761"/>
              <a:gd name="connsiteX69" fmla="*/ 4736384 w 8331623"/>
              <a:gd name="connsiteY69" fmla="*/ 777875 h 5228761"/>
              <a:gd name="connsiteX70" fmla="*/ 4635579 w 8331623"/>
              <a:gd name="connsiteY70" fmla="*/ 774700 h 5228761"/>
              <a:gd name="connsiteX71" fmla="*/ 4461747 w 8331623"/>
              <a:gd name="connsiteY71" fmla="*/ 755650 h 5228761"/>
              <a:gd name="connsiteX72" fmla="*/ 4288707 w 8331623"/>
              <a:gd name="connsiteY72" fmla="*/ 764381 h 5228761"/>
              <a:gd name="connsiteX73" fmla="*/ 4054551 w 8331623"/>
              <a:gd name="connsiteY73" fmla="*/ 779463 h 5228761"/>
              <a:gd name="connsiteX74" fmla="*/ 3962476 w 8331623"/>
              <a:gd name="connsiteY74" fmla="*/ 757238 h 5228761"/>
              <a:gd name="connsiteX75" fmla="*/ 3832302 w 8331623"/>
              <a:gd name="connsiteY75" fmla="*/ 789782 h 5228761"/>
              <a:gd name="connsiteX76" fmla="*/ 3668791 w 8331623"/>
              <a:gd name="connsiteY76" fmla="*/ 810418 h 5228761"/>
              <a:gd name="connsiteX77" fmla="*/ 3492577 w 8331623"/>
              <a:gd name="connsiteY77" fmla="*/ 833438 h 5228761"/>
              <a:gd name="connsiteX78" fmla="*/ 3392564 w 8331623"/>
              <a:gd name="connsiteY78" fmla="*/ 828675 h 5228761"/>
              <a:gd name="connsiteX79" fmla="*/ 3229051 w 8331623"/>
              <a:gd name="connsiteY79" fmla="*/ 860425 h 5228761"/>
              <a:gd name="connsiteX80" fmla="*/ 3027439 w 8331623"/>
              <a:gd name="connsiteY80" fmla="*/ 809625 h 5228761"/>
              <a:gd name="connsiteX81" fmla="*/ 2990134 w 8331623"/>
              <a:gd name="connsiteY81" fmla="*/ 767555 h 5228761"/>
              <a:gd name="connsiteX82" fmla="*/ 2951238 w 8331623"/>
              <a:gd name="connsiteY82" fmla="*/ 668338 h 5228761"/>
              <a:gd name="connsiteX83" fmla="*/ 2850433 w 8331623"/>
              <a:gd name="connsiteY83" fmla="*/ 555627 h 5228761"/>
              <a:gd name="connsiteX84" fmla="*/ 2778201 w 8331623"/>
              <a:gd name="connsiteY84" fmla="*/ 477838 h 5228761"/>
              <a:gd name="connsiteX85" fmla="*/ 2671839 w 8331623"/>
              <a:gd name="connsiteY85" fmla="*/ 349251 h 5228761"/>
              <a:gd name="connsiteX86" fmla="*/ 2435301 w 8331623"/>
              <a:gd name="connsiteY86" fmla="*/ 231775 h 5228761"/>
              <a:gd name="connsiteX87" fmla="*/ 2311475 w 8331623"/>
              <a:gd name="connsiteY87" fmla="*/ 85726 h 5228761"/>
              <a:gd name="connsiteX88" fmla="*/ 2135264 w 8331623"/>
              <a:gd name="connsiteY88" fmla="*/ 0 h 5228761"/>
              <a:gd name="connsiteX89" fmla="*/ 2013027 w 8331623"/>
              <a:gd name="connsiteY89" fmla="*/ 90488 h 5228761"/>
              <a:gd name="connsiteX0" fmla="*/ 2013027 w 8331623"/>
              <a:gd name="connsiteY0" fmla="*/ 90488 h 5228761"/>
              <a:gd name="connsiteX1" fmla="*/ 1780460 w 8331623"/>
              <a:gd name="connsiteY1" fmla="*/ 107950 h 5228761"/>
              <a:gd name="connsiteX2" fmla="*/ 1392314 w 8331623"/>
              <a:gd name="connsiteY2" fmla="*/ 222250 h 5228761"/>
              <a:gd name="connsiteX3" fmla="*/ 904951 w 8331623"/>
              <a:gd name="connsiteY3" fmla="*/ 400050 h 5228761"/>
              <a:gd name="connsiteX4" fmla="*/ 777952 w 8331623"/>
              <a:gd name="connsiteY4" fmla="*/ 442913 h 5228761"/>
              <a:gd name="connsiteX5" fmla="*/ 692227 w 8331623"/>
              <a:gd name="connsiteY5" fmla="*/ 468313 h 5228761"/>
              <a:gd name="connsiteX6" fmla="*/ 582688 w 8331623"/>
              <a:gd name="connsiteY6" fmla="*/ 520700 h 5228761"/>
              <a:gd name="connsiteX7" fmla="*/ 493789 w 8331623"/>
              <a:gd name="connsiteY7" fmla="*/ 544513 h 5228761"/>
              <a:gd name="connsiteX8" fmla="*/ 296939 w 8331623"/>
              <a:gd name="connsiteY8" fmla="*/ 679451 h 5228761"/>
              <a:gd name="connsiteX9" fmla="*/ 163591 w 8331623"/>
              <a:gd name="connsiteY9" fmla="*/ 779463 h 5228761"/>
              <a:gd name="connsiteX10" fmla="*/ 73101 w 8331623"/>
              <a:gd name="connsiteY10" fmla="*/ 895351 h 5228761"/>
              <a:gd name="connsiteX11" fmla="*/ 1666 w 8331623"/>
              <a:gd name="connsiteY11" fmla="*/ 984250 h 5228761"/>
              <a:gd name="connsiteX12" fmla="*/ 133358 w 8331623"/>
              <a:gd name="connsiteY12" fmla="*/ 1374270 h 5228761"/>
              <a:gd name="connsiteX13" fmla="*/ 255664 w 8331623"/>
              <a:gd name="connsiteY13" fmla="*/ 1439863 h 5228761"/>
              <a:gd name="connsiteX14" fmla="*/ 492201 w 8331623"/>
              <a:gd name="connsiteY14" fmla="*/ 1606550 h 5228761"/>
              <a:gd name="connsiteX15" fmla="*/ 652539 w 8331623"/>
              <a:gd name="connsiteY15" fmla="*/ 1814513 h 5228761"/>
              <a:gd name="connsiteX16" fmla="*/ 825577 w 8331623"/>
              <a:gd name="connsiteY16" fmla="*/ 1900238 h 5228761"/>
              <a:gd name="connsiteX17" fmla="*/ 971627 w 8331623"/>
              <a:gd name="connsiteY17" fmla="*/ 1973263 h 5228761"/>
              <a:gd name="connsiteX18" fmla="*/ 1124026 w 8331623"/>
              <a:gd name="connsiteY18" fmla="*/ 2047875 h 5228761"/>
              <a:gd name="connsiteX19" fmla="*/ 1306589 w 8331623"/>
              <a:gd name="connsiteY19" fmla="*/ 2201863 h 5228761"/>
              <a:gd name="connsiteX20" fmla="*/ 1371676 w 8331623"/>
              <a:gd name="connsiteY20" fmla="*/ 2338388 h 5228761"/>
              <a:gd name="connsiteX21" fmla="*/ 1446289 w 8331623"/>
              <a:gd name="connsiteY21" fmla="*/ 2452688 h 5228761"/>
              <a:gd name="connsiteX22" fmla="*/ 1566939 w 8331623"/>
              <a:gd name="connsiteY22" fmla="*/ 2794001 h 5228761"/>
              <a:gd name="connsiteX23" fmla="*/ 1735214 w 8331623"/>
              <a:gd name="connsiteY23" fmla="*/ 2998788 h 5228761"/>
              <a:gd name="connsiteX24" fmla="*/ 2121203 w 8331623"/>
              <a:gd name="connsiteY24" fmla="*/ 3406549 h 5228761"/>
              <a:gd name="connsiteX25" fmla="*/ 2508100 w 8331623"/>
              <a:gd name="connsiteY25" fmla="*/ 3589792 h 5228761"/>
              <a:gd name="connsiteX26" fmla="*/ 2848732 w 8331623"/>
              <a:gd name="connsiteY26" fmla="*/ 3822927 h 5228761"/>
              <a:gd name="connsiteX27" fmla="*/ 3139925 w 8331623"/>
              <a:gd name="connsiteY27" fmla="*/ 4109585 h 5228761"/>
              <a:gd name="connsiteX28" fmla="*/ 3403905 w 8331623"/>
              <a:gd name="connsiteY28" fmla="*/ 4369481 h 5228761"/>
              <a:gd name="connsiteX29" fmla="*/ 3641123 w 8331623"/>
              <a:gd name="connsiteY29" fmla="*/ 4573134 h 5228761"/>
              <a:gd name="connsiteX30" fmla="*/ 3729116 w 8331623"/>
              <a:gd name="connsiteY30" fmla="*/ 5227183 h 5228761"/>
              <a:gd name="connsiteX31" fmla="*/ 5530928 w 8331623"/>
              <a:gd name="connsiteY31" fmla="*/ 4222750 h 5228761"/>
              <a:gd name="connsiteX32" fmla="*/ 6521529 w 8331623"/>
              <a:gd name="connsiteY32" fmla="*/ 3660774 h 5228761"/>
              <a:gd name="connsiteX33" fmla="*/ 6935866 w 8331623"/>
              <a:gd name="connsiteY33" fmla="*/ 3384550 h 5228761"/>
              <a:gd name="connsiteX34" fmla="*/ 7007303 w 8331623"/>
              <a:gd name="connsiteY34" fmla="*/ 3175000 h 5228761"/>
              <a:gd name="connsiteX35" fmla="*/ 8326516 w 8331623"/>
              <a:gd name="connsiteY35" fmla="*/ 3160712 h 5228761"/>
              <a:gd name="connsiteX36" fmla="*/ 8002666 w 8331623"/>
              <a:gd name="connsiteY36" fmla="*/ 2941637 h 5228761"/>
              <a:gd name="connsiteX37" fmla="*/ 7764541 w 8331623"/>
              <a:gd name="connsiteY37" fmla="*/ 2827337 h 5228761"/>
              <a:gd name="connsiteX38" fmla="*/ 7431166 w 8331623"/>
              <a:gd name="connsiteY38" fmla="*/ 2655887 h 5228761"/>
              <a:gd name="connsiteX39" fmla="*/ 7173991 w 8331623"/>
              <a:gd name="connsiteY39" fmla="*/ 2522537 h 5228761"/>
              <a:gd name="connsiteX40" fmla="*/ 7002541 w 8331623"/>
              <a:gd name="connsiteY40" fmla="*/ 2474912 h 5228761"/>
              <a:gd name="connsiteX41" fmla="*/ 6954916 w 8331623"/>
              <a:gd name="connsiteY41" fmla="*/ 2370137 h 5228761"/>
              <a:gd name="connsiteX42" fmla="*/ 6812039 w 8331623"/>
              <a:gd name="connsiteY42" fmla="*/ 2220913 h 5228761"/>
              <a:gd name="connsiteX43" fmla="*/ 6748539 w 8331623"/>
              <a:gd name="connsiteY43" fmla="*/ 2081213 h 5228761"/>
              <a:gd name="connsiteX44" fmla="*/ 6729489 w 8331623"/>
              <a:gd name="connsiteY44" fmla="*/ 1998663 h 5228761"/>
              <a:gd name="connsiteX45" fmla="*/ 6646939 w 8331623"/>
              <a:gd name="connsiteY45" fmla="*/ 1916113 h 5228761"/>
              <a:gd name="connsiteX46" fmla="*/ 6589789 w 8331623"/>
              <a:gd name="connsiteY46" fmla="*/ 1820863 h 5228761"/>
              <a:gd name="connsiteX47" fmla="*/ 6589789 w 8331623"/>
              <a:gd name="connsiteY47" fmla="*/ 1782763 h 5228761"/>
              <a:gd name="connsiteX48" fmla="*/ 6659639 w 8331623"/>
              <a:gd name="connsiteY48" fmla="*/ 1738313 h 5228761"/>
              <a:gd name="connsiteX49" fmla="*/ 6723139 w 8331623"/>
              <a:gd name="connsiteY49" fmla="*/ 1693863 h 5228761"/>
              <a:gd name="connsiteX50" fmla="*/ 6723139 w 8331623"/>
              <a:gd name="connsiteY50" fmla="*/ 1643063 h 5228761"/>
              <a:gd name="connsiteX51" fmla="*/ 6513589 w 8331623"/>
              <a:gd name="connsiteY51" fmla="*/ 1541463 h 5228761"/>
              <a:gd name="connsiteX52" fmla="*/ 6405639 w 8331623"/>
              <a:gd name="connsiteY52" fmla="*/ 1458913 h 5228761"/>
              <a:gd name="connsiteX53" fmla="*/ 6291339 w 8331623"/>
              <a:gd name="connsiteY53" fmla="*/ 1401763 h 5228761"/>
              <a:gd name="connsiteX54" fmla="*/ 6265939 w 8331623"/>
              <a:gd name="connsiteY54" fmla="*/ 1350963 h 5228761"/>
              <a:gd name="connsiteX55" fmla="*/ 6883477 w 8331623"/>
              <a:gd name="connsiteY55" fmla="*/ 1525588 h 5228761"/>
              <a:gd name="connsiteX56" fmla="*/ 6885064 w 8331623"/>
              <a:gd name="connsiteY56" fmla="*/ 1471613 h 5228761"/>
              <a:gd name="connsiteX57" fmla="*/ 6318326 w 8331623"/>
              <a:gd name="connsiteY57" fmla="*/ 1146176 h 5228761"/>
              <a:gd name="connsiteX58" fmla="*/ 6161164 w 8331623"/>
              <a:gd name="connsiteY58" fmla="*/ 1044576 h 5228761"/>
              <a:gd name="connsiteX59" fmla="*/ 6132589 w 8331623"/>
              <a:gd name="connsiteY59" fmla="*/ 985838 h 5228761"/>
              <a:gd name="connsiteX60" fmla="*/ 6088139 w 8331623"/>
              <a:gd name="connsiteY60" fmla="*/ 850901 h 5228761"/>
              <a:gd name="connsiteX61" fmla="*/ 6084964 w 8331623"/>
              <a:gd name="connsiteY61" fmla="*/ 758825 h 5228761"/>
              <a:gd name="connsiteX62" fmla="*/ 5981708 w 8331623"/>
              <a:gd name="connsiteY62" fmla="*/ 745619 h 5228761"/>
              <a:gd name="connsiteX63" fmla="*/ 5657927 w 8331623"/>
              <a:gd name="connsiteY63" fmla="*/ 790576 h 5228761"/>
              <a:gd name="connsiteX64" fmla="*/ 5490447 w 8331623"/>
              <a:gd name="connsiteY64" fmla="*/ 779462 h 5228761"/>
              <a:gd name="connsiteX65" fmla="*/ 5292804 w 8331623"/>
              <a:gd name="connsiteY65" fmla="*/ 808037 h 5228761"/>
              <a:gd name="connsiteX66" fmla="*/ 5115002 w 8331623"/>
              <a:gd name="connsiteY66" fmla="*/ 792163 h 5228761"/>
              <a:gd name="connsiteX67" fmla="*/ 4929264 w 8331623"/>
              <a:gd name="connsiteY67" fmla="*/ 807244 h 5228761"/>
              <a:gd name="connsiteX68" fmla="*/ 4816553 w 8331623"/>
              <a:gd name="connsiteY68" fmla="*/ 800893 h 5228761"/>
              <a:gd name="connsiteX69" fmla="*/ 4736384 w 8331623"/>
              <a:gd name="connsiteY69" fmla="*/ 777875 h 5228761"/>
              <a:gd name="connsiteX70" fmla="*/ 4635579 w 8331623"/>
              <a:gd name="connsiteY70" fmla="*/ 774700 h 5228761"/>
              <a:gd name="connsiteX71" fmla="*/ 4461747 w 8331623"/>
              <a:gd name="connsiteY71" fmla="*/ 755650 h 5228761"/>
              <a:gd name="connsiteX72" fmla="*/ 4288707 w 8331623"/>
              <a:gd name="connsiteY72" fmla="*/ 764381 h 5228761"/>
              <a:gd name="connsiteX73" fmla="*/ 4054551 w 8331623"/>
              <a:gd name="connsiteY73" fmla="*/ 779463 h 5228761"/>
              <a:gd name="connsiteX74" fmla="*/ 3962476 w 8331623"/>
              <a:gd name="connsiteY74" fmla="*/ 757238 h 5228761"/>
              <a:gd name="connsiteX75" fmla="*/ 3832302 w 8331623"/>
              <a:gd name="connsiteY75" fmla="*/ 789782 h 5228761"/>
              <a:gd name="connsiteX76" fmla="*/ 3668791 w 8331623"/>
              <a:gd name="connsiteY76" fmla="*/ 810418 h 5228761"/>
              <a:gd name="connsiteX77" fmla="*/ 3492577 w 8331623"/>
              <a:gd name="connsiteY77" fmla="*/ 833438 h 5228761"/>
              <a:gd name="connsiteX78" fmla="*/ 3392564 w 8331623"/>
              <a:gd name="connsiteY78" fmla="*/ 828675 h 5228761"/>
              <a:gd name="connsiteX79" fmla="*/ 3229051 w 8331623"/>
              <a:gd name="connsiteY79" fmla="*/ 860425 h 5228761"/>
              <a:gd name="connsiteX80" fmla="*/ 3027439 w 8331623"/>
              <a:gd name="connsiteY80" fmla="*/ 809625 h 5228761"/>
              <a:gd name="connsiteX81" fmla="*/ 2990134 w 8331623"/>
              <a:gd name="connsiteY81" fmla="*/ 767555 h 5228761"/>
              <a:gd name="connsiteX82" fmla="*/ 2951238 w 8331623"/>
              <a:gd name="connsiteY82" fmla="*/ 668338 h 5228761"/>
              <a:gd name="connsiteX83" fmla="*/ 2850433 w 8331623"/>
              <a:gd name="connsiteY83" fmla="*/ 555627 h 5228761"/>
              <a:gd name="connsiteX84" fmla="*/ 2778201 w 8331623"/>
              <a:gd name="connsiteY84" fmla="*/ 477838 h 5228761"/>
              <a:gd name="connsiteX85" fmla="*/ 2671839 w 8331623"/>
              <a:gd name="connsiteY85" fmla="*/ 349251 h 5228761"/>
              <a:gd name="connsiteX86" fmla="*/ 2435301 w 8331623"/>
              <a:gd name="connsiteY86" fmla="*/ 231775 h 5228761"/>
              <a:gd name="connsiteX87" fmla="*/ 2311475 w 8331623"/>
              <a:gd name="connsiteY87" fmla="*/ 85726 h 5228761"/>
              <a:gd name="connsiteX88" fmla="*/ 2135264 w 8331623"/>
              <a:gd name="connsiteY88" fmla="*/ 0 h 5228761"/>
              <a:gd name="connsiteX89" fmla="*/ 2013027 w 8331623"/>
              <a:gd name="connsiteY89" fmla="*/ 90488 h 5228761"/>
              <a:gd name="connsiteX0" fmla="*/ 2013027 w 8009398"/>
              <a:gd name="connsiteY0" fmla="*/ 90488 h 5228761"/>
              <a:gd name="connsiteX1" fmla="*/ 1780460 w 8009398"/>
              <a:gd name="connsiteY1" fmla="*/ 107950 h 5228761"/>
              <a:gd name="connsiteX2" fmla="*/ 1392314 w 8009398"/>
              <a:gd name="connsiteY2" fmla="*/ 222250 h 5228761"/>
              <a:gd name="connsiteX3" fmla="*/ 904951 w 8009398"/>
              <a:gd name="connsiteY3" fmla="*/ 400050 h 5228761"/>
              <a:gd name="connsiteX4" fmla="*/ 777952 w 8009398"/>
              <a:gd name="connsiteY4" fmla="*/ 442913 h 5228761"/>
              <a:gd name="connsiteX5" fmla="*/ 692227 w 8009398"/>
              <a:gd name="connsiteY5" fmla="*/ 468313 h 5228761"/>
              <a:gd name="connsiteX6" fmla="*/ 582688 w 8009398"/>
              <a:gd name="connsiteY6" fmla="*/ 520700 h 5228761"/>
              <a:gd name="connsiteX7" fmla="*/ 493789 w 8009398"/>
              <a:gd name="connsiteY7" fmla="*/ 544513 h 5228761"/>
              <a:gd name="connsiteX8" fmla="*/ 296939 w 8009398"/>
              <a:gd name="connsiteY8" fmla="*/ 679451 h 5228761"/>
              <a:gd name="connsiteX9" fmla="*/ 163591 w 8009398"/>
              <a:gd name="connsiteY9" fmla="*/ 779463 h 5228761"/>
              <a:gd name="connsiteX10" fmla="*/ 73101 w 8009398"/>
              <a:gd name="connsiteY10" fmla="*/ 895351 h 5228761"/>
              <a:gd name="connsiteX11" fmla="*/ 1666 w 8009398"/>
              <a:gd name="connsiteY11" fmla="*/ 984250 h 5228761"/>
              <a:gd name="connsiteX12" fmla="*/ 133358 w 8009398"/>
              <a:gd name="connsiteY12" fmla="*/ 1374270 h 5228761"/>
              <a:gd name="connsiteX13" fmla="*/ 255664 w 8009398"/>
              <a:gd name="connsiteY13" fmla="*/ 1439863 h 5228761"/>
              <a:gd name="connsiteX14" fmla="*/ 492201 w 8009398"/>
              <a:gd name="connsiteY14" fmla="*/ 1606550 h 5228761"/>
              <a:gd name="connsiteX15" fmla="*/ 652539 w 8009398"/>
              <a:gd name="connsiteY15" fmla="*/ 1814513 h 5228761"/>
              <a:gd name="connsiteX16" fmla="*/ 825577 w 8009398"/>
              <a:gd name="connsiteY16" fmla="*/ 1900238 h 5228761"/>
              <a:gd name="connsiteX17" fmla="*/ 971627 w 8009398"/>
              <a:gd name="connsiteY17" fmla="*/ 1973263 h 5228761"/>
              <a:gd name="connsiteX18" fmla="*/ 1124026 w 8009398"/>
              <a:gd name="connsiteY18" fmla="*/ 2047875 h 5228761"/>
              <a:gd name="connsiteX19" fmla="*/ 1306589 w 8009398"/>
              <a:gd name="connsiteY19" fmla="*/ 2201863 h 5228761"/>
              <a:gd name="connsiteX20" fmla="*/ 1371676 w 8009398"/>
              <a:gd name="connsiteY20" fmla="*/ 2338388 h 5228761"/>
              <a:gd name="connsiteX21" fmla="*/ 1446289 w 8009398"/>
              <a:gd name="connsiteY21" fmla="*/ 2452688 h 5228761"/>
              <a:gd name="connsiteX22" fmla="*/ 1566939 w 8009398"/>
              <a:gd name="connsiteY22" fmla="*/ 2794001 h 5228761"/>
              <a:gd name="connsiteX23" fmla="*/ 1735214 w 8009398"/>
              <a:gd name="connsiteY23" fmla="*/ 2998788 h 5228761"/>
              <a:gd name="connsiteX24" fmla="*/ 2121203 w 8009398"/>
              <a:gd name="connsiteY24" fmla="*/ 3406549 h 5228761"/>
              <a:gd name="connsiteX25" fmla="*/ 2508100 w 8009398"/>
              <a:gd name="connsiteY25" fmla="*/ 3589792 h 5228761"/>
              <a:gd name="connsiteX26" fmla="*/ 2848732 w 8009398"/>
              <a:gd name="connsiteY26" fmla="*/ 3822927 h 5228761"/>
              <a:gd name="connsiteX27" fmla="*/ 3139925 w 8009398"/>
              <a:gd name="connsiteY27" fmla="*/ 4109585 h 5228761"/>
              <a:gd name="connsiteX28" fmla="*/ 3403905 w 8009398"/>
              <a:gd name="connsiteY28" fmla="*/ 4369481 h 5228761"/>
              <a:gd name="connsiteX29" fmla="*/ 3641123 w 8009398"/>
              <a:gd name="connsiteY29" fmla="*/ 4573134 h 5228761"/>
              <a:gd name="connsiteX30" fmla="*/ 3729116 w 8009398"/>
              <a:gd name="connsiteY30" fmla="*/ 5227183 h 5228761"/>
              <a:gd name="connsiteX31" fmla="*/ 5530928 w 8009398"/>
              <a:gd name="connsiteY31" fmla="*/ 4222750 h 5228761"/>
              <a:gd name="connsiteX32" fmla="*/ 6521529 w 8009398"/>
              <a:gd name="connsiteY32" fmla="*/ 3660774 h 5228761"/>
              <a:gd name="connsiteX33" fmla="*/ 6935866 w 8009398"/>
              <a:gd name="connsiteY33" fmla="*/ 3384550 h 5228761"/>
              <a:gd name="connsiteX34" fmla="*/ 7007303 w 8009398"/>
              <a:gd name="connsiteY34" fmla="*/ 3175000 h 5228761"/>
              <a:gd name="connsiteX35" fmla="*/ 7021591 w 8009398"/>
              <a:gd name="connsiteY35" fmla="*/ 2970212 h 5228761"/>
              <a:gd name="connsiteX36" fmla="*/ 8002666 w 8009398"/>
              <a:gd name="connsiteY36" fmla="*/ 2941637 h 5228761"/>
              <a:gd name="connsiteX37" fmla="*/ 7764541 w 8009398"/>
              <a:gd name="connsiteY37" fmla="*/ 2827337 h 5228761"/>
              <a:gd name="connsiteX38" fmla="*/ 7431166 w 8009398"/>
              <a:gd name="connsiteY38" fmla="*/ 2655887 h 5228761"/>
              <a:gd name="connsiteX39" fmla="*/ 7173991 w 8009398"/>
              <a:gd name="connsiteY39" fmla="*/ 2522537 h 5228761"/>
              <a:gd name="connsiteX40" fmla="*/ 7002541 w 8009398"/>
              <a:gd name="connsiteY40" fmla="*/ 2474912 h 5228761"/>
              <a:gd name="connsiteX41" fmla="*/ 6954916 w 8009398"/>
              <a:gd name="connsiteY41" fmla="*/ 2370137 h 5228761"/>
              <a:gd name="connsiteX42" fmla="*/ 6812039 w 8009398"/>
              <a:gd name="connsiteY42" fmla="*/ 2220913 h 5228761"/>
              <a:gd name="connsiteX43" fmla="*/ 6748539 w 8009398"/>
              <a:gd name="connsiteY43" fmla="*/ 2081213 h 5228761"/>
              <a:gd name="connsiteX44" fmla="*/ 6729489 w 8009398"/>
              <a:gd name="connsiteY44" fmla="*/ 1998663 h 5228761"/>
              <a:gd name="connsiteX45" fmla="*/ 6646939 w 8009398"/>
              <a:gd name="connsiteY45" fmla="*/ 1916113 h 5228761"/>
              <a:gd name="connsiteX46" fmla="*/ 6589789 w 8009398"/>
              <a:gd name="connsiteY46" fmla="*/ 1820863 h 5228761"/>
              <a:gd name="connsiteX47" fmla="*/ 6589789 w 8009398"/>
              <a:gd name="connsiteY47" fmla="*/ 1782763 h 5228761"/>
              <a:gd name="connsiteX48" fmla="*/ 6659639 w 8009398"/>
              <a:gd name="connsiteY48" fmla="*/ 1738313 h 5228761"/>
              <a:gd name="connsiteX49" fmla="*/ 6723139 w 8009398"/>
              <a:gd name="connsiteY49" fmla="*/ 1693863 h 5228761"/>
              <a:gd name="connsiteX50" fmla="*/ 6723139 w 8009398"/>
              <a:gd name="connsiteY50" fmla="*/ 1643063 h 5228761"/>
              <a:gd name="connsiteX51" fmla="*/ 6513589 w 8009398"/>
              <a:gd name="connsiteY51" fmla="*/ 1541463 h 5228761"/>
              <a:gd name="connsiteX52" fmla="*/ 6405639 w 8009398"/>
              <a:gd name="connsiteY52" fmla="*/ 1458913 h 5228761"/>
              <a:gd name="connsiteX53" fmla="*/ 6291339 w 8009398"/>
              <a:gd name="connsiteY53" fmla="*/ 1401763 h 5228761"/>
              <a:gd name="connsiteX54" fmla="*/ 6265939 w 8009398"/>
              <a:gd name="connsiteY54" fmla="*/ 1350963 h 5228761"/>
              <a:gd name="connsiteX55" fmla="*/ 6883477 w 8009398"/>
              <a:gd name="connsiteY55" fmla="*/ 1525588 h 5228761"/>
              <a:gd name="connsiteX56" fmla="*/ 6885064 w 8009398"/>
              <a:gd name="connsiteY56" fmla="*/ 1471613 h 5228761"/>
              <a:gd name="connsiteX57" fmla="*/ 6318326 w 8009398"/>
              <a:gd name="connsiteY57" fmla="*/ 1146176 h 5228761"/>
              <a:gd name="connsiteX58" fmla="*/ 6161164 w 8009398"/>
              <a:gd name="connsiteY58" fmla="*/ 1044576 h 5228761"/>
              <a:gd name="connsiteX59" fmla="*/ 6132589 w 8009398"/>
              <a:gd name="connsiteY59" fmla="*/ 985838 h 5228761"/>
              <a:gd name="connsiteX60" fmla="*/ 6088139 w 8009398"/>
              <a:gd name="connsiteY60" fmla="*/ 850901 h 5228761"/>
              <a:gd name="connsiteX61" fmla="*/ 6084964 w 8009398"/>
              <a:gd name="connsiteY61" fmla="*/ 758825 h 5228761"/>
              <a:gd name="connsiteX62" fmla="*/ 5981708 w 8009398"/>
              <a:gd name="connsiteY62" fmla="*/ 745619 h 5228761"/>
              <a:gd name="connsiteX63" fmla="*/ 5657927 w 8009398"/>
              <a:gd name="connsiteY63" fmla="*/ 790576 h 5228761"/>
              <a:gd name="connsiteX64" fmla="*/ 5490447 w 8009398"/>
              <a:gd name="connsiteY64" fmla="*/ 779462 h 5228761"/>
              <a:gd name="connsiteX65" fmla="*/ 5292804 w 8009398"/>
              <a:gd name="connsiteY65" fmla="*/ 808037 h 5228761"/>
              <a:gd name="connsiteX66" fmla="*/ 5115002 w 8009398"/>
              <a:gd name="connsiteY66" fmla="*/ 792163 h 5228761"/>
              <a:gd name="connsiteX67" fmla="*/ 4929264 w 8009398"/>
              <a:gd name="connsiteY67" fmla="*/ 807244 h 5228761"/>
              <a:gd name="connsiteX68" fmla="*/ 4816553 w 8009398"/>
              <a:gd name="connsiteY68" fmla="*/ 800893 h 5228761"/>
              <a:gd name="connsiteX69" fmla="*/ 4736384 w 8009398"/>
              <a:gd name="connsiteY69" fmla="*/ 777875 h 5228761"/>
              <a:gd name="connsiteX70" fmla="*/ 4635579 w 8009398"/>
              <a:gd name="connsiteY70" fmla="*/ 774700 h 5228761"/>
              <a:gd name="connsiteX71" fmla="*/ 4461747 w 8009398"/>
              <a:gd name="connsiteY71" fmla="*/ 755650 h 5228761"/>
              <a:gd name="connsiteX72" fmla="*/ 4288707 w 8009398"/>
              <a:gd name="connsiteY72" fmla="*/ 764381 h 5228761"/>
              <a:gd name="connsiteX73" fmla="*/ 4054551 w 8009398"/>
              <a:gd name="connsiteY73" fmla="*/ 779463 h 5228761"/>
              <a:gd name="connsiteX74" fmla="*/ 3962476 w 8009398"/>
              <a:gd name="connsiteY74" fmla="*/ 757238 h 5228761"/>
              <a:gd name="connsiteX75" fmla="*/ 3832302 w 8009398"/>
              <a:gd name="connsiteY75" fmla="*/ 789782 h 5228761"/>
              <a:gd name="connsiteX76" fmla="*/ 3668791 w 8009398"/>
              <a:gd name="connsiteY76" fmla="*/ 810418 h 5228761"/>
              <a:gd name="connsiteX77" fmla="*/ 3492577 w 8009398"/>
              <a:gd name="connsiteY77" fmla="*/ 833438 h 5228761"/>
              <a:gd name="connsiteX78" fmla="*/ 3392564 w 8009398"/>
              <a:gd name="connsiteY78" fmla="*/ 828675 h 5228761"/>
              <a:gd name="connsiteX79" fmla="*/ 3229051 w 8009398"/>
              <a:gd name="connsiteY79" fmla="*/ 860425 h 5228761"/>
              <a:gd name="connsiteX80" fmla="*/ 3027439 w 8009398"/>
              <a:gd name="connsiteY80" fmla="*/ 809625 h 5228761"/>
              <a:gd name="connsiteX81" fmla="*/ 2990134 w 8009398"/>
              <a:gd name="connsiteY81" fmla="*/ 767555 h 5228761"/>
              <a:gd name="connsiteX82" fmla="*/ 2951238 w 8009398"/>
              <a:gd name="connsiteY82" fmla="*/ 668338 h 5228761"/>
              <a:gd name="connsiteX83" fmla="*/ 2850433 w 8009398"/>
              <a:gd name="connsiteY83" fmla="*/ 555627 h 5228761"/>
              <a:gd name="connsiteX84" fmla="*/ 2778201 w 8009398"/>
              <a:gd name="connsiteY84" fmla="*/ 477838 h 5228761"/>
              <a:gd name="connsiteX85" fmla="*/ 2671839 w 8009398"/>
              <a:gd name="connsiteY85" fmla="*/ 349251 h 5228761"/>
              <a:gd name="connsiteX86" fmla="*/ 2435301 w 8009398"/>
              <a:gd name="connsiteY86" fmla="*/ 231775 h 5228761"/>
              <a:gd name="connsiteX87" fmla="*/ 2311475 w 8009398"/>
              <a:gd name="connsiteY87" fmla="*/ 85726 h 5228761"/>
              <a:gd name="connsiteX88" fmla="*/ 2135264 w 8009398"/>
              <a:gd name="connsiteY88" fmla="*/ 0 h 5228761"/>
              <a:gd name="connsiteX89" fmla="*/ 2013027 w 8009398"/>
              <a:gd name="connsiteY89" fmla="*/ 90488 h 5228761"/>
              <a:gd name="connsiteX0" fmla="*/ 2013027 w 8009398"/>
              <a:gd name="connsiteY0" fmla="*/ 90488 h 5228761"/>
              <a:gd name="connsiteX1" fmla="*/ 1780460 w 8009398"/>
              <a:gd name="connsiteY1" fmla="*/ 107950 h 5228761"/>
              <a:gd name="connsiteX2" fmla="*/ 1392314 w 8009398"/>
              <a:gd name="connsiteY2" fmla="*/ 222250 h 5228761"/>
              <a:gd name="connsiteX3" fmla="*/ 904951 w 8009398"/>
              <a:gd name="connsiteY3" fmla="*/ 400050 h 5228761"/>
              <a:gd name="connsiteX4" fmla="*/ 777952 w 8009398"/>
              <a:gd name="connsiteY4" fmla="*/ 442913 h 5228761"/>
              <a:gd name="connsiteX5" fmla="*/ 692227 w 8009398"/>
              <a:gd name="connsiteY5" fmla="*/ 468313 h 5228761"/>
              <a:gd name="connsiteX6" fmla="*/ 582688 w 8009398"/>
              <a:gd name="connsiteY6" fmla="*/ 520700 h 5228761"/>
              <a:gd name="connsiteX7" fmla="*/ 493789 w 8009398"/>
              <a:gd name="connsiteY7" fmla="*/ 544513 h 5228761"/>
              <a:gd name="connsiteX8" fmla="*/ 296939 w 8009398"/>
              <a:gd name="connsiteY8" fmla="*/ 679451 h 5228761"/>
              <a:gd name="connsiteX9" fmla="*/ 163591 w 8009398"/>
              <a:gd name="connsiteY9" fmla="*/ 779463 h 5228761"/>
              <a:gd name="connsiteX10" fmla="*/ 73101 w 8009398"/>
              <a:gd name="connsiteY10" fmla="*/ 895351 h 5228761"/>
              <a:gd name="connsiteX11" fmla="*/ 1666 w 8009398"/>
              <a:gd name="connsiteY11" fmla="*/ 984250 h 5228761"/>
              <a:gd name="connsiteX12" fmla="*/ 133358 w 8009398"/>
              <a:gd name="connsiteY12" fmla="*/ 1374270 h 5228761"/>
              <a:gd name="connsiteX13" fmla="*/ 255664 w 8009398"/>
              <a:gd name="connsiteY13" fmla="*/ 1439863 h 5228761"/>
              <a:gd name="connsiteX14" fmla="*/ 492201 w 8009398"/>
              <a:gd name="connsiteY14" fmla="*/ 1606550 h 5228761"/>
              <a:gd name="connsiteX15" fmla="*/ 652539 w 8009398"/>
              <a:gd name="connsiteY15" fmla="*/ 1814513 h 5228761"/>
              <a:gd name="connsiteX16" fmla="*/ 825577 w 8009398"/>
              <a:gd name="connsiteY16" fmla="*/ 1900238 h 5228761"/>
              <a:gd name="connsiteX17" fmla="*/ 971627 w 8009398"/>
              <a:gd name="connsiteY17" fmla="*/ 1973263 h 5228761"/>
              <a:gd name="connsiteX18" fmla="*/ 1124026 w 8009398"/>
              <a:gd name="connsiteY18" fmla="*/ 2047875 h 5228761"/>
              <a:gd name="connsiteX19" fmla="*/ 1306589 w 8009398"/>
              <a:gd name="connsiteY19" fmla="*/ 2201863 h 5228761"/>
              <a:gd name="connsiteX20" fmla="*/ 1371676 w 8009398"/>
              <a:gd name="connsiteY20" fmla="*/ 2338388 h 5228761"/>
              <a:gd name="connsiteX21" fmla="*/ 1446289 w 8009398"/>
              <a:gd name="connsiteY21" fmla="*/ 2452688 h 5228761"/>
              <a:gd name="connsiteX22" fmla="*/ 1566939 w 8009398"/>
              <a:gd name="connsiteY22" fmla="*/ 2794001 h 5228761"/>
              <a:gd name="connsiteX23" fmla="*/ 1735214 w 8009398"/>
              <a:gd name="connsiteY23" fmla="*/ 2998788 h 5228761"/>
              <a:gd name="connsiteX24" fmla="*/ 2121203 w 8009398"/>
              <a:gd name="connsiteY24" fmla="*/ 3406549 h 5228761"/>
              <a:gd name="connsiteX25" fmla="*/ 2508100 w 8009398"/>
              <a:gd name="connsiteY25" fmla="*/ 3589792 h 5228761"/>
              <a:gd name="connsiteX26" fmla="*/ 2848732 w 8009398"/>
              <a:gd name="connsiteY26" fmla="*/ 3822927 h 5228761"/>
              <a:gd name="connsiteX27" fmla="*/ 3139925 w 8009398"/>
              <a:gd name="connsiteY27" fmla="*/ 4109585 h 5228761"/>
              <a:gd name="connsiteX28" fmla="*/ 3403905 w 8009398"/>
              <a:gd name="connsiteY28" fmla="*/ 4369481 h 5228761"/>
              <a:gd name="connsiteX29" fmla="*/ 3641123 w 8009398"/>
              <a:gd name="connsiteY29" fmla="*/ 4573134 h 5228761"/>
              <a:gd name="connsiteX30" fmla="*/ 3729116 w 8009398"/>
              <a:gd name="connsiteY30" fmla="*/ 5227183 h 5228761"/>
              <a:gd name="connsiteX31" fmla="*/ 5530928 w 8009398"/>
              <a:gd name="connsiteY31" fmla="*/ 4222750 h 5228761"/>
              <a:gd name="connsiteX32" fmla="*/ 6521529 w 8009398"/>
              <a:gd name="connsiteY32" fmla="*/ 3660774 h 5228761"/>
              <a:gd name="connsiteX33" fmla="*/ 6935866 w 8009398"/>
              <a:gd name="connsiteY33" fmla="*/ 3384550 h 5228761"/>
              <a:gd name="connsiteX34" fmla="*/ 7007303 w 8009398"/>
              <a:gd name="connsiteY34" fmla="*/ 3175000 h 5228761"/>
              <a:gd name="connsiteX35" fmla="*/ 7021591 w 8009398"/>
              <a:gd name="connsiteY35" fmla="*/ 2970212 h 5228761"/>
              <a:gd name="connsiteX36" fmla="*/ 8002666 w 8009398"/>
              <a:gd name="connsiteY36" fmla="*/ 2941637 h 5228761"/>
              <a:gd name="connsiteX37" fmla="*/ 7764541 w 8009398"/>
              <a:gd name="connsiteY37" fmla="*/ 2827337 h 5228761"/>
              <a:gd name="connsiteX38" fmla="*/ 7431166 w 8009398"/>
              <a:gd name="connsiteY38" fmla="*/ 2655887 h 5228761"/>
              <a:gd name="connsiteX39" fmla="*/ 7173991 w 8009398"/>
              <a:gd name="connsiteY39" fmla="*/ 2522537 h 5228761"/>
              <a:gd name="connsiteX40" fmla="*/ 7002541 w 8009398"/>
              <a:gd name="connsiteY40" fmla="*/ 2474912 h 5228761"/>
              <a:gd name="connsiteX41" fmla="*/ 6954916 w 8009398"/>
              <a:gd name="connsiteY41" fmla="*/ 2370137 h 5228761"/>
              <a:gd name="connsiteX42" fmla="*/ 6812039 w 8009398"/>
              <a:gd name="connsiteY42" fmla="*/ 2220913 h 5228761"/>
              <a:gd name="connsiteX43" fmla="*/ 6748539 w 8009398"/>
              <a:gd name="connsiteY43" fmla="*/ 2081213 h 5228761"/>
              <a:gd name="connsiteX44" fmla="*/ 6729489 w 8009398"/>
              <a:gd name="connsiteY44" fmla="*/ 1998663 h 5228761"/>
              <a:gd name="connsiteX45" fmla="*/ 6646939 w 8009398"/>
              <a:gd name="connsiteY45" fmla="*/ 1916113 h 5228761"/>
              <a:gd name="connsiteX46" fmla="*/ 6589789 w 8009398"/>
              <a:gd name="connsiteY46" fmla="*/ 1820863 h 5228761"/>
              <a:gd name="connsiteX47" fmla="*/ 6589789 w 8009398"/>
              <a:gd name="connsiteY47" fmla="*/ 1782763 h 5228761"/>
              <a:gd name="connsiteX48" fmla="*/ 6659639 w 8009398"/>
              <a:gd name="connsiteY48" fmla="*/ 1738313 h 5228761"/>
              <a:gd name="connsiteX49" fmla="*/ 6723139 w 8009398"/>
              <a:gd name="connsiteY49" fmla="*/ 1693863 h 5228761"/>
              <a:gd name="connsiteX50" fmla="*/ 6723139 w 8009398"/>
              <a:gd name="connsiteY50" fmla="*/ 1643063 h 5228761"/>
              <a:gd name="connsiteX51" fmla="*/ 6513589 w 8009398"/>
              <a:gd name="connsiteY51" fmla="*/ 1541463 h 5228761"/>
              <a:gd name="connsiteX52" fmla="*/ 6405639 w 8009398"/>
              <a:gd name="connsiteY52" fmla="*/ 1458913 h 5228761"/>
              <a:gd name="connsiteX53" fmla="*/ 6291339 w 8009398"/>
              <a:gd name="connsiteY53" fmla="*/ 1401763 h 5228761"/>
              <a:gd name="connsiteX54" fmla="*/ 6265939 w 8009398"/>
              <a:gd name="connsiteY54" fmla="*/ 1350963 h 5228761"/>
              <a:gd name="connsiteX55" fmla="*/ 6883477 w 8009398"/>
              <a:gd name="connsiteY55" fmla="*/ 1525588 h 5228761"/>
              <a:gd name="connsiteX56" fmla="*/ 6885064 w 8009398"/>
              <a:gd name="connsiteY56" fmla="*/ 1471613 h 5228761"/>
              <a:gd name="connsiteX57" fmla="*/ 6318326 w 8009398"/>
              <a:gd name="connsiteY57" fmla="*/ 1146176 h 5228761"/>
              <a:gd name="connsiteX58" fmla="*/ 6161164 w 8009398"/>
              <a:gd name="connsiteY58" fmla="*/ 1044576 h 5228761"/>
              <a:gd name="connsiteX59" fmla="*/ 6132589 w 8009398"/>
              <a:gd name="connsiteY59" fmla="*/ 985838 h 5228761"/>
              <a:gd name="connsiteX60" fmla="*/ 6088139 w 8009398"/>
              <a:gd name="connsiteY60" fmla="*/ 850901 h 5228761"/>
              <a:gd name="connsiteX61" fmla="*/ 6084964 w 8009398"/>
              <a:gd name="connsiteY61" fmla="*/ 758825 h 5228761"/>
              <a:gd name="connsiteX62" fmla="*/ 5981708 w 8009398"/>
              <a:gd name="connsiteY62" fmla="*/ 745619 h 5228761"/>
              <a:gd name="connsiteX63" fmla="*/ 5657927 w 8009398"/>
              <a:gd name="connsiteY63" fmla="*/ 790576 h 5228761"/>
              <a:gd name="connsiteX64" fmla="*/ 5490447 w 8009398"/>
              <a:gd name="connsiteY64" fmla="*/ 779462 h 5228761"/>
              <a:gd name="connsiteX65" fmla="*/ 5292804 w 8009398"/>
              <a:gd name="connsiteY65" fmla="*/ 808037 h 5228761"/>
              <a:gd name="connsiteX66" fmla="*/ 5115002 w 8009398"/>
              <a:gd name="connsiteY66" fmla="*/ 792163 h 5228761"/>
              <a:gd name="connsiteX67" fmla="*/ 4929264 w 8009398"/>
              <a:gd name="connsiteY67" fmla="*/ 807244 h 5228761"/>
              <a:gd name="connsiteX68" fmla="*/ 4816553 w 8009398"/>
              <a:gd name="connsiteY68" fmla="*/ 800893 h 5228761"/>
              <a:gd name="connsiteX69" fmla="*/ 4736384 w 8009398"/>
              <a:gd name="connsiteY69" fmla="*/ 777875 h 5228761"/>
              <a:gd name="connsiteX70" fmla="*/ 4635579 w 8009398"/>
              <a:gd name="connsiteY70" fmla="*/ 774700 h 5228761"/>
              <a:gd name="connsiteX71" fmla="*/ 4461747 w 8009398"/>
              <a:gd name="connsiteY71" fmla="*/ 755650 h 5228761"/>
              <a:gd name="connsiteX72" fmla="*/ 4288707 w 8009398"/>
              <a:gd name="connsiteY72" fmla="*/ 764381 h 5228761"/>
              <a:gd name="connsiteX73" fmla="*/ 4054551 w 8009398"/>
              <a:gd name="connsiteY73" fmla="*/ 779463 h 5228761"/>
              <a:gd name="connsiteX74" fmla="*/ 3962476 w 8009398"/>
              <a:gd name="connsiteY74" fmla="*/ 757238 h 5228761"/>
              <a:gd name="connsiteX75" fmla="*/ 3832302 w 8009398"/>
              <a:gd name="connsiteY75" fmla="*/ 789782 h 5228761"/>
              <a:gd name="connsiteX76" fmla="*/ 3668791 w 8009398"/>
              <a:gd name="connsiteY76" fmla="*/ 810418 h 5228761"/>
              <a:gd name="connsiteX77" fmla="*/ 3492577 w 8009398"/>
              <a:gd name="connsiteY77" fmla="*/ 833438 h 5228761"/>
              <a:gd name="connsiteX78" fmla="*/ 3392564 w 8009398"/>
              <a:gd name="connsiteY78" fmla="*/ 828675 h 5228761"/>
              <a:gd name="connsiteX79" fmla="*/ 3229051 w 8009398"/>
              <a:gd name="connsiteY79" fmla="*/ 860425 h 5228761"/>
              <a:gd name="connsiteX80" fmla="*/ 3027439 w 8009398"/>
              <a:gd name="connsiteY80" fmla="*/ 809625 h 5228761"/>
              <a:gd name="connsiteX81" fmla="*/ 2990134 w 8009398"/>
              <a:gd name="connsiteY81" fmla="*/ 767555 h 5228761"/>
              <a:gd name="connsiteX82" fmla="*/ 2951238 w 8009398"/>
              <a:gd name="connsiteY82" fmla="*/ 668338 h 5228761"/>
              <a:gd name="connsiteX83" fmla="*/ 2850433 w 8009398"/>
              <a:gd name="connsiteY83" fmla="*/ 555627 h 5228761"/>
              <a:gd name="connsiteX84" fmla="*/ 2778201 w 8009398"/>
              <a:gd name="connsiteY84" fmla="*/ 477838 h 5228761"/>
              <a:gd name="connsiteX85" fmla="*/ 2671839 w 8009398"/>
              <a:gd name="connsiteY85" fmla="*/ 349251 h 5228761"/>
              <a:gd name="connsiteX86" fmla="*/ 2435301 w 8009398"/>
              <a:gd name="connsiteY86" fmla="*/ 231775 h 5228761"/>
              <a:gd name="connsiteX87" fmla="*/ 2311475 w 8009398"/>
              <a:gd name="connsiteY87" fmla="*/ 85726 h 5228761"/>
              <a:gd name="connsiteX88" fmla="*/ 2135264 w 8009398"/>
              <a:gd name="connsiteY88" fmla="*/ 0 h 5228761"/>
              <a:gd name="connsiteX89" fmla="*/ 2013027 w 8009398"/>
              <a:gd name="connsiteY89" fmla="*/ 90488 h 5228761"/>
              <a:gd name="connsiteX0" fmla="*/ 2013027 w 8009969"/>
              <a:gd name="connsiteY0" fmla="*/ 90488 h 5228761"/>
              <a:gd name="connsiteX1" fmla="*/ 1780460 w 8009969"/>
              <a:gd name="connsiteY1" fmla="*/ 107950 h 5228761"/>
              <a:gd name="connsiteX2" fmla="*/ 1392314 w 8009969"/>
              <a:gd name="connsiteY2" fmla="*/ 222250 h 5228761"/>
              <a:gd name="connsiteX3" fmla="*/ 904951 w 8009969"/>
              <a:gd name="connsiteY3" fmla="*/ 400050 h 5228761"/>
              <a:gd name="connsiteX4" fmla="*/ 777952 w 8009969"/>
              <a:gd name="connsiteY4" fmla="*/ 442913 h 5228761"/>
              <a:gd name="connsiteX5" fmla="*/ 692227 w 8009969"/>
              <a:gd name="connsiteY5" fmla="*/ 468313 h 5228761"/>
              <a:gd name="connsiteX6" fmla="*/ 582688 w 8009969"/>
              <a:gd name="connsiteY6" fmla="*/ 520700 h 5228761"/>
              <a:gd name="connsiteX7" fmla="*/ 493789 w 8009969"/>
              <a:gd name="connsiteY7" fmla="*/ 544513 h 5228761"/>
              <a:gd name="connsiteX8" fmla="*/ 296939 w 8009969"/>
              <a:gd name="connsiteY8" fmla="*/ 679451 h 5228761"/>
              <a:gd name="connsiteX9" fmla="*/ 163591 w 8009969"/>
              <a:gd name="connsiteY9" fmla="*/ 779463 h 5228761"/>
              <a:gd name="connsiteX10" fmla="*/ 73101 w 8009969"/>
              <a:gd name="connsiteY10" fmla="*/ 895351 h 5228761"/>
              <a:gd name="connsiteX11" fmla="*/ 1666 w 8009969"/>
              <a:gd name="connsiteY11" fmla="*/ 984250 h 5228761"/>
              <a:gd name="connsiteX12" fmla="*/ 133358 w 8009969"/>
              <a:gd name="connsiteY12" fmla="*/ 1374270 h 5228761"/>
              <a:gd name="connsiteX13" fmla="*/ 255664 w 8009969"/>
              <a:gd name="connsiteY13" fmla="*/ 1439863 h 5228761"/>
              <a:gd name="connsiteX14" fmla="*/ 492201 w 8009969"/>
              <a:gd name="connsiteY14" fmla="*/ 1606550 h 5228761"/>
              <a:gd name="connsiteX15" fmla="*/ 652539 w 8009969"/>
              <a:gd name="connsiteY15" fmla="*/ 1814513 h 5228761"/>
              <a:gd name="connsiteX16" fmla="*/ 825577 w 8009969"/>
              <a:gd name="connsiteY16" fmla="*/ 1900238 h 5228761"/>
              <a:gd name="connsiteX17" fmla="*/ 971627 w 8009969"/>
              <a:gd name="connsiteY17" fmla="*/ 1973263 h 5228761"/>
              <a:gd name="connsiteX18" fmla="*/ 1124026 w 8009969"/>
              <a:gd name="connsiteY18" fmla="*/ 2047875 h 5228761"/>
              <a:gd name="connsiteX19" fmla="*/ 1306589 w 8009969"/>
              <a:gd name="connsiteY19" fmla="*/ 2201863 h 5228761"/>
              <a:gd name="connsiteX20" fmla="*/ 1371676 w 8009969"/>
              <a:gd name="connsiteY20" fmla="*/ 2338388 h 5228761"/>
              <a:gd name="connsiteX21" fmla="*/ 1446289 w 8009969"/>
              <a:gd name="connsiteY21" fmla="*/ 2452688 h 5228761"/>
              <a:gd name="connsiteX22" fmla="*/ 1566939 w 8009969"/>
              <a:gd name="connsiteY22" fmla="*/ 2794001 h 5228761"/>
              <a:gd name="connsiteX23" fmla="*/ 1735214 w 8009969"/>
              <a:gd name="connsiteY23" fmla="*/ 2998788 h 5228761"/>
              <a:gd name="connsiteX24" fmla="*/ 2121203 w 8009969"/>
              <a:gd name="connsiteY24" fmla="*/ 3406549 h 5228761"/>
              <a:gd name="connsiteX25" fmla="*/ 2508100 w 8009969"/>
              <a:gd name="connsiteY25" fmla="*/ 3589792 h 5228761"/>
              <a:gd name="connsiteX26" fmla="*/ 2848732 w 8009969"/>
              <a:gd name="connsiteY26" fmla="*/ 3822927 h 5228761"/>
              <a:gd name="connsiteX27" fmla="*/ 3139925 w 8009969"/>
              <a:gd name="connsiteY27" fmla="*/ 4109585 h 5228761"/>
              <a:gd name="connsiteX28" fmla="*/ 3403905 w 8009969"/>
              <a:gd name="connsiteY28" fmla="*/ 4369481 h 5228761"/>
              <a:gd name="connsiteX29" fmla="*/ 3641123 w 8009969"/>
              <a:gd name="connsiteY29" fmla="*/ 4573134 h 5228761"/>
              <a:gd name="connsiteX30" fmla="*/ 3729116 w 8009969"/>
              <a:gd name="connsiteY30" fmla="*/ 5227183 h 5228761"/>
              <a:gd name="connsiteX31" fmla="*/ 5530928 w 8009969"/>
              <a:gd name="connsiteY31" fmla="*/ 4222750 h 5228761"/>
              <a:gd name="connsiteX32" fmla="*/ 6521529 w 8009969"/>
              <a:gd name="connsiteY32" fmla="*/ 3660774 h 5228761"/>
              <a:gd name="connsiteX33" fmla="*/ 6935866 w 8009969"/>
              <a:gd name="connsiteY33" fmla="*/ 3384550 h 5228761"/>
              <a:gd name="connsiteX34" fmla="*/ 7007303 w 8009969"/>
              <a:gd name="connsiteY34" fmla="*/ 3175000 h 5228761"/>
              <a:gd name="connsiteX35" fmla="*/ 7021591 w 8009969"/>
              <a:gd name="connsiteY35" fmla="*/ 2970212 h 5228761"/>
              <a:gd name="connsiteX36" fmla="*/ 8002666 w 8009969"/>
              <a:gd name="connsiteY36" fmla="*/ 2941637 h 5228761"/>
              <a:gd name="connsiteX37" fmla="*/ 7764541 w 8009969"/>
              <a:gd name="connsiteY37" fmla="*/ 2827337 h 5228761"/>
              <a:gd name="connsiteX38" fmla="*/ 7431166 w 8009969"/>
              <a:gd name="connsiteY38" fmla="*/ 2655887 h 5228761"/>
              <a:gd name="connsiteX39" fmla="*/ 7173991 w 8009969"/>
              <a:gd name="connsiteY39" fmla="*/ 2522537 h 5228761"/>
              <a:gd name="connsiteX40" fmla="*/ 7002541 w 8009969"/>
              <a:gd name="connsiteY40" fmla="*/ 2474912 h 5228761"/>
              <a:gd name="connsiteX41" fmla="*/ 6954916 w 8009969"/>
              <a:gd name="connsiteY41" fmla="*/ 2370137 h 5228761"/>
              <a:gd name="connsiteX42" fmla="*/ 6812039 w 8009969"/>
              <a:gd name="connsiteY42" fmla="*/ 2220913 h 5228761"/>
              <a:gd name="connsiteX43" fmla="*/ 6748539 w 8009969"/>
              <a:gd name="connsiteY43" fmla="*/ 2081213 h 5228761"/>
              <a:gd name="connsiteX44" fmla="*/ 6729489 w 8009969"/>
              <a:gd name="connsiteY44" fmla="*/ 1998663 h 5228761"/>
              <a:gd name="connsiteX45" fmla="*/ 6646939 w 8009969"/>
              <a:gd name="connsiteY45" fmla="*/ 1916113 h 5228761"/>
              <a:gd name="connsiteX46" fmla="*/ 6589789 w 8009969"/>
              <a:gd name="connsiteY46" fmla="*/ 1820863 h 5228761"/>
              <a:gd name="connsiteX47" fmla="*/ 6589789 w 8009969"/>
              <a:gd name="connsiteY47" fmla="*/ 1782763 h 5228761"/>
              <a:gd name="connsiteX48" fmla="*/ 6659639 w 8009969"/>
              <a:gd name="connsiteY48" fmla="*/ 1738313 h 5228761"/>
              <a:gd name="connsiteX49" fmla="*/ 6723139 w 8009969"/>
              <a:gd name="connsiteY49" fmla="*/ 1693863 h 5228761"/>
              <a:gd name="connsiteX50" fmla="*/ 6723139 w 8009969"/>
              <a:gd name="connsiteY50" fmla="*/ 1643063 h 5228761"/>
              <a:gd name="connsiteX51" fmla="*/ 6513589 w 8009969"/>
              <a:gd name="connsiteY51" fmla="*/ 1541463 h 5228761"/>
              <a:gd name="connsiteX52" fmla="*/ 6405639 w 8009969"/>
              <a:gd name="connsiteY52" fmla="*/ 1458913 h 5228761"/>
              <a:gd name="connsiteX53" fmla="*/ 6291339 w 8009969"/>
              <a:gd name="connsiteY53" fmla="*/ 1401763 h 5228761"/>
              <a:gd name="connsiteX54" fmla="*/ 6265939 w 8009969"/>
              <a:gd name="connsiteY54" fmla="*/ 1350963 h 5228761"/>
              <a:gd name="connsiteX55" fmla="*/ 6883477 w 8009969"/>
              <a:gd name="connsiteY55" fmla="*/ 1525588 h 5228761"/>
              <a:gd name="connsiteX56" fmla="*/ 6885064 w 8009969"/>
              <a:gd name="connsiteY56" fmla="*/ 1471613 h 5228761"/>
              <a:gd name="connsiteX57" fmla="*/ 6318326 w 8009969"/>
              <a:gd name="connsiteY57" fmla="*/ 1146176 h 5228761"/>
              <a:gd name="connsiteX58" fmla="*/ 6161164 w 8009969"/>
              <a:gd name="connsiteY58" fmla="*/ 1044576 h 5228761"/>
              <a:gd name="connsiteX59" fmla="*/ 6132589 w 8009969"/>
              <a:gd name="connsiteY59" fmla="*/ 985838 h 5228761"/>
              <a:gd name="connsiteX60" fmla="*/ 6088139 w 8009969"/>
              <a:gd name="connsiteY60" fmla="*/ 850901 h 5228761"/>
              <a:gd name="connsiteX61" fmla="*/ 6084964 w 8009969"/>
              <a:gd name="connsiteY61" fmla="*/ 758825 h 5228761"/>
              <a:gd name="connsiteX62" fmla="*/ 5981708 w 8009969"/>
              <a:gd name="connsiteY62" fmla="*/ 745619 h 5228761"/>
              <a:gd name="connsiteX63" fmla="*/ 5657927 w 8009969"/>
              <a:gd name="connsiteY63" fmla="*/ 790576 h 5228761"/>
              <a:gd name="connsiteX64" fmla="*/ 5490447 w 8009969"/>
              <a:gd name="connsiteY64" fmla="*/ 779462 h 5228761"/>
              <a:gd name="connsiteX65" fmla="*/ 5292804 w 8009969"/>
              <a:gd name="connsiteY65" fmla="*/ 808037 h 5228761"/>
              <a:gd name="connsiteX66" fmla="*/ 5115002 w 8009969"/>
              <a:gd name="connsiteY66" fmla="*/ 792163 h 5228761"/>
              <a:gd name="connsiteX67" fmla="*/ 4929264 w 8009969"/>
              <a:gd name="connsiteY67" fmla="*/ 807244 h 5228761"/>
              <a:gd name="connsiteX68" fmla="*/ 4816553 w 8009969"/>
              <a:gd name="connsiteY68" fmla="*/ 800893 h 5228761"/>
              <a:gd name="connsiteX69" fmla="*/ 4736384 w 8009969"/>
              <a:gd name="connsiteY69" fmla="*/ 777875 h 5228761"/>
              <a:gd name="connsiteX70" fmla="*/ 4635579 w 8009969"/>
              <a:gd name="connsiteY70" fmla="*/ 774700 h 5228761"/>
              <a:gd name="connsiteX71" fmla="*/ 4461747 w 8009969"/>
              <a:gd name="connsiteY71" fmla="*/ 755650 h 5228761"/>
              <a:gd name="connsiteX72" fmla="*/ 4288707 w 8009969"/>
              <a:gd name="connsiteY72" fmla="*/ 764381 h 5228761"/>
              <a:gd name="connsiteX73" fmla="*/ 4054551 w 8009969"/>
              <a:gd name="connsiteY73" fmla="*/ 779463 h 5228761"/>
              <a:gd name="connsiteX74" fmla="*/ 3962476 w 8009969"/>
              <a:gd name="connsiteY74" fmla="*/ 757238 h 5228761"/>
              <a:gd name="connsiteX75" fmla="*/ 3832302 w 8009969"/>
              <a:gd name="connsiteY75" fmla="*/ 789782 h 5228761"/>
              <a:gd name="connsiteX76" fmla="*/ 3668791 w 8009969"/>
              <a:gd name="connsiteY76" fmla="*/ 810418 h 5228761"/>
              <a:gd name="connsiteX77" fmla="*/ 3492577 w 8009969"/>
              <a:gd name="connsiteY77" fmla="*/ 833438 h 5228761"/>
              <a:gd name="connsiteX78" fmla="*/ 3392564 w 8009969"/>
              <a:gd name="connsiteY78" fmla="*/ 828675 h 5228761"/>
              <a:gd name="connsiteX79" fmla="*/ 3229051 w 8009969"/>
              <a:gd name="connsiteY79" fmla="*/ 860425 h 5228761"/>
              <a:gd name="connsiteX80" fmla="*/ 3027439 w 8009969"/>
              <a:gd name="connsiteY80" fmla="*/ 809625 h 5228761"/>
              <a:gd name="connsiteX81" fmla="*/ 2990134 w 8009969"/>
              <a:gd name="connsiteY81" fmla="*/ 767555 h 5228761"/>
              <a:gd name="connsiteX82" fmla="*/ 2951238 w 8009969"/>
              <a:gd name="connsiteY82" fmla="*/ 668338 h 5228761"/>
              <a:gd name="connsiteX83" fmla="*/ 2850433 w 8009969"/>
              <a:gd name="connsiteY83" fmla="*/ 555627 h 5228761"/>
              <a:gd name="connsiteX84" fmla="*/ 2778201 w 8009969"/>
              <a:gd name="connsiteY84" fmla="*/ 477838 h 5228761"/>
              <a:gd name="connsiteX85" fmla="*/ 2671839 w 8009969"/>
              <a:gd name="connsiteY85" fmla="*/ 349251 h 5228761"/>
              <a:gd name="connsiteX86" fmla="*/ 2435301 w 8009969"/>
              <a:gd name="connsiteY86" fmla="*/ 231775 h 5228761"/>
              <a:gd name="connsiteX87" fmla="*/ 2311475 w 8009969"/>
              <a:gd name="connsiteY87" fmla="*/ 85726 h 5228761"/>
              <a:gd name="connsiteX88" fmla="*/ 2135264 w 8009969"/>
              <a:gd name="connsiteY88" fmla="*/ 0 h 5228761"/>
              <a:gd name="connsiteX89" fmla="*/ 2013027 w 8009969"/>
              <a:gd name="connsiteY89" fmla="*/ 90488 h 5228761"/>
              <a:gd name="connsiteX0" fmla="*/ 2013027 w 8009969"/>
              <a:gd name="connsiteY0" fmla="*/ 90488 h 5228761"/>
              <a:gd name="connsiteX1" fmla="*/ 1780460 w 8009969"/>
              <a:gd name="connsiteY1" fmla="*/ 107950 h 5228761"/>
              <a:gd name="connsiteX2" fmla="*/ 1392314 w 8009969"/>
              <a:gd name="connsiteY2" fmla="*/ 222250 h 5228761"/>
              <a:gd name="connsiteX3" fmla="*/ 904951 w 8009969"/>
              <a:gd name="connsiteY3" fmla="*/ 400050 h 5228761"/>
              <a:gd name="connsiteX4" fmla="*/ 777952 w 8009969"/>
              <a:gd name="connsiteY4" fmla="*/ 442913 h 5228761"/>
              <a:gd name="connsiteX5" fmla="*/ 692227 w 8009969"/>
              <a:gd name="connsiteY5" fmla="*/ 468313 h 5228761"/>
              <a:gd name="connsiteX6" fmla="*/ 582688 w 8009969"/>
              <a:gd name="connsiteY6" fmla="*/ 520700 h 5228761"/>
              <a:gd name="connsiteX7" fmla="*/ 493789 w 8009969"/>
              <a:gd name="connsiteY7" fmla="*/ 544513 h 5228761"/>
              <a:gd name="connsiteX8" fmla="*/ 296939 w 8009969"/>
              <a:gd name="connsiteY8" fmla="*/ 679451 h 5228761"/>
              <a:gd name="connsiteX9" fmla="*/ 163591 w 8009969"/>
              <a:gd name="connsiteY9" fmla="*/ 779463 h 5228761"/>
              <a:gd name="connsiteX10" fmla="*/ 73101 w 8009969"/>
              <a:gd name="connsiteY10" fmla="*/ 895351 h 5228761"/>
              <a:gd name="connsiteX11" fmla="*/ 1666 w 8009969"/>
              <a:gd name="connsiteY11" fmla="*/ 984250 h 5228761"/>
              <a:gd name="connsiteX12" fmla="*/ 133358 w 8009969"/>
              <a:gd name="connsiteY12" fmla="*/ 1374270 h 5228761"/>
              <a:gd name="connsiteX13" fmla="*/ 255664 w 8009969"/>
              <a:gd name="connsiteY13" fmla="*/ 1439863 h 5228761"/>
              <a:gd name="connsiteX14" fmla="*/ 492201 w 8009969"/>
              <a:gd name="connsiteY14" fmla="*/ 1606550 h 5228761"/>
              <a:gd name="connsiteX15" fmla="*/ 652539 w 8009969"/>
              <a:gd name="connsiteY15" fmla="*/ 1814513 h 5228761"/>
              <a:gd name="connsiteX16" fmla="*/ 825577 w 8009969"/>
              <a:gd name="connsiteY16" fmla="*/ 1900238 h 5228761"/>
              <a:gd name="connsiteX17" fmla="*/ 971627 w 8009969"/>
              <a:gd name="connsiteY17" fmla="*/ 1973263 h 5228761"/>
              <a:gd name="connsiteX18" fmla="*/ 1124026 w 8009969"/>
              <a:gd name="connsiteY18" fmla="*/ 2047875 h 5228761"/>
              <a:gd name="connsiteX19" fmla="*/ 1306589 w 8009969"/>
              <a:gd name="connsiteY19" fmla="*/ 2201863 h 5228761"/>
              <a:gd name="connsiteX20" fmla="*/ 1371676 w 8009969"/>
              <a:gd name="connsiteY20" fmla="*/ 2338388 h 5228761"/>
              <a:gd name="connsiteX21" fmla="*/ 1446289 w 8009969"/>
              <a:gd name="connsiteY21" fmla="*/ 2452688 h 5228761"/>
              <a:gd name="connsiteX22" fmla="*/ 1566939 w 8009969"/>
              <a:gd name="connsiteY22" fmla="*/ 2794001 h 5228761"/>
              <a:gd name="connsiteX23" fmla="*/ 1735214 w 8009969"/>
              <a:gd name="connsiteY23" fmla="*/ 2998788 h 5228761"/>
              <a:gd name="connsiteX24" fmla="*/ 2121203 w 8009969"/>
              <a:gd name="connsiteY24" fmla="*/ 3406549 h 5228761"/>
              <a:gd name="connsiteX25" fmla="*/ 2508100 w 8009969"/>
              <a:gd name="connsiteY25" fmla="*/ 3589792 h 5228761"/>
              <a:gd name="connsiteX26" fmla="*/ 2848732 w 8009969"/>
              <a:gd name="connsiteY26" fmla="*/ 3822927 h 5228761"/>
              <a:gd name="connsiteX27" fmla="*/ 3139925 w 8009969"/>
              <a:gd name="connsiteY27" fmla="*/ 4109585 h 5228761"/>
              <a:gd name="connsiteX28" fmla="*/ 3403905 w 8009969"/>
              <a:gd name="connsiteY28" fmla="*/ 4369481 h 5228761"/>
              <a:gd name="connsiteX29" fmla="*/ 3641123 w 8009969"/>
              <a:gd name="connsiteY29" fmla="*/ 4573134 h 5228761"/>
              <a:gd name="connsiteX30" fmla="*/ 3729116 w 8009969"/>
              <a:gd name="connsiteY30" fmla="*/ 5227183 h 5228761"/>
              <a:gd name="connsiteX31" fmla="*/ 5530928 w 8009969"/>
              <a:gd name="connsiteY31" fmla="*/ 4222750 h 5228761"/>
              <a:gd name="connsiteX32" fmla="*/ 6521529 w 8009969"/>
              <a:gd name="connsiteY32" fmla="*/ 3660774 h 5228761"/>
              <a:gd name="connsiteX33" fmla="*/ 6935866 w 8009969"/>
              <a:gd name="connsiteY33" fmla="*/ 3384550 h 5228761"/>
              <a:gd name="connsiteX34" fmla="*/ 7007303 w 8009969"/>
              <a:gd name="connsiteY34" fmla="*/ 3175000 h 5228761"/>
              <a:gd name="connsiteX35" fmla="*/ 7021591 w 8009969"/>
              <a:gd name="connsiteY35" fmla="*/ 2970212 h 5228761"/>
              <a:gd name="connsiteX36" fmla="*/ 8002666 w 8009969"/>
              <a:gd name="connsiteY36" fmla="*/ 2941637 h 5228761"/>
              <a:gd name="connsiteX37" fmla="*/ 7764541 w 8009969"/>
              <a:gd name="connsiteY37" fmla="*/ 2827337 h 5228761"/>
              <a:gd name="connsiteX38" fmla="*/ 7431166 w 8009969"/>
              <a:gd name="connsiteY38" fmla="*/ 2655887 h 5228761"/>
              <a:gd name="connsiteX39" fmla="*/ 7173991 w 8009969"/>
              <a:gd name="connsiteY39" fmla="*/ 2522537 h 5228761"/>
              <a:gd name="connsiteX40" fmla="*/ 7002541 w 8009969"/>
              <a:gd name="connsiteY40" fmla="*/ 2474912 h 5228761"/>
              <a:gd name="connsiteX41" fmla="*/ 6954916 w 8009969"/>
              <a:gd name="connsiteY41" fmla="*/ 2370137 h 5228761"/>
              <a:gd name="connsiteX42" fmla="*/ 6812039 w 8009969"/>
              <a:gd name="connsiteY42" fmla="*/ 2220913 h 5228761"/>
              <a:gd name="connsiteX43" fmla="*/ 6748539 w 8009969"/>
              <a:gd name="connsiteY43" fmla="*/ 2081213 h 5228761"/>
              <a:gd name="connsiteX44" fmla="*/ 6729489 w 8009969"/>
              <a:gd name="connsiteY44" fmla="*/ 1998663 h 5228761"/>
              <a:gd name="connsiteX45" fmla="*/ 6646939 w 8009969"/>
              <a:gd name="connsiteY45" fmla="*/ 1916113 h 5228761"/>
              <a:gd name="connsiteX46" fmla="*/ 6589789 w 8009969"/>
              <a:gd name="connsiteY46" fmla="*/ 1820863 h 5228761"/>
              <a:gd name="connsiteX47" fmla="*/ 6589789 w 8009969"/>
              <a:gd name="connsiteY47" fmla="*/ 1782763 h 5228761"/>
              <a:gd name="connsiteX48" fmla="*/ 6659639 w 8009969"/>
              <a:gd name="connsiteY48" fmla="*/ 1738313 h 5228761"/>
              <a:gd name="connsiteX49" fmla="*/ 6723139 w 8009969"/>
              <a:gd name="connsiteY49" fmla="*/ 1693863 h 5228761"/>
              <a:gd name="connsiteX50" fmla="*/ 6723139 w 8009969"/>
              <a:gd name="connsiteY50" fmla="*/ 1643063 h 5228761"/>
              <a:gd name="connsiteX51" fmla="*/ 6513589 w 8009969"/>
              <a:gd name="connsiteY51" fmla="*/ 1541463 h 5228761"/>
              <a:gd name="connsiteX52" fmla="*/ 6405639 w 8009969"/>
              <a:gd name="connsiteY52" fmla="*/ 1458913 h 5228761"/>
              <a:gd name="connsiteX53" fmla="*/ 6291339 w 8009969"/>
              <a:gd name="connsiteY53" fmla="*/ 1401763 h 5228761"/>
              <a:gd name="connsiteX54" fmla="*/ 6265939 w 8009969"/>
              <a:gd name="connsiteY54" fmla="*/ 1350963 h 5228761"/>
              <a:gd name="connsiteX55" fmla="*/ 6883477 w 8009969"/>
              <a:gd name="connsiteY55" fmla="*/ 1525588 h 5228761"/>
              <a:gd name="connsiteX56" fmla="*/ 6885064 w 8009969"/>
              <a:gd name="connsiteY56" fmla="*/ 1471613 h 5228761"/>
              <a:gd name="connsiteX57" fmla="*/ 6318326 w 8009969"/>
              <a:gd name="connsiteY57" fmla="*/ 1146176 h 5228761"/>
              <a:gd name="connsiteX58" fmla="*/ 6161164 w 8009969"/>
              <a:gd name="connsiteY58" fmla="*/ 1044576 h 5228761"/>
              <a:gd name="connsiteX59" fmla="*/ 6132589 w 8009969"/>
              <a:gd name="connsiteY59" fmla="*/ 985838 h 5228761"/>
              <a:gd name="connsiteX60" fmla="*/ 6088139 w 8009969"/>
              <a:gd name="connsiteY60" fmla="*/ 850901 h 5228761"/>
              <a:gd name="connsiteX61" fmla="*/ 6084964 w 8009969"/>
              <a:gd name="connsiteY61" fmla="*/ 758825 h 5228761"/>
              <a:gd name="connsiteX62" fmla="*/ 5981708 w 8009969"/>
              <a:gd name="connsiteY62" fmla="*/ 745619 h 5228761"/>
              <a:gd name="connsiteX63" fmla="*/ 5657927 w 8009969"/>
              <a:gd name="connsiteY63" fmla="*/ 790576 h 5228761"/>
              <a:gd name="connsiteX64" fmla="*/ 5490447 w 8009969"/>
              <a:gd name="connsiteY64" fmla="*/ 779462 h 5228761"/>
              <a:gd name="connsiteX65" fmla="*/ 5292804 w 8009969"/>
              <a:gd name="connsiteY65" fmla="*/ 808037 h 5228761"/>
              <a:gd name="connsiteX66" fmla="*/ 5115002 w 8009969"/>
              <a:gd name="connsiteY66" fmla="*/ 792163 h 5228761"/>
              <a:gd name="connsiteX67" fmla="*/ 4929264 w 8009969"/>
              <a:gd name="connsiteY67" fmla="*/ 807244 h 5228761"/>
              <a:gd name="connsiteX68" fmla="*/ 4816553 w 8009969"/>
              <a:gd name="connsiteY68" fmla="*/ 800893 h 5228761"/>
              <a:gd name="connsiteX69" fmla="*/ 4736384 w 8009969"/>
              <a:gd name="connsiteY69" fmla="*/ 777875 h 5228761"/>
              <a:gd name="connsiteX70" fmla="*/ 4635579 w 8009969"/>
              <a:gd name="connsiteY70" fmla="*/ 774700 h 5228761"/>
              <a:gd name="connsiteX71" fmla="*/ 4461747 w 8009969"/>
              <a:gd name="connsiteY71" fmla="*/ 755650 h 5228761"/>
              <a:gd name="connsiteX72" fmla="*/ 4288707 w 8009969"/>
              <a:gd name="connsiteY72" fmla="*/ 764381 h 5228761"/>
              <a:gd name="connsiteX73" fmla="*/ 4054551 w 8009969"/>
              <a:gd name="connsiteY73" fmla="*/ 779463 h 5228761"/>
              <a:gd name="connsiteX74" fmla="*/ 3962476 w 8009969"/>
              <a:gd name="connsiteY74" fmla="*/ 757238 h 5228761"/>
              <a:gd name="connsiteX75" fmla="*/ 3832302 w 8009969"/>
              <a:gd name="connsiteY75" fmla="*/ 789782 h 5228761"/>
              <a:gd name="connsiteX76" fmla="*/ 3668791 w 8009969"/>
              <a:gd name="connsiteY76" fmla="*/ 810418 h 5228761"/>
              <a:gd name="connsiteX77" fmla="*/ 3492577 w 8009969"/>
              <a:gd name="connsiteY77" fmla="*/ 833438 h 5228761"/>
              <a:gd name="connsiteX78" fmla="*/ 3392564 w 8009969"/>
              <a:gd name="connsiteY78" fmla="*/ 828675 h 5228761"/>
              <a:gd name="connsiteX79" fmla="*/ 3229051 w 8009969"/>
              <a:gd name="connsiteY79" fmla="*/ 860425 h 5228761"/>
              <a:gd name="connsiteX80" fmla="*/ 3027439 w 8009969"/>
              <a:gd name="connsiteY80" fmla="*/ 809625 h 5228761"/>
              <a:gd name="connsiteX81" fmla="*/ 2990134 w 8009969"/>
              <a:gd name="connsiteY81" fmla="*/ 767555 h 5228761"/>
              <a:gd name="connsiteX82" fmla="*/ 2951238 w 8009969"/>
              <a:gd name="connsiteY82" fmla="*/ 668338 h 5228761"/>
              <a:gd name="connsiteX83" fmla="*/ 2850433 w 8009969"/>
              <a:gd name="connsiteY83" fmla="*/ 555627 h 5228761"/>
              <a:gd name="connsiteX84" fmla="*/ 2778201 w 8009969"/>
              <a:gd name="connsiteY84" fmla="*/ 477838 h 5228761"/>
              <a:gd name="connsiteX85" fmla="*/ 2671839 w 8009969"/>
              <a:gd name="connsiteY85" fmla="*/ 349251 h 5228761"/>
              <a:gd name="connsiteX86" fmla="*/ 2435301 w 8009969"/>
              <a:gd name="connsiteY86" fmla="*/ 231775 h 5228761"/>
              <a:gd name="connsiteX87" fmla="*/ 2311475 w 8009969"/>
              <a:gd name="connsiteY87" fmla="*/ 85726 h 5228761"/>
              <a:gd name="connsiteX88" fmla="*/ 2135264 w 8009969"/>
              <a:gd name="connsiteY88" fmla="*/ 0 h 5228761"/>
              <a:gd name="connsiteX89" fmla="*/ 2013027 w 8009969"/>
              <a:gd name="connsiteY89" fmla="*/ 90488 h 5228761"/>
              <a:gd name="connsiteX0" fmla="*/ 2013027 w 7768275"/>
              <a:gd name="connsiteY0" fmla="*/ 90488 h 5228761"/>
              <a:gd name="connsiteX1" fmla="*/ 1780460 w 7768275"/>
              <a:gd name="connsiteY1" fmla="*/ 107950 h 5228761"/>
              <a:gd name="connsiteX2" fmla="*/ 1392314 w 7768275"/>
              <a:gd name="connsiteY2" fmla="*/ 222250 h 5228761"/>
              <a:gd name="connsiteX3" fmla="*/ 904951 w 7768275"/>
              <a:gd name="connsiteY3" fmla="*/ 400050 h 5228761"/>
              <a:gd name="connsiteX4" fmla="*/ 777952 w 7768275"/>
              <a:gd name="connsiteY4" fmla="*/ 442913 h 5228761"/>
              <a:gd name="connsiteX5" fmla="*/ 692227 w 7768275"/>
              <a:gd name="connsiteY5" fmla="*/ 468313 h 5228761"/>
              <a:gd name="connsiteX6" fmla="*/ 582688 w 7768275"/>
              <a:gd name="connsiteY6" fmla="*/ 520700 h 5228761"/>
              <a:gd name="connsiteX7" fmla="*/ 493789 w 7768275"/>
              <a:gd name="connsiteY7" fmla="*/ 544513 h 5228761"/>
              <a:gd name="connsiteX8" fmla="*/ 296939 w 7768275"/>
              <a:gd name="connsiteY8" fmla="*/ 679451 h 5228761"/>
              <a:gd name="connsiteX9" fmla="*/ 163591 w 7768275"/>
              <a:gd name="connsiteY9" fmla="*/ 779463 h 5228761"/>
              <a:gd name="connsiteX10" fmla="*/ 73101 w 7768275"/>
              <a:gd name="connsiteY10" fmla="*/ 895351 h 5228761"/>
              <a:gd name="connsiteX11" fmla="*/ 1666 w 7768275"/>
              <a:gd name="connsiteY11" fmla="*/ 984250 h 5228761"/>
              <a:gd name="connsiteX12" fmla="*/ 133358 w 7768275"/>
              <a:gd name="connsiteY12" fmla="*/ 1374270 h 5228761"/>
              <a:gd name="connsiteX13" fmla="*/ 255664 w 7768275"/>
              <a:gd name="connsiteY13" fmla="*/ 1439863 h 5228761"/>
              <a:gd name="connsiteX14" fmla="*/ 492201 w 7768275"/>
              <a:gd name="connsiteY14" fmla="*/ 1606550 h 5228761"/>
              <a:gd name="connsiteX15" fmla="*/ 652539 w 7768275"/>
              <a:gd name="connsiteY15" fmla="*/ 1814513 h 5228761"/>
              <a:gd name="connsiteX16" fmla="*/ 825577 w 7768275"/>
              <a:gd name="connsiteY16" fmla="*/ 1900238 h 5228761"/>
              <a:gd name="connsiteX17" fmla="*/ 971627 w 7768275"/>
              <a:gd name="connsiteY17" fmla="*/ 1973263 h 5228761"/>
              <a:gd name="connsiteX18" fmla="*/ 1124026 w 7768275"/>
              <a:gd name="connsiteY18" fmla="*/ 2047875 h 5228761"/>
              <a:gd name="connsiteX19" fmla="*/ 1306589 w 7768275"/>
              <a:gd name="connsiteY19" fmla="*/ 2201863 h 5228761"/>
              <a:gd name="connsiteX20" fmla="*/ 1371676 w 7768275"/>
              <a:gd name="connsiteY20" fmla="*/ 2338388 h 5228761"/>
              <a:gd name="connsiteX21" fmla="*/ 1446289 w 7768275"/>
              <a:gd name="connsiteY21" fmla="*/ 2452688 h 5228761"/>
              <a:gd name="connsiteX22" fmla="*/ 1566939 w 7768275"/>
              <a:gd name="connsiteY22" fmla="*/ 2794001 h 5228761"/>
              <a:gd name="connsiteX23" fmla="*/ 1735214 w 7768275"/>
              <a:gd name="connsiteY23" fmla="*/ 2998788 h 5228761"/>
              <a:gd name="connsiteX24" fmla="*/ 2121203 w 7768275"/>
              <a:gd name="connsiteY24" fmla="*/ 3406549 h 5228761"/>
              <a:gd name="connsiteX25" fmla="*/ 2508100 w 7768275"/>
              <a:gd name="connsiteY25" fmla="*/ 3589792 h 5228761"/>
              <a:gd name="connsiteX26" fmla="*/ 2848732 w 7768275"/>
              <a:gd name="connsiteY26" fmla="*/ 3822927 h 5228761"/>
              <a:gd name="connsiteX27" fmla="*/ 3139925 w 7768275"/>
              <a:gd name="connsiteY27" fmla="*/ 4109585 h 5228761"/>
              <a:gd name="connsiteX28" fmla="*/ 3403905 w 7768275"/>
              <a:gd name="connsiteY28" fmla="*/ 4369481 h 5228761"/>
              <a:gd name="connsiteX29" fmla="*/ 3641123 w 7768275"/>
              <a:gd name="connsiteY29" fmla="*/ 4573134 h 5228761"/>
              <a:gd name="connsiteX30" fmla="*/ 3729116 w 7768275"/>
              <a:gd name="connsiteY30" fmla="*/ 5227183 h 5228761"/>
              <a:gd name="connsiteX31" fmla="*/ 5530928 w 7768275"/>
              <a:gd name="connsiteY31" fmla="*/ 4222750 h 5228761"/>
              <a:gd name="connsiteX32" fmla="*/ 6521529 w 7768275"/>
              <a:gd name="connsiteY32" fmla="*/ 3660774 h 5228761"/>
              <a:gd name="connsiteX33" fmla="*/ 6935866 w 7768275"/>
              <a:gd name="connsiteY33" fmla="*/ 3384550 h 5228761"/>
              <a:gd name="connsiteX34" fmla="*/ 7007303 w 7768275"/>
              <a:gd name="connsiteY34" fmla="*/ 3175000 h 5228761"/>
              <a:gd name="connsiteX35" fmla="*/ 7021591 w 7768275"/>
              <a:gd name="connsiteY35" fmla="*/ 2970212 h 5228761"/>
              <a:gd name="connsiteX36" fmla="*/ 7045403 w 7768275"/>
              <a:gd name="connsiteY36" fmla="*/ 2770187 h 5228761"/>
              <a:gd name="connsiteX37" fmla="*/ 7764541 w 7768275"/>
              <a:gd name="connsiteY37" fmla="*/ 2827337 h 5228761"/>
              <a:gd name="connsiteX38" fmla="*/ 7431166 w 7768275"/>
              <a:gd name="connsiteY38" fmla="*/ 2655887 h 5228761"/>
              <a:gd name="connsiteX39" fmla="*/ 7173991 w 7768275"/>
              <a:gd name="connsiteY39" fmla="*/ 2522537 h 5228761"/>
              <a:gd name="connsiteX40" fmla="*/ 7002541 w 7768275"/>
              <a:gd name="connsiteY40" fmla="*/ 2474912 h 5228761"/>
              <a:gd name="connsiteX41" fmla="*/ 6954916 w 7768275"/>
              <a:gd name="connsiteY41" fmla="*/ 2370137 h 5228761"/>
              <a:gd name="connsiteX42" fmla="*/ 6812039 w 7768275"/>
              <a:gd name="connsiteY42" fmla="*/ 2220913 h 5228761"/>
              <a:gd name="connsiteX43" fmla="*/ 6748539 w 7768275"/>
              <a:gd name="connsiteY43" fmla="*/ 2081213 h 5228761"/>
              <a:gd name="connsiteX44" fmla="*/ 6729489 w 7768275"/>
              <a:gd name="connsiteY44" fmla="*/ 1998663 h 5228761"/>
              <a:gd name="connsiteX45" fmla="*/ 6646939 w 7768275"/>
              <a:gd name="connsiteY45" fmla="*/ 1916113 h 5228761"/>
              <a:gd name="connsiteX46" fmla="*/ 6589789 w 7768275"/>
              <a:gd name="connsiteY46" fmla="*/ 1820863 h 5228761"/>
              <a:gd name="connsiteX47" fmla="*/ 6589789 w 7768275"/>
              <a:gd name="connsiteY47" fmla="*/ 1782763 h 5228761"/>
              <a:gd name="connsiteX48" fmla="*/ 6659639 w 7768275"/>
              <a:gd name="connsiteY48" fmla="*/ 1738313 h 5228761"/>
              <a:gd name="connsiteX49" fmla="*/ 6723139 w 7768275"/>
              <a:gd name="connsiteY49" fmla="*/ 1693863 h 5228761"/>
              <a:gd name="connsiteX50" fmla="*/ 6723139 w 7768275"/>
              <a:gd name="connsiteY50" fmla="*/ 1643063 h 5228761"/>
              <a:gd name="connsiteX51" fmla="*/ 6513589 w 7768275"/>
              <a:gd name="connsiteY51" fmla="*/ 1541463 h 5228761"/>
              <a:gd name="connsiteX52" fmla="*/ 6405639 w 7768275"/>
              <a:gd name="connsiteY52" fmla="*/ 1458913 h 5228761"/>
              <a:gd name="connsiteX53" fmla="*/ 6291339 w 7768275"/>
              <a:gd name="connsiteY53" fmla="*/ 1401763 h 5228761"/>
              <a:gd name="connsiteX54" fmla="*/ 6265939 w 7768275"/>
              <a:gd name="connsiteY54" fmla="*/ 1350963 h 5228761"/>
              <a:gd name="connsiteX55" fmla="*/ 6883477 w 7768275"/>
              <a:gd name="connsiteY55" fmla="*/ 1525588 h 5228761"/>
              <a:gd name="connsiteX56" fmla="*/ 6885064 w 7768275"/>
              <a:gd name="connsiteY56" fmla="*/ 1471613 h 5228761"/>
              <a:gd name="connsiteX57" fmla="*/ 6318326 w 7768275"/>
              <a:gd name="connsiteY57" fmla="*/ 1146176 h 5228761"/>
              <a:gd name="connsiteX58" fmla="*/ 6161164 w 7768275"/>
              <a:gd name="connsiteY58" fmla="*/ 1044576 h 5228761"/>
              <a:gd name="connsiteX59" fmla="*/ 6132589 w 7768275"/>
              <a:gd name="connsiteY59" fmla="*/ 985838 h 5228761"/>
              <a:gd name="connsiteX60" fmla="*/ 6088139 w 7768275"/>
              <a:gd name="connsiteY60" fmla="*/ 850901 h 5228761"/>
              <a:gd name="connsiteX61" fmla="*/ 6084964 w 7768275"/>
              <a:gd name="connsiteY61" fmla="*/ 758825 h 5228761"/>
              <a:gd name="connsiteX62" fmla="*/ 5981708 w 7768275"/>
              <a:gd name="connsiteY62" fmla="*/ 745619 h 5228761"/>
              <a:gd name="connsiteX63" fmla="*/ 5657927 w 7768275"/>
              <a:gd name="connsiteY63" fmla="*/ 790576 h 5228761"/>
              <a:gd name="connsiteX64" fmla="*/ 5490447 w 7768275"/>
              <a:gd name="connsiteY64" fmla="*/ 779462 h 5228761"/>
              <a:gd name="connsiteX65" fmla="*/ 5292804 w 7768275"/>
              <a:gd name="connsiteY65" fmla="*/ 808037 h 5228761"/>
              <a:gd name="connsiteX66" fmla="*/ 5115002 w 7768275"/>
              <a:gd name="connsiteY66" fmla="*/ 792163 h 5228761"/>
              <a:gd name="connsiteX67" fmla="*/ 4929264 w 7768275"/>
              <a:gd name="connsiteY67" fmla="*/ 807244 h 5228761"/>
              <a:gd name="connsiteX68" fmla="*/ 4816553 w 7768275"/>
              <a:gd name="connsiteY68" fmla="*/ 800893 h 5228761"/>
              <a:gd name="connsiteX69" fmla="*/ 4736384 w 7768275"/>
              <a:gd name="connsiteY69" fmla="*/ 777875 h 5228761"/>
              <a:gd name="connsiteX70" fmla="*/ 4635579 w 7768275"/>
              <a:gd name="connsiteY70" fmla="*/ 774700 h 5228761"/>
              <a:gd name="connsiteX71" fmla="*/ 4461747 w 7768275"/>
              <a:gd name="connsiteY71" fmla="*/ 755650 h 5228761"/>
              <a:gd name="connsiteX72" fmla="*/ 4288707 w 7768275"/>
              <a:gd name="connsiteY72" fmla="*/ 764381 h 5228761"/>
              <a:gd name="connsiteX73" fmla="*/ 4054551 w 7768275"/>
              <a:gd name="connsiteY73" fmla="*/ 779463 h 5228761"/>
              <a:gd name="connsiteX74" fmla="*/ 3962476 w 7768275"/>
              <a:gd name="connsiteY74" fmla="*/ 757238 h 5228761"/>
              <a:gd name="connsiteX75" fmla="*/ 3832302 w 7768275"/>
              <a:gd name="connsiteY75" fmla="*/ 789782 h 5228761"/>
              <a:gd name="connsiteX76" fmla="*/ 3668791 w 7768275"/>
              <a:gd name="connsiteY76" fmla="*/ 810418 h 5228761"/>
              <a:gd name="connsiteX77" fmla="*/ 3492577 w 7768275"/>
              <a:gd name="connsiteY77" fmla="*/ 833438 h 5228761"/>
              <a:gd name="connsiteX78" fmla="*/ 3392564 w 7768275"/>
              <a:gd name="connsiteY78" fmla="*/ 828675 h 5228761"/>
              <a:gd name="connsiteX79" fmla="*/ 3229051 w 7768275"/>
              <a:gd name="connsiteY79" fmla="*/ 860425 h 5228761"/>
              <a:gd name="connsiteX80" fmla="*/ 3027439 w 7768275"/>
              <a:gd name="connsiteY80" fmla="*/ 809625 h 5228761"/>
              <a:gd name="connsiteX81" fmla="*/ 2990134 w 7768275"/>
              <a:gd name="connsiteY81" fmla="*/ 767555 h 5228761"/>
              <a:gd name="connsiteX82" fmla="*/ 2951238 w 7768275"/>
              <a:gd name="connsiteY82" fmla="*/ 668338 h 5228761"/>
              <a:gd name="connsiteX83" fmla="*/ 2850433 w 7768275"/>
              <a:gd name="connsiteY83" fmla="*/ 555627 h 5228761"/>
              <a:gd name="connsiteX84" fmla="*/ 2778201 w 7768275"/>
              <a:gd name="connsiteY84" fmla="*/ 477838 h 5228761"/>
              <a:gd name="connsiteX85" fmla="*/ 2671839 w 7768275"/>
              <a:gd name="connsiteY85" fmla="*/ 349251 h 5228761"/>
              <a:gd name="connsiteX86" fmla="*/ 2435301 w 7768275"/>
              <a:gd name="connsiteY86" fmla="*/ 231775 h 5228761"/>
              <a:gd name="connsiteX87" fmla="*/ 2311475 w 7768275"/>
              <a:gd name="connsiteY87" fmla="*/ 85726 h 5228761"/>
              <a:gd name="connsiteX88" fmla="*/ 2135264 w 7768275"/>
              <a:gd name="connsiteY88" fmla="*/ 0 h 5228761"/>
              <a:gd name="connsiteX89" fmla="*/ 2013027 w 7768275"/>
              <a:gd name="connsiteY89" fmla="*/ 90488 h 5228761"/>
              <a:gd name="connsiteX0" fmla="*/ 2013027 w 7768275"/>
              <a:gd name="connsiteY0" fmla="*/ 90488 h 5228761"/>
              <a:gd name="connsiteX1" fmla="*/ 1780460 w 7768275"/>
              <a:gd name="connsiteY1" fmla="*/ 107950 h 5228761"/>
              <a:gd name="connsiteX2" fmla="*/ 1392314 w 7768275"/>
              <a:gd name="connsiteY2" fmla="*/ 222250 h 5228761"/>
              <a:gd name="connsiteX3" fmla="*/ 904951 w 7768275"/>
              <a:gd name="connsiteY3" fmla="*/ 400050 h 5228761"/>
              <a:gd name="connsiteX4" fmla="*/ 777952 w 7768275"/>
              <a:gd name="connsiteY4" fmla="*/ 442913 h 5228761"/>
              <a:gd name="connsiteX5" fmla="*/ 692227 w 7768275"/>
              <a:gd name="connsiteY5" fmla="*/ 468313 h 5228761"/>
              <a:gd name="connsiteX6" fmla="*/ 582688 w 7768275"/>
              <a:gd name="connsiteY6" fmla="*/ 520700 h 5228761"/>
              <a:gd name="connsiteX7" fmla="*/ 493789 w 7768275"/>
              <a:gd name="connsiteY7" fmla="*/ 544513 h 5228761"/>
              <a:gd name="connsiteX8" fmla="*/ 296939 w 7768275"/>
              <a:gd name="connsiteY8" fmla="*/ 679451 h 5228761"/>
              <a:gd name="connsiteX9" fmla="*/ 163591 w 7768275"/>
              <a:gd name="connsiteY9" fmla="*/ 779463 h 5228761"/>
              <a:gd name="connsiteX10" fmla="*/ 73101 w 7768275"/>
              <a:gd name="connsiteY10" fmla="*/ 895351 h 5228761"/>
              <a:gd name="connsiteX11" fmla="*/ 1666 w 7768275"/>
              <a:gd name="connsiteY11" fmla="*/ 984250 h 5228761"/>
              <a:gd name="connsiteX12" fmla="*/ 133358 w 7768275"/>
              <a:gd name="connsiteY12" fmla="*/ 1374270 h 5228761"/>
              <a:gd name="connsiteX13" fmla="*/ 255664 w 7768275"/>
              <a:gd name="connsiteY13" fmla="*/ 1439863 h 5228761"/>
              <a:gd name="connsiteX14" fmla="*/ 492201 w 7768275"/>
              <a:gd name="connsiteY14" fmla="*/ 1606550 h 5228761"/>
              <a:gd name="connsiteX15" fmla="*/ 652539 w 7768275"/>
              <a:gd name="connsiteY15" fmla="*/ 1814513 h 5228761"/>
              <a:gd name="connsiteX16" fmla="*/ 825577 w 7768275"/>
              <a:gd name="connsiteY16" fmla="*/ 1900238 h 5228761"/>
              <a:gd name="connsiteX17" fmla="*/ 971627 w 7768275"/>
              <a:gd name="connsiteY17" fmla="*/ 1973263 h 5228761"/>
              <a:gd name="connsiteX18" fmla="*/ 1124026 w 7768275"/>
              <a:gd name="connsiteY18" fmla="*/ 2047875 h 5228761"/>
              <a:gd name="connsiteX19" fmla="*/ 1306589 w 7768275"/>
              <a:gd name="connsiteY19" fmla="*/ 2201863 h 5228761"/>
              <a:gd name="connsiteX20" fmla="*/ 1371676 w 7768275"/>
              <a:gd name="connsiteY20" fmla="*/ 2338388 h 5228761"/>
              <a:gd name="connsiteX21" fmla="*/ 1446289 w 7768275"/>
              <a:gd name="connsiteY21" fmla="*/ 2452688 h 5228761"/>
              <a:gd name="connsiteX22" fmla="*/ 1566939 w 7768275"/>
              <a:gd name="connsiteY22" fmla="*/ 2794001 h 5228761"/>
              <a:gd name="connsiteX23" fmla="*/ 1735214 w 7768275"/>
              <a:gd name="connsiteY23" fmla="*/ 2998788 h 5228761"/>
              <a:gd name="connsiteX24" fmla="*/ 2121203 w 7768275"/>
              <a:gd name="connsiteY24" fmla="*/ 3406549 h 5228761"/>
              <a:gd name="connsiteX25" fmla="*/ 2508100 w 7768275"/>
              <a:gd name="connsiteY25" fmla="*/ 3589792 h 5228761"/>
              <a:gd name="connsiteX26" fmla="*/ 2848732 w 7768275"/>
              <a:gd name="connsiteY26" fmla="*/ 3822927 h 5228761"/>
              <a:gd name="connsiteX27" fmla="*/ 3139925 w 7768275"/>
              <a:gd name="connsiteY27" fmla="*/ 4109585 h 5228761"/>
              <a:gd name="connsiteX28" fmla="*/ 3403905 w 7768275"/>
              <a:gd name="connsiteY28" fmla="*/ 4369481 h 5228761"/>
              <a:gd name="connsiteX29" fmla="*/ 3641123 w 7768275"/>
              <a:gd name="connsiteY29" fmla="*/ 4573134 h 5228761"/>
              <a:gd name="connsiteX30" fmla="*/ 3729116 w 7768275"/>
              <a:gd name="connsiteY30" fmla="*/ 5227183 h 5228761"/>
              <a:gd name="connsiteX31" fmla="*/ 5530928 w 7768275"/>
              <a:gd name="connsiteY31" fmla="*/ 4222750 h 5228761"/>
              <a:gd name="connsiteX32" fmla="*/ 6521529 w 7768275"/>
              <a:gd name="connsiteY32" fmla="*/ 3660774 h 5228761"/>
              <a:gd name="connsiteX33" fmla="*/ 6935866 w 7768275"/>
              <a:gd name="connsiteY33" fmla="*/ 3384550 h 5228761"/>
              <a:gd name="connsiteX34" fmla="*/ 7007303 w 7768275"/>
              <a:gd name="connsiteY34" fmla="*/ 3175000 h 5228761"/>
              <a:gd name="connsiteX35" fmla="*/ 7021591 w 7768275"/>
              <a:gd name="connsiteY35" fmla="*/ 2970212 h 5228761"/>
              <a:gd name="connsiteX36" fmla="*/ 7045403 w 7768275"/>
              <a:gd name="connsiteY36" fmla="*/ 2770187 h 5228761"/>
              <a:gd name="connsiteX37" fmla="*/ 7764541 w 7768275"/>
              <a:gd name="connsiteY37" fmla="*/ 2827337 h 5228761"/>
              <a:gd name="connsiteX38" fmla="*/ 7431166 w 7768275"/>
              <a:gd name="connsiteY38" fmla="*/ 2655887 h 5228761"/>
              <a:gd name="connsiteX39" fmla="*/ 7173991 w 7768275"/>
              <a:gd name="connsiteY39" fmla="*/ 2522537 h 5228761"/>
              <a:gd name="connsiteX40" fmla="*/ 7002541 w 7768275"/>
              <a:gd name="connsiteY40" fmla="*/ 2474912 h 5228761"/>
              <a:gd name="connsiteX41" fmla="*/ 6954916 w 7768275"/>
              <a:gd name="connsiteY41" fmla="*/ 2370137 h 5228761"/>
              <a:gd name="connsiteX42" fmla="*/ 6812039 w 7768275"/>
              <a:gd name="connsiteY42" fmla="*/ 2220913 h 5228761"/>
              <a:gd name="connsiteX43" fmla="*/ 6748539 w 7768275"/>
              <a:gd name="connsiteY43" fmla="*/ 2081213 h 5228761"/>
              <a:gd name="connsiteX44" fmla="*/ 6729489 w 7768275"/>
              <a:gd name="connsiteY44" fmla="*/ 1998663 h 5228761"/>
              <a:gd name="connsiteX45" fmla="*/ 6646939 w 7768275"/>
              <a:gd name="connsiteY45" fmla="*/ 1916113 h 5228761"/>
              <a:gd name="connsiteX46" fmla="*/ 6589789 w 7768275"/>
              <a:gd name="connsiteY46" fmla="*/ 1820863 h 5228761"/>
              <a:gd name="connsiteX47" fmla="*/ 6589789 w 7768275"/>
              <a:gd name="connsiteY47" fmla="*/ 1782763 h 5228761"/>
              <a:gd name="connsiteX48" fmla="*/ 6659639 w 7768275"/>
              <a:gd name="connsiteY48" fmla="*/ 1738313 h 5228761"/>
              <a:gd name="connsiteX49" fmla="*/ 6723139 w 7768275"/>
              <a:gd name="connsiteY49" fmla="*/ 1693863 h 5228761"/>
              <a:gd name="connsiteX50" fmla="*/ 6723139 w 7768275"/>
              <a:gd name="connsiteY50" fmla="*/ 1643063 h 5228761"/>
              <a:gd name="connsiteX51" fmla="*/ 6513589 w 7768275"/>
              <a:gd name="connsiteY51" fmla="*/ 1541463 h 5228761"/>
              <a:gd name="connsiteX52" fmla="*/ 6405639 w 7768275"/>
              <a:gd name="connsiteY52" fmla="*/ 1458913 h 5228761"/>
              <a:gd name="connsiteX53" fmla="*/ 6291339 w 7768275"/>
              <a:gd name="connsiteY53" fmla="*/ 1401763 h 5228761"/>
              <a:gd name="connsiteX54" fmla="*/ 6265939 w 7768275"/>
              <a:gd name="connsiteY54" fmla="*/ 1350963 h 5228761"/>
              <a:gd name="connsiteX55" fmla="*/ 6883477 w 7768275"/>
              <a:gd name="connsiteY55" fmla="*/ 1525588 h 5228761"/>
              <a:gd name="connsiteX56" fmla="*/ 6885064 w 7768275"/>
              <a:gd name="connsiteY56" fmla="*/ 1471613 h 5228761"/>
              <a:gd name="connsiteX57" fmla="*/ 6318326 w 7768275"/>
              <a:gd name="connsiteY57" fmla="*/ 1146176 h 5228761"/>
              <a:gd name="connsiteX58" fmla="*/ 6161164 w 7768275"/>
              <a:gd name="connsiteY58" fmla="*/ 1044576 h 5228761"/>
              <a:gd name="connsiteX59" fmla="*/ 6132589 w 7768275"/>
              <a:gd name="connsiteY59" fmla="*/ 985838 h 5228761"/>
              <a:gd name="connsiteX60" fmla="*/ 6088139 w 7768275"/>
              <a:gd name="connsiteY60" fmla="*/ 850901 h 5228761"/>
              <a:gd name="connsiteX61" fmla="*/ 6084964 w 7768275"/>
              <a:gd name="connsiteY61" fmla="*/ 758825 h 5228761"/>
              <a:gd name="connsiteX62" fmla="*/ 5981708 w 7768275"/>
              <a:gd name="connsiteY62" fmla="*/ 745619 h 5228761"/>
              <a:gd name="connsiteX63" fmla="*/ 5657927 w 7768275"/>
              <a:gd name="connsiteY63" fmla="*/ 790576 h 5228761"/>
              <a:gd name="connsiteX64" fmla="*/ 5490447 w 7768275"/>
              <a:gd name="connsiteY64" fmla="*/ 779462 h 5228761"/>
              <a:gd name="connsiteX65" fmla="*/ 5292804 w 7768275"/>
              <a:gd name="connsiteY65" fmla="*/ 808037 h 5228761"/>
              <a:gd name="connsiteX66" fmla="*/ 5115002 w 7768275"/>
              <a:gd name="connsiteY66" fmla="*/ 792163 h 5228761"/>
              <a:gd name="connsiteX67" fmla="*/ 4929264 w 7768275"/>
              <a:gd name="connsiteY67" fmla="*/ 807244 h 5228761"/>
              <a:gd name="connsiteX68" fmla="*/ 4816553 w 7768275"/>
              <a:gd name="connsiteY68" fmla="*/ 800893 h 5228761"/>
              <a:gd name="connsiteX69" fmla="*/ 4736384 w 7768275"/>
              <a:gd name="connsiteY69" fmla="*/ 777875 h 5228761"/>
              <a:gd name="connsiteX70" fmla="*/ 4635579 w 7768275"/>
              <a:gd name="connsiteY70" fmla="*/ 774700 h 5228761"/>
              <a:gd name="connsiteX71" fmla="*/ 4461747 w 7768275"/>
              <a:gd name="connsiteY71" fmla="*/ 755650 h 5228761"/>
              <a:gd name="connsiteX72" fmla="*/ 4288707 w 7768275"/>
              <a:gd name="connsiteY72" fmla="*/ 764381 h 5228761"/>
              <a:gd name="connsiteX73" fmla="*/ 4054551 w 7768275"/>
              <a:gd name="connsiteY73" fmla="*/ 779463 h 5228761"/>
              <a:gd name="connsiteX74" fmla="*/ 3962476 w 7768275"/>
              <a:gd name="connsiteY74" fmla="*/ 757238 h 5228761"/>
              <a:gd name="connsiteX75" fmla="*/ 3832302 w 7768275"/>
              <a:gd name="connsiteY75" fmla="*/ 789782 h 5228761"/>
              <a:gd name="connsiteX76" fmla="*/ 3668791 w 7768275"/>
              <a:gd name="connsiteY76" fmla="*/ 810418 h 5228761"/>
              <a:gd name="connsiteX77" fmla="*/ 3492577 w 7768275"/>
              <a:gd name="connsiteY77" fmla="*/ 833438 h 5228761"/>
              <a:gd name="connsiteX78" fmla="*/ 3392564 w 7768275"/>
              <a:gd name="connsiteY78" fmla="*/ 828675 h 5228761"/>
              <a:gd name="connsiteX79" fmla="*/ 3229051 w 7768275"/>
              <a:gd name="connsiteY79" fmla="*/ 860425 h 5228761"/>
              <a:gd name="connsiteX80" fmla="*/ 3027439 w 7768275"/>
              <a:gd name="connsiteY80" fmla="*/ 809625 h 5228761"/>
              <a:gd name="connsiteX81" fmla="*/ 2990134 w 7768275"/>
              <a:gd name="connsiteY81" fmla="*/ 767555 h 5228761"/>
              <a:gd name="connsiteX82" fmla="*/ 2951238 w 7768275"/>
              <a:gd name="connsiteY82" fmla="*/ 668338 h 5228761"/>
              <a:gd name="connsiteX83" fmla="*/ 2850433 w 7768275"/>
              <a:gd name="connsiteY83" fmla="*/ 555627 h 5228761"/>
              <a:gd name="connsiteX84" fmla="*/ 2778201 w 7768275"/>
              <a:gd name="connsiteY84" fmla="*/ 477838 h 5228761"/>
              <a:gd name="connsiteX85" fmla="*/ 2671839 w 7768275"/>
              <a:gd name="connsiteY85" fmla="*/ 349251 h 5228761"/>
              <a:gd name="connsiteX86" fmla="*/ 2435301 w 7768275"/>
              <a:gd name="connsiteY86" fmla="*/ 231775 h 5228761"/>
              <a:gd name="connsiteX87" fmla="*/ 2311475 w 7768275"/>
              <a:gd name="connsiteY87" fmla="*/ 85726 h 5228761"/>
              <a:gd name="connsiteX88" fmla="*/ 2135264 w 7768275"/>
              <a:gd name="connsiteY88" fmla="*/ 0 h 5228761"/>
              <a:gd name="connsiteX89" fmla="*/ 2013027 w 7768275"/>
              <a:gd name="connsiteY89" fmla="*/ 90488 h 5228761"/>
              <a:gd name="connsiteX0" fmla="*/ 2013027 w 7768275"/>
              <a:gd name="connsiteY0" fmla="*/ 90488 h 5228761"/>
              <a:gd name="connsiteX1" fmla="*/ 1780460 w 7768275"/>
              <a:gd name="connsiteY1" fmla="*/ 107950 h 5228761"/>
              <a:gd name="connsiteX2" fmla="*/ 1392314 w 7768275"/>
              <a:gd name="connsiteY2" fmla="*/ 222250 h 5228761"/>
              <a:gd name="connsiteX3" fmla="*/ 904951 w 7768275"/>
              <a:gd name="connsiteY3" fmla="*/ 400050 h 5228761"/>
              <a:gd name="connsiteX4" fmla="*/ 777952 w 7768275"/>
              <a:gd name="connsiteY4" fmla="*/ 442913 h 5228761"/>
              <a:gd name="connsiteX5" fmla="*/ 692227 w 7768275"/>
              <a:gd name="connsiteY5" fmla="*/ 468313 h 5228761"/>
              <a:gd name="connsiteX6" fmla="*/ 582688 w 7768275"/>
              <a:gd name="connsiteY6" fmla="*/ 520700 h 5228761"/>
              <a:gd name="connsiteX7" fmla="*/ 493789 w 7768275"/>
              <a:gd name="connsiteY7" fmla="*/ 544513 h 5228761"/>
              <a:gd name="connsiteX8" fmla="*/ 296939 w 7768275"/>
              <a:gd name="connsiteY8" fmla="*/ 679451 h 5228761"/>
              <a:gd name="connsiteX9" fmla="*/ 163591 w 7768275"/>
              <a:gd name="connsiteY9" fmla="*/ 779463 h 5228761"/>
              <a:gd name="connsiteX10" fmla="*/ 73101 w 7768275"/>
              <a:gd name="connsiteY10" fmla="*/ 895351 h 5228761"/>
              <a:gd name="connsiteX11" fmla="*/ 1666 w 7768275"/>
              <a:gd name="connsiteY11" fmla="*/ 984250 h 5228761"/>
              <a:gd name="connsiteX12" fmla="*/ 133358 w 7768275"/>
              <a:gd name="connsiteY12" fmla="*/ 1374270 h 5228761"/>
              <a:gd name="connsiteX13" fmla="*/ 255664 w 7768275"/>
              <a:gd name="connsiteY13" fmla="*/ 1439863 h 5228761"/>
              <a:gd name="connsiteX14" fmla="*/ 492201 w 7768275"/>
              <a:gd name="connsiteY14" fmla="*/ 1606550 h 5228761"/>
              <a:gd name="connsiteX15" fmla="*/ 652539 w 7768275"/>
              <a:gd name="connsiteY15" fmla="*/ 1814513 h 5228761"/>
              <a:gd name="connsiteX16" fmla="*/ 825577 w 7768275"/>
              <a:gd name="connsiteY16" fmla="*/ 1900238 h 5228761"/>
              <a:gd name="connsiteX17" fmla="*/ 971627 w 7768275"/>
              <a:gd name="connsiteY17" fmla="*/ 1973263 h 5228761"/>
              <a:gd name="connsiteX18" fmla="*/ 1124026 w 7768275"/>
              <a:gd name="connsiteY18" fmla="*/ 2047875 h 5228761"/>
              <a:gd name="connsiteX19" fmla="*/ 1306589 w 7768275"/>
              <a:gd name="connsiteY19" fmla="*/ 2201863 h 5228761"/>
              <a:gd name="connsiteX20" fmla="*/ 1371676 w 7768275"/>
              <a:gd name="connsiteY20" fmla="*/ 2338388 h 5228761"/>
              <a:gd name="connsiteX21" fmla="*/ 1446289 w 7768275"/>
              <a:gd name="connsiteY21" fmla="*/ 2452688 h 5228761"/>
              <a:gd name="connsiteX22" fmla="*/ 1566939 w 7768275"/>
              <a:gd name="connsiteY22" fmla="*/ 2794001 h 5228761"/>
              <a:gd name="connsiteX23" fmla="*/ 1735214 w 7768275"/>
              <a:gd name="connsiteY23" fmla="*/ 2998788 h 5228761"/>
              <a:gd name="connsiteX24" fmla="*/ 2121203 w 7768275"/>
              <a:gd name="connsiteY24" fmla="*/ 3406549 h 5228761"/>
              <a:gd name="connsiteX25" fmla="*/ 2508100 w 7768275"/>
              <a:gd name="connsiteY25" fmla="*/ 3589792 h 5228761"/>
              <a:gd name="connsiteX26" fmla="*/ 2848732 w 7768275"/>
              <a:gd name="connsiteY26" fmla="*/ 3822927 h 5228761"/>
              <a:gd name="connsiteX27" fmla="*/ 3139925 w 7768275"/>
              <a:gd name="connsiteY27" fmla="*/ 4109585 h 5228761"/>
              <a:gd name="connsiteX28" fmla="*/ 3403905 w 7768275"/>
              <a:gd name="connsiteY28" fmla="*/ 4369481 h 5228761"/>
              <a:gd name="connsiteX29" fmla="*/ 3641123 w 7768275"/>
              <a:gd name="connsiteY29" fmla="*/ 4573134 h 5228761"/>
              <a:gd name="connsiteX30" fmla="*/ 3729116 w 7768275"/>
              <a:gd name="connsiteY30" fmla="*/ 5227183 h 5228761"/>
              <a:gd name="connsiteX31" fmla="*/ 5530928 w 7768275"/>
              <a:gd name="connsiteY31" fmla="*/ 4222750 h 5228761"/>
              <a:gd name="connsiteX32" fmla="*/ 6521529 w 7768275"/>
              <a:gd name="connsiteY32" fmla="*/ 3660774 h 5228761"/>
              <a:gd name="connsiteX33" fmla="*/ 6935866 w 7768275"/>
              <a:gd name="connsiteY33" fmla="*/ 3384550 h 5228761"/>
              <a:gd name="connsiteX34" fmla="*/ 7007303 w 7768275"/>
              <a:gd name="connsiteY34" fmla="*/ 3175000 h 5228761"/>
              <a:gd name="connsiteX35" fmla="*/ 7045404 w 7768275"/>
              <a:gd name="connsiteY35" fmla="*/ 2974975 h 5228761"/>
              <a:gd name="connsiteX36" fmla="*/ 7045403 w 7768275"/>
              <a:gd name="connsiteY36" fmla="*/ 2770187 h 5228761"/>
              <a:gd name="connsiteX37" fmla="*/ 7764541 w 7768275"/>
              <a:gd name="connsiteY37" fmla="*/ 2827337 h 5228761"/>
              <a:gd name="connsiteX38" fmla="*/ 7431166 w 7768275"/>
              <a:gd name="connsiteY38" fmla="*/ 2655887 h 5228761"/>
              <a:gd name="connsiteX39" fmla="*/ 7173991 w 7768275"/>
              <a:gd name="connsiteY39" fmla="*/ 2522537 h 5228761"/>
              <a:gd name="connsiteX40" fmla="*/ 7002541 w 7768275"/>
              <a:gd name="connsiteY40" fmla="*/ 2474912 h 5228761"/>
              <a:gd name="connsiteX41" fmla="*/ 6954916 w 7768275"/>
              <a:gd name="connsiteY41" fmla="*/ 2370137 h 5228761"/>
              <a:gd name="connsiteX42" fmla="*/ 6812039 w 7768275"/>
              <a:gd name="connsiteY42" fmla="*/ 2220913 h 5228761"/>
              <a:gd name="connsiteX43" fmla="*/ 6748539 w 7768275"/>
              <a:gd name="connsiteY43" fmla="*/ 2081213 h 5228761"/>
              <a:gd name="connsiteX44" fmla="*/ 6729489 w 7768275"/>
              <a:gd name="connsiteY44" fmla="*/ 1998663 h 5228761"/>
              <a:gd name="connsiteX45" fmla="*/ 6646939 w 7768275"/>
              <a:gd name="connsiteY45" fmla="*/ 1916113 h 5228761"/>
              <a:gd name="connsiteX46" fmla="*/ 6589789 w 7768275"/>
              <a:gd name="connsiteY46" fmla="*/ 1820863 h 5228761"/>
              <a:gd name="connsiteX47" fmla="*/ 6589789 w 7768275"/>
              <a:gd name="connsiteY47" fmla="*/ 1782763 h 5228761"/>
              <a:gd name="connsiteX48" fmla="*/ 6659639 w 7768275"/>
              <a:gd name="connsiteY48" fmla="*/ 1738313 h 5228761"/>
              <a:gd name="connsiteX49" fmla="*/ 6723139 w 7768275"/>
              <a:gd name="connsiteY49" fmla="*/ 1693863 h 5228761"/>
              <a:gd name="connsiteX50" fmla="*/ 6723139 w 7768275"/>
              <a:gd name="connsiteY50" fmla="*/ 1643063 h 5228761"/>
              <a:gd name="connsiteX51" fmla="*/ 6513589 w 7768275"/>
              <a:gd name="connsiteY51" fmla="*/ 1541463 h 5228761"/>
              <a:gd name="connsiteX52" fmla="*/ 6405639 w 7768275"/>
              <a:gd name="connsiteY52" fmla="*/ 1458913 h 5228761"/>
              <a:gd name="connsiteX53" fmla="*/ 6291339 w 7768275"/>
              <a:gd name="connsiteY53" fmla="*/ 1401763 h 5228761"/>
              <a:gd name="connsiteX54" fmla="*/ 6265939 w 7768275"/>
              <a:gd name="connsiteY54" fmla="*/ 1350963 h 5228761"/>
              <a:gd name="connsiteX55" fmla="*/ 6883477 w 7768275"/>
              <a:gd name="connsiteY55" fmla="*/ 1525588 h 5228761"/>
              <a:gd name="connsiteX56" fmla="*/ 6885064 w 7768275"/>
              <a:gd name="connsiteY56" fmla="*/ 1471613 h 5228761"/>
              <a:gd name="connsiteX57" fmla="*/ 6318326 w 7768275"/>
              <a:gd name="connsiteY57" fmla="*/ 1146176 h 5228761"/>
              <a:gd name="connsiteX58" fmla="*/ 6161164 w 7768275"/>
              <a:gd name="connsiteY58" fmla="*/ 1044576 h 5228761"/>
              <a:gd name="connsiteX59" fmla="*/ 6132589 w 7768275"/>
              <a:gd name="connsiteY59" fmla="*/ 985838 h 5228761"/>
              <a:gd name="connsiteX60" fmla="*/ 6088139 w 7768275"/>
              <a:gd name="connsiteY60" fmla="*/ 850901 h 5228761"/>
              <a:gd name="connsiteX61" fmla="*/ 6084964 w 7768275"/>
              <a:gd name="connsiteY61" fmla="*/ 758825 h 5228761"/>
              <a:gd name="connsiteX62" fmla="*/ 5981708 w 7768275"/>
              <a:gd name="connsiteY62" fmla="*/ 745619 h 5228761"/>
              <a:gd name="connsiteX63" fmla="*/ 5657927 w 7768275"/>
              <a:gd name="connsiteY63" fmla="*/ 790576 h 5228761"/>
              <a:gd name="connsiteX64" fmla="*/ 5490447 w 7768275"/>
              <a:gd name="connsiteY64" fmla="*/ 779462 h 5228761"/>
              <a:gd name="connsiteX65" fmla="*/ 5292804 w 7768275"/>
              <a:gd name="connsiteY65" fmla="*/ 808037 h 5228761"/>
              <a:gd name="connsiteX66" fmla="*/ 5115002 w 7768275"/>
              <a:gd name="connsiteY66" fmla="*/ 792163 h 5228761"/>
              <a:gd name="connsiteX67" fmla="*/ 4929264 w 7768275"/>
              <a:gd name="connsiteY67" fmla="*/ 807244 h 5228761"/>
              <a:gd name="connsiteX68" fmla="*/ 4816553 w 7768275"/>
              <a:gd name="connsiteY68" fmla="*/ 800893 h 5228761"/>
              <a:gd name="connsiteX69" fmla="*/ 4736384 w 7768275"/>
              <a:gd name="connsiteY69" fmla="*/ 777875 h 5228761"/>
              <a:gd name="connsiteX70" fmla="*/ 4635579 w 7768275"/>
              <a:gd name="connsiteY70" fmla="*/ 774700 h 5228761"/>
              <a:gd name="connsiteX71" fmla="*/ 4461747 w 7768275"/>
              <a:gd name="connsiteY71" fmla="*/ 755650 h 5228761"/>
              <a:gd name="connsiteX72" fmla="*/ 4288707 w 7768275"/>
              <a:gd name="connsiteY72" fmla="*/ 764381 h 5228761"/>
              <a:gd name="connsiteX73" fmla="*/ 4054551 w 7768275"/>
              <a:gd name="connsiteY73" fmla="*/ 779463 h 5228761"/>
              <a:gd name="connsiteX74" fmla="*/ 3962476 w 7768275"/>
              <a:gd name="connsiteY74" fmla="*/ 757238 h 5228761"/>
              <a:gd name="connsiteX75" fmla="*/ 3832302 w 7768275"/>
              <a:gd name="connsiteY75" fmla="*/ 789782 h 5228761"/>
              <a:gd name="connsiteX76" fmla="*/ 3668791 w 7768275"/>
              <a:gd name="connsiteY76" fmla="*/ 810418 h 5228761"/>
              <a:gd name="connsiteX77" fmla="*/ 3492577 w 7768275"/>
              <a:gd name="connsiteY77" fmla="*/ 833438 h 5228761"/>
              <a:gd name="connsiteX78" fmla="*/ 3392564 w 7768275"/>
              <a:gd name="connsiteY78" fmla="*/ 828675 h 5228761"/>
              <a:gd name="connsiteX79" fmla="*/ 3229051 w 7768275"/>
              <a:gd name="connsiteY79" fmla="*/ 860425 h 5228761"/>
              <a:gd name="connsiteX80" fmla="*/ 3027439 w 7768275"/>
              <a:gd name="connsiteY80" fmla="*/ 809625 h 5228761"/>
              <a:gd name="connsiteX81" fmla="*/ 2990134 w 7768275"/>
              <a:gd name="connsiteY81" fmla="*/ 767555 h 5228761"/>
              <a:gd name="connsiteX82" fmla="*/ 2951238 w 7768275"/>
              <a:gd name="connsiteY82" fmla="*/ 668338 h 5228761"/>
              <a:gd name="connsiteX83" fmla="*/ 2850433 w 7768275"/>
              <a:gd name="connsiteY83" fmla="*/ 555627 h 5228761"/>
              <a:gd name="connsiteX84" fmla="*/ 2778201 w 7768275"/>
              <a:gd name="connsiteY84" fmla="*/ 477838 h 5228761"/>
              <a:gd name="connsiteX85" fmla="*/ 2671839 w 7768275"/>
              <a:gd name="connsiteY85" fmla="*/ 349251 h 5228761"/>
              <a:gd name="connsiteX86" fmla="*/ 2435301 w 7768275"/>
              <a:gd name="connsiteY86" fmla="*/ 231775 h 5228761"/>
              <a:gd name="connsiteX87" fmla="*/ 2311475 w 7768275"/>
              <a:gd name="connsiteY87" fmla="*/ 85726 h 5228761"/>
              <a:gd name="connsiteX88" fmla="*/ 2135264 w 7768275"/>
              <a:gd name="connsiteY88" fmla="*/ 0 h 5228761"/>
              <a:gd name="connsiteX89" fmla="*/ 2013027 w 7768275"/>
              <a:gd name="connsiteY89" fmla="*/ 90488 h 5228761"/>
              <a:gd name="connsiteX0" fmla="*/ 2013027 w 7768330"/>
              <a:gd name="connsiteY0" fmla="*/ 90488 h 5228761"/>
              <a:gd name="connsiteX1" fmla="*/ 1780460 w 7768330"/>
              <a:gd name="connsiteY1" fmla="*/ 107950 h 5228761"/>
              <a:gd name="connsiteX2" fmla="*/ 1392314 w 7768330"/>
              <a:gd name="connsiteY2" fmla="*/ 222250 h 5228761"/>
              <a:gd name="connsiteX3" fmla="*/ 904951 w 7768330"/>
              <a:gd name="connsiteY3" fmla="*/ 400050 h 5228761"/>
              <a:gd name="connsiteX4" fmla="*/ 777952 w 7768330"/>
              <a:gd name="connsiteY4" fmla="*/ 442913 h 5228761"/>
              <a:gd name="connsiteX5" fmla="*/ 692227 w 7768330"/>
              <a:gd name="connsiteY5" fmla="*/ 468313 h 5228761"/>
              <a:gd name="connsiteX6" fmla="*/ 582688 w 7768330"/>
              <a:gd name="connsiteY6" fmla="*/ 520700 h 5228761"/>
              <a:gd name="connsiteX7" fmla="*/ 493789 w 7768330"/>
              <a:gd name="connsiteY7" fmla="*/ 544513 h 5228761"/>
              <a:gd name="connsiteX8" fmla="*/ 296939 w 7768330"/>
              <a:gd name="connsiteY8" fmla="*/ 679451 h 5228761"/>
              <a:gd name="connsiteX9" fmla="*/ 163591 w 7768330"/>
              <a:gd name="connsiteY9" fmla="*/ 779463 h 5228761"/>
              <a:gd name="connsiteX10" fmla="*/ 73101 w 7768330"/>
              <a:gd name="connsiteY10" fmla="*/ 895351 h 5228761"/>
              <a:gd name="connsiteX11" fmla="*/ 1666 w 7768330"/>
              <a:gd name="connsiteY11" fmla="*/ 984250 h 5228761"/>
              <a:gd name="connsiteX12" fmla="*/ 133358 w 7768330"/>
              <a:gd name="connsiteY12" fmla="*/ 1374270 h 5228761"/>
              <a:gd name="connsiteX13" fmla="*/ 255664 w 7768330"/>
              <a:gd name="connsiteY13" fmla="*/ 1439863 h 5228761"/>
              <a:gd name="connsiteX14" fmla="*/ 492201 w 7768330"/>
              <a:gd name="connsiteY14" fmla="*/ 1606550 h 5228761"/>
              <a:gd name="connsiteX15" fmla="*/ 652539 w 7768330"/>
              <a:gd name="connsiteY15" fmla="*/ 1814513 h 5228761"/>
              <a:gd name="connsiteX16" fmla="*/ 825577 w 7768330"/>
              <a:gd name="connsiteY16" fmla="*/ 1900238 h 5228761"/>
              <a:gd name="connsiteX17" fmla="*/ 971627 w 7768330"/>
              <a:gd name="connsiteY17" fmla="*/ 1973263 h 5228761"/>
              <a:gd name="connsiteX18" fmla="*/ 1124026 w 7768330"/>
              <a:gd name="connsiteY18" fmla="*/ 2047875 h 5228761"/>
              <a:gd name="connsiteX19" fmla="*/ 1306589 w 7768330"/>
              <a:gd name="connsiteY19" fmla="*/ 2201863 h 5228761"/>
              <a:gd name="connsiteX20" fmla="*/ 1371676 w 7768330"/>
              <a:gd name="connsiteY20" fmla="*/ 2338388 h 5228761"/>
              <a:gd name="connsiteX21" fmla="*/ 1446289 w 7768330"/>
              <a:gd name="connsiteY21" fmla="*/ 2452688 h 5228761"/>
              <a:gd name="connsiteX22" fmla="*/ 1566939 w 7768330"/>
              <a:gd name="connsiteY22" fmla="*/ 2794001 h 5228761"/>
              <a:gd name="connsiteX23" fmla="*/ 1735214 w 7768330"/>
              <a:gd name="connsiteY23" fmla="*/ 2998788 h 5228761"/>
              <a:gd name="connsiteX24" fmla="*/ 2121203 w 7768330"/>
              <a:gd name="connsiteY24" fmla="*/ 3406549 h 5228761"/>
              <a:gd name="connsiteX25" fmla="*/ 2508100 w 7768330"/>
              <a:gd name="connsiteY25" fmla="*/ 3589792 h 5228761"/>
              <a:gd name="connsiteX26" fmla="*/ 2848732 w 7768330"/>
              <a:gd name="connsiteY26" fmla="*/ 3822927 h 5228761"/>
              <a:gd name="connsiteX27" fmla="*/ 3139925 w 7768330"/>
              <a:gd name="connsiteY27" fmla="*/ 4109585 h 5228761"/>
              <a:gd name="connsiteX28" fmla="*/ 3403905 w 7768330"/>
              <a:gd name="connsiteY28" fmla="*/ 4369481 h 5228761"/>
              <a:gd name="connsiteX29" fmla="*/ 3641123 w 7768330"/>
              <a:gd name="connsiteY29" fmla="*/ 4573134 h 5228761"/>
              <a:gd name="connsiteX30" fmla="*/ 3729116 w 7768330"/>
              <a:gd name="connsiteY30" fmla="*/ 5227183 h 5228761"/>
              <a:gd name="connsiteX31" fmla="*/ 5530928 w 7768330"/>
              <a:gd name="connsiteY31" fmla="*/ 4222750 h 5228761"/>
              <a:gd name="connsiteX32" fmla="*/ 6521529 w 7768330"/>
              <a:gd name="connsiteY32" fmla="*/ 3660774 h 5228761"/>
              <a:gd name="connsiteX33" fmla="*/ 6935866 w 7768330"/>
              <a:gd name="connsiteY33" fmla="*/ 3384550 h 5228761"/>
              <a:gd name="connsiteX34" fmla="*/ 7007303 w 7768330"/>
              <a:gd name="connsiteY34" fmla="*/ 3175000 h 5228761"/>
              <a:gd name="connsiteX35" fmla="*/ 7045404 w 7768330"/>
              <a:gd name="connsiteY35" fmla="*/ 2974975 h 5228761"/>
              <a:gd name="connsiteX36" fmla="*/ 7059691 w 7768330"/>
              <a:gd name="connsiteY36" fmla="*/ 2779712 h 5228761"/>
              <a:gd name="connsiteX37" fmla="*/ 7764541 w 7768330"/>
              <a:gd name="connsiteY37" fmla="*/ 2827337 h 5228761"/>
              <a:gd name="connsiteX38" fmla="*/ 7431166 w 7768330"/>
              <a:gd name="connsiteY38" fmla="*/ 2655887 h 5228761"/>
              <a:gd name="connsiteX39" fmla="*/ 7173991 w 7768330"/>
              <a:gd name="connsiteY39" fmla="*/ 2522537 h 5228761"/>
              <a:gd name="connsiteX40" fmla="*/ 7002541 w 7768330"/>
              <a:gd name="connsiteY40" fmla="*/ 2474912 h 5228761"/>
              <a:gd name="connsiteX41" fmla="*/ 6954916 w 7768330"/>
              <a:gd name="connsiteY41" fmla="*/ 2370137 h 5228761"/>
              <a:gd name="connsiteX42" fmla="*/ 6812039 w 7768330"/>
              <a:gd name="connsiteY42" fmla="*/ 2220913 h 5228761"/>
              <a:gd name="connsiteX43" fmla="*/ 6748539 w 7768330"/>
              <a:gd name="connsiteY43" fmla="*/ 2081213 h 5228761"/>
              <a:gd name="connsiteX44" fmla="*/ 6729489 w 7768330"/>
              <a:gd name="connsiteY44" fmla="*/ 1998663 h 5228761"/>
              <a:gd name="connsiteX45" fmla="*/ 6646939 w 7768330"/>
              <a:gd name="connsiteY45" fmla="*/ 1916113 h 5228761"/>
              <a:gd name="connsiteX46" fmla="*/ 6589789 w 7768330"/>
              <a:gd name="connsiteY46" fmla="*/ 1820863 h 5228761"/>
              <a:gd name="connsiteX47" fmla="*/ 6589789 w 7768330"/>
              <a:gd name="connsiteY47" fmla="*/ 1782763 h 5228761"/>
              <a:gd name="connsiteX48" fmla="*/ 6659639 w 7768330"/>
              <a:gd name="connsiteY48" fmla="*/ 1738313 h 5228761"/>
              <a:gd name="connsiteX49" fmla="*/ 6723139 w 7768330"/>
              <a:gd name="connsiteY49" fmla="*/ 1693863 h 5228761"/>
              <a:gd name="connsiteX50" fmla="*/ 6723139 w 7768330"/>
              <a:gd name="connsiteY50" fmla="*/ 1643063 h 5228761"/>
              <a:gd name="connsiteX51" fmla="*/ 6513589 w 7768330"/>
              <a:gd name="connsiteY51" fmla="*/ 1541463 h 5228761"/>
              <a:gd name="connsiteX52" fmla="*/ 6405639 w 7768330"/>
              <a:gd name="connsiteY52" fmla="*/ 1458913 h 5228761"/>
              <a:gd name="connsiteX53" fmla="*/ 6291339 w 7768330"/>
              <a:gd name="connsiteY53" fmla="*/ 1401763 h 5228761"/>
              <a:gd name="connsiteX54" fmla="*/ 6265939 w 7768330"/>
              <a:gd name="connsiteY54" fmla="*/ 1350963 h 5228761"/>
              <a:gd name="connsiteX55" fmla="*/ 6883477 w 7768330"/>
              <a:gd name="connsiteY55" fmla="*/ 1525588 h 5228761"/>
              <a:gd name="connsiteX56" fmla="*/ 6885064 w 7768330"/>
              <a:gd name="connsiteY56" fmla="*/ 1471613 h 5228761"/>
              <a:gd name="connsiteX57" fmla="*/ 6318326 w 7768330"/>
              <a:gd name="connsiteY57" fmla="*/ 1146176 h 5228761"/>
              <a:gd name="connsiteX58" fmla="*/ 6161164 w 7768330"/>
              <a:gd name="connsiteY58" fmla="*/ 1044576 h 5228761"/>
              <a:gd name="connsiteX59" fmla="*/ 6132589 w 7768330"/>
              <a:gd name="connsiteY59" fmla="*/ 985838 h 5228761"/>
              <a:gd name="connsiteX60" fmla="*/ 6088139 w 7768330"/>
              <a:gd name="connsiteY60" fmla="*/ 850901 h 5228761"/>
              <a:gd name="connsiteX61" fmla="*/ 6084964 w 7768330"/>
              <a:gd name="connsiteY61" fmla="*/ 758825 h 5228761"/>
              <a:gd name="connsiteX62" fmla="*/ 5981708 w 7768330"/>
              <a:gd name="connsiteY62" fmla="*/ 745619 h 5228761"/>
              <a:gd name="connsiteX63" fmla="*/ 5657927 w 7768330"/>
              <a:gd name="connsiteY63" fmla="*/ 790576 h 5228761"/>
              <a:gd name="connsiteX64" fmla="*/ 5490447 w 7768330"/>
              <a:gd name="connsiteY64" fmla="*/ 779462 h 5228761"/>
              <a:gd name="connsiteX65" fmla="*/ 5292804 w 7768330"/>
              <a:gd name="connsiteY65" fmla="*/ 808037 h 5228761"/>
              <a:gd name="connsiteX66" fmla="*/ 5115002 w 7768330"/>
              <a:gd name="connsiteY66" fmla="*/ 792163 h 5228761"/>
              <a:gd name="connsiteX67" fmla="*/ 4929264 w 7768330"/>
              <a:gd name="connsiteY67" fmla="*/ 807244 h 5228761"/>
              <a:gd name="connsiteX68" fmla="*/ 4816553 w 7768330"/>
              <a:gd name="connsiteY68" fmla="*/ 800893 h 5228761"/>
              <a:gd name="connsiteX69" fmla="*/ 4736384 w 7768330"/>
              <a:gd name="connsiteY69" fmla="*/ 777875 h 5228761"/>
              <a:gd name="connsiteX70" fmla="*/ 4635579 w 7768330"/>
              <a:gd name="connsiteY70" fmla="*/ 774700 h 5228761"/>
              <a:gd name="connsiteX71" fmla="*/ 4461747 w 7768330"/>
              <a:gd name="connsiteY71" fmla="*/ 755650 h 5228761"/>
              <a:gd name="connsiteX72" fmla="*/ 4288707 w 7768330"/>
              <a:gd name="connsiteY72" fmla="*/ 764381 h 5228761"/>
              <a:gd name="connsiteX73" fmla="*/ 4054551 w 7768330"/>
              <a:gd name="connsiteY73" fmla="*/ 779463 h 5228761"/>
              <a:gd name="connsiteX74" fmla="*/ 3962476 w 7768330"/>
              <a:gd name="connsiteY74" fmla="*/ 757238 h 5228761"/>
              <a:gd name="connsiteX75" fmla="*/ 3832302 w 7768330"/>
              <a:gd name="connsiteY75" fmla="*/ 789782 h 5228761"/>
              <a:gd name="connsiteX76" fmla="*/ 3668791 w 7768330"/>
              <a:gd name="connsiteY76" fmla="*/ 810418 h 5228761"/>
              <a:gd name="connsiteX77" fmla="*/ 3492577 w 7768330"/>
              <a:gd name="connsiteY77" fmla="*/ 833438 h 5228761"/>
              <a:gd name="connsiteX78" fmla="*/ 3392564 w 7768330"/>
              <a:gd name="connsiteY78" fmla="*/ 828675 h 5228761"/>
              <a:gd name="connsiteX79" fmla="*/ 3229051 w 7768330"/>
              <a:gd name="connsiteY79" fmla="*/ 860425 h 5228761"/>
              <a:gd name="connsiteX80" fmla="*/ 3027439 w 7768330"/>
              <a:gd name="connsiteY80" fmla="*/ 809625 h 5228761"/>
              <a:gd name="connsiteX81" fmla="*/ 2990134 w 7768330"/>
              <a:gd name="connsiteY81" fmla="*/ 767555 h 5228761"/>
              <a:gd name="connsiteX82" fmla="*/ 2951238 w 7768330"/>
              <a:gd name="connsiteY82" fmla="*/ 668338 h 5228761"/>
              <a:gd name="connsiteX83" fmla="*/ 2850433 w 7768330"/>
              <a:gd name="connsiteY83" fmla="*/ 555627 h 5228761"/>
              <a:gd name="connsiteX84" fmla="*/ 2778201 w 7768330"/>
              <a:gd name="connsiteY84" fmla="*/ 477838 h 5228761"/>
              <a:gd name="connsiteX85" fmla="*/ 2671839 w 7768330"/>
              <a:gd name="connsiteY85" fmla="*/ 349251 h 5228761"/>
              <a:gd name="connsiteX86" fmla="*/ 2435301 w 7768330"/>
              <a:gd name="connsiteY86" fmla="*/ 231775 h 5228761"/>
              <a:gd name="connsiteX87" fmla="*/ 2311475 w 7768330"/>
              <a:gd name="connsiteY87" fmla="*/ 85726 h 5228761"/>
              <a:gd name="connsiteX88" fmla="*/ 2135264 w 7768330"/>
              <a:gd name="connsiteY88" fmla="*/ 0 h 5228761"/>
              <a:gd name="connsiteX89" fmla="*/ 2013027 w 7768330"/>
              <a:gd name="connsiteY89" fmla="*/ 90488 h 5228761"/>
              <a:gd name="connsiteX0" fmla="*/ 2013027 w 7432410"/>
              <a:gd name="connsiteY0" fmla="*/ 90488 h 5228761"/>
              <a:gd name="connsiteX1" fmla="*/ 1780460 w 7432410"/>
              <a:gd name="connsiteY1" fmla="*/ 107950 h 5228761"/>
              <a:gd name="connsiteX2" fmla="*/ 1392314 w 7432410"/>
              <a:gd name="connsiteY2" fmla="*/ 222250 h 5228761"/>
              <a:gd name="connsiteX3" fmla="*/ 904951 w 7432410"/>
              <a:gd name="connsiteY3" fmla="*/ 400050 h 5228761"/>
              <a:gd name="connsiteX4" fmla="*/ 777952 w 7432410"/>
              <a:gd name="connsiteY4" fmla="*/ 442913 h 5228761"/>
              <a:gd name="connsiteX5" fmla="*/ 692227 w 7432410"/>
              <a:gd name="connsiteY5" fmla="*/ 468313 h 5228761"/>
              <a:gd name="connsiteX6" fmla="*/ 582688 w 7432410"/>
              <a:gd name="connsiteY6" fmla="*/ 520700 h 5228761"/>
              <a:gd name="connsiteX7" fmla="*/ 493789 w 7432410"/>
              <a:gd name="connsiteY7" fmla="*/ 544513 h 5228761"/>
              <a:gd name="connsiteX8" fmla="*/ 296939 w 7432410"/>
              <a:gd name="connsiteY8" fmla="*/ 679451 h 5228761"/>
              <a:gd name="connsiteX9" fmla="*/ 163591 w 7432410"/>
              <a:gd name="connsiteY9" fmla="*/ 779463 h 5228761"/>
              <a:gd name="connsiteX10" fmla="*/ 73101 w 7432410"/>
              <a:gd name="connsiteY10" fmla="*/ 895351 h 5228761"/>
              <a:gd name="connsiteX11" fmla="*/ 1666 w 7432410"/>
              <a:gd name="connsiteY11" fmla="*/ 984250 h 5228761"/>
              <a:gd name="connsiteX12" fmla="*/ 133358 w 7432410"/>
              <a:gd name="connsiteY12" fmla="*/ 1374270 h 5228761"/>
              <a:gd name="connsiteX13" fmla="*/ 255664 w 7432410"/>
              <a:gd name="connsiteY13" fmla="*/ 1439863 h 5228761"/>
              <a:gd name="connsiteX14" fmla="*/ 492201 w 7432410"/>
              <a:gd name="connsiteY14" fmla="*/ 1606550 h 5228761"/>
              <a:gd name="connsiteX15" fmla="*/ 652539 w 7432410"/>
              <a:gd name="connsiteY15" fmla="*/ 1814513 h 5228761"/>
              <a:gd name="connsiteX16" fmla="*/ 825577 w 7432410"/>
              <a:gd name="connsiteY16" fmla="*/ 1900238 h 5228761"/>
              <a:gd name="connsiteX17" fmla="*/ 971627 w 7432410"/>
              <a:gd name="connsiteY17" fmla="*/ 1973263 h 5228761"/>
              <a:gd name="connsiteX18" fmla="*/ 1124026 w 7432410"/>
              <a:gd name="connsiteY18" fmla="*/ 2047875 h 5228761"/>
              <a:gd name="connsiteX19" fmla="*/ 1306589 w 7432410"/>
              <a:gd name="connsiteY19" fmla="*/ 2201863 h 5228761"/>
              <a:gd name="connsiteX20" fmla="*/ 1371676 w 7432410"/>
              <a:gd name="connsiteY20" fmla="*/ 2338388 h 5228761"/>
              <a:gd name="connsiteX21" fmla="*/ 1446289 w 7432410"/>
              <a:gd name="connsiteY21" fmla="*/ 2452688 h 5228761"/>
              <a:gd name="connsiteX22" fmla="*/ 1566939 w 7432410"/>
              <a:gd name="connsiteY22" fmla="*/ 2794001 h 5228761"/>
              <a:gd name="connsiteX23" fmla="*/ 1735214 w 7432410"/>
              <a:gd name="connsiteY23" fmla="*/ 2998788 h 5228761"/>
              <a:gd name="connsiteX24" fmla="*/ 2121203 w 7432410"/>
              <a:gd name="connsiteY24" fmla="*/ 3406549 h 5228761"/>
              <a:gd name="connsiteX25" fmla="*/ 2508100 w 7432410"/>
              <a:gd name="connsiteY25" fmla="*/ 3589792 h 5228761"/>
              <a:gd name="connsiteX26" fmla="*/ 2848732 w 7432410"/>
              <a:gd name="connsiteY26" fmla="*/ 3822927 h 5228761"/>
              <a:gd name="connsiteX27" fmla="*/ 3139925 w 7432410"/>
              <a:gd name="connsiteY27" fmla="*/ 4109585 h 5228761"/>
              <a:gd name="connsiteX28" fmla="*/ 3403905 w 7432410"/>
              <a:gd name="connsiteY28" fmla="*/ 4369481 h 5228761"/>
              <a:gd name="connsiteX29" fmla="*/ 3641123 w 7432410"/>
              <a:gd name="connsiteY29" fmla="*/ 4573134 h 5228761"/>
              <a:gd name="connsiteX30" fmla="*/ 3729116 w 7432410"/>
              <a:gd name="connsiteY30" fmla="*/ 5227183 h 5228761"/>
              <a:gd name="connsiteX31" fmla="*/ 5530928 w 7432410"/>
              <a:gd name="connsiteY31" fmla="*/ 4222750 h 5228761"/>
              <a:gd name="connsiteX32" fmla="*/ 6521529 w 7432410"/>
              <a:gd name="connsiteY32" fmla="*/ 3660774 h 5228761"/>
              <a:gd name="connsiteX33" fmla="*/ 6935866 w 7432410"/>
              <a:gd name="connsiteY33" fmla="*/ 3384550 h 5228761"/>
              <a:gd name="connsiteX34" fmla="*/ 7007303 w 7432410"/>
              <a:gd name="connsiteY34" fmla="*/ 3175000 h 5228761"/>
              <a:gd name="connsiteX35" fmla="*/ 7045404 w 7432410"/>
              <a:gd name="connsiteY35" fmla="*/ 2974975 h 5228761"/>
              <a:gd name="connsiteX36" fmla="*/ 7059691 w 7432410"/>
              <a:gd name="connsiteY36" fmla="*/ 2779712 h 5228761"/>
              <a:gd name="connsiteX37" fmla="*/ 7431166 w 7432410"/>
              <a:gd name="connsiteY37" fmla="*/ 2655887 h 5228761"/>
              <a:gd name="connsiteX38" fmla="*/ 7173991 w 7432410"/>
              <a:gd name="connsiteY38" fmla="*/ 2522537 h 5228761"/>
              <a:gd name="connsiteX39" fmla="*/ 7002541 w 7432410"/>
              <a:gd name="connsiteY39" fmla="*/ 2474912 h 5228761"/>
              <a:gd name="connsiteX40" fmla="*/ 6954916 w 7432410"/>
              <a:gd name="connsiteY40" fmla="*/ 2370137 h 5228761"/>
              <a:gd name="connsiteX41" fmla="*/ 6812039 w 7432410"/>
              <a:gd name="connsiteY41" fmla="*/ 2220913 h 5228761"/>
              <a:gd name="connsiteX42" fmla="*/ 6748539 w 7432410"/>
              <a:gd name="connsiteY42" fmla="*/ 2081213 h 5228761"/>
              <a:gd name="connsiteX43" fmla="*/ 6729489 w 7432410"/>
              <a:gd name="connsiteY43" fmla="*/ 1998663 h 5228761"/>
              <a:gd name="connsiteX44" fmla="*/ 6646939 w 7432410"/>
              <a:gd name="connsiteY44" fmla="*/ 1916113 h 5228761"/>
              <a:gd name="connsiteX45" fmla="*/ 6589789 w 7432410"/>
              <a:gd name="connsiteY45" fmla="*/ 1820863 h 5228761"/>
              <a:gd name="connsiteX46" fmla="*/ 6589789 w 7432410"/>
              <a:gd name="connsiteY46" fmla="*/ 1782763 h 5228761"/>
              <a:gd name="connsiteX47" fmla="*/ 6659639 w 7432410"/>
              <a:gd name="connsiteY47" fmla="*/ 1738313 h 5228761"/>
              <a:gd name="connsiteX48" fmla="*/ 6723139 w 7432410"/>
              <a:gd name="connsiteY48" fmla="*/ 1693863 h 5228761"/>
              <a:gd name="connsiteX49" fmla="*/ 6723139 w 7432410"/>
              <a:gd name="connsiteY49" fmla="*/ 1643063 h 5228761"/>
              <a:gd name="connsiteX50" fmla="*/ 6513589 w 7432410"/>
              <a:gd name="connsiteY50" fmla="*/ 1541463 h 5228761"/>
              <a:gd name="connsiteX51" fmla="*/ 6405639 w 7432410"/>
              <a:gd name="connsiteY51" fmla="*/ 1458913 h 5228761"/>
              <a:gd name="connsiteX52" fmla="*/ 6291339 w 7432410"/>
              <a:gd name="connsiteY52" fmla="*/ 1401763 h 5228761"/>
              <a:gd name="connsiteX53" fmla="*/ 6265939 w 7432410"/>
              <a:gd name="connsiteY53" fmla="*/ 1350963 h 5228761"/>
              <a:gd name="connsiteX54" fmla="*/ 6883477 w 7432410"/>
              <a:gd name="connsiteY54" fmla="*/ 1525588 h 5228761"/>
              <a:gd name="connsiteX55" fmla="*/ 6885064 w 7432410"/>
              <a:gd name="connsiteY55" fmla="*/ 1471613 h 5228761"/>
              <a:gd name="connsiteX56" fmla="*/ 6318326 w 7432410"/>
              <a:gd name="connsiteY56" fmla="*/ 1146176 h 5228761"/>
              <a:gd name="connsiteX57" fmla="*/ 6161164 w 7432410"/>
              <a:gd name="connsiteY57" fmla="*/ 1044576 h 5228761"/>
              <a:gd name="connsiteX58" fmla="*/ 6132589 w 7432410"/>
              <a:gd name="connsiteY58" fmla="*/ 985838 h 5228761"/>
              <a:gd name="connsiteX59" fmla="*/ 6088139 w 7432410"/>
              <a:gd name="connsiteY59" fmla="*/ 850901 h 5228761"/>
              <a:gd name="connsiteX60" fmla="*/ 6084964 w 7432410"/>
              <a:gd name="connsiteY60" fmla="*/ 758825 h 5228761"/>
              <a:gd name="connsiteX61" fmla="*/ 5981708 w 7432410"/>
              <a:gd name="connsiteY61" fmla="*/ 745619 h 5228761"/>
              <a:gd name="connsiteX62" fmla="*/ 5657927 w 7432410"/>
              <a:gd name="connsiteY62" fmla="*/ 790576 h 5228761"/>
              <a:gd name="connsiteX63" fmla="*/ 5490447 w 7432410"/>
              <a:gd name="connsiteY63" fmla="*/ 779462 h 5228761"/>
              <a:gd name="connsiteX64" fmla="*/ 5292804 w 7432410"/>
              <a:gd name="connsiteY64" fmla="*/ 808037 h 5228761"/>
              <a:gd name="connsiteX65" fmla="*/ 5115002 w 7432410"/>
              <a:gd name="connsiteY65" fmla="*/ 792163 h 5228761"/>
              <a:gd name="connsiteX66" fmla="*/ 4929264 w 7432410"/>
              <a:gd name="connsiteY66" fmla="*/ 807244 h 5228761"/>
              <a:gd name="connsiteX67" fmla="*/ 4816553 w 7432410"/>
              <a:gd name="connsiteY67" fmla="*/ 800893 h 5228761"/>
              <a:gd name="connsiteX68" fmla="*/ 4736384 w 7432410"/>
              <a:gd name="connsiteY68" fmla="*/ 777875 h 5228761"/>
              <a:gd name="connsiteX69" fmla="*/ 4635579 w 7432410"/>
              <a:gd name="connsiteY69" fmla="*/ 774700 h 5228761"/>
              <a:gd name="connsiteX70" fmla="*/ 4461747 w 7432410"/>
              <a:gd name="connsiteY70" fmla="*/ 755650 h 5228761"/>
              <a:gd name="connsiteX71" fmla="*/ 4288707 w 7432410"/>
              <a:gd name="connsiteY71" fmla="*/ 764381 h 5228761"/>
              <a:gd name="connsiteX72" fmla="*/ 4054551 w 7432410"/>
              <a:gd name="connsiteY72" fmla="*/ 779463 h 5228761"/>
              <a:gd name="connsiteX73" fmla="*/ 3962476 w 7432410"/>
              <a:gd name="connsiteY73" fmla="*/ 757238 h 5228761"/>
              <a:gd name="connsiteX74" fmla="*/ 3832302 w 7432410"/>
              <a:gd name="connsiteY74" fmla="*/ 789782 h 5228761"/>
              <a:gd name="connsiteX75" fmla="*/ 3668791 w 7432410"/>
              <a:gd name="connsiteY75" fmla="*/ 810418 h 5228761"/>
              <a:gd name="connsiteX76" fmla="*/ 3492577 w 7432410"/>
              <a:gd name="connsiteY76" fmla="*/ 833438 h 5228761"/>
              <a:gd name="connsiteX77" fmla="*/ 3392564 w 7432410"/>
              <a:gd name="connsiteY77" fmla="*/ 828675 h 5228761"/>
              <a:gd name="connsiteX78" fmla="*/ 3229051 w 7432410"/>
              <a:gd name="connsiteY78" fmla="*/ 860425 h 5228761"/>
              <a:gd name="connsiteX79" fmla="*/ 3027439 w 7432410"/>
              <a:gd name="connsiteY79" fmla="*/ 809625 h 5228761"/>
              <a:gd name="connsiteX80" fmla="*/ 2990134 w 7432410"/>
              <a:gd name="connsiteY80" fmla="*/ 767555 h 5228761"/>
              <a:gd name="connsiteX81" fmla="*/ 2951238 w 7432410"/>
              <a:gd name="connsiteY81" fmla="*/ 668338 h 5228761"/>
              <a:gd name="connsiteX82" fmla="*/ 2850433 w 7432410"/>
              <a:gd name="connsiteY82" fmla="*/ 555627 h 5228761"/>
              <a:gd name="connsiteX83" fmla="*/ 2778201 w 7432410"/>
              <a:gd name="connsiteY83" fmla="*/ 477838 h 5228761"/>
              <a:gd name="connsiteX84" fmla="*/ 2671839 w 7432410"/>
              <a:gd name="connsiteY84" fmla="*/ 349251 h 5228761"/>
              <a:gd name="connsiteX85" fmla="*/ 2435301 w 7432410"/>
              <a:gd name="connsiteY85" fmla="*/ 231775 h 5228761"/>
              <a:gd name="connsiteX86" fmla="*/ 2311475 w 7432410"/>
              <a:gd name="connsiteY86" fmla="*/ 85726 h 5228761"/>
              <a:gd name="connsiteX87" fmla="*/ 2135264 w 7432410"/>
              <a:gd name="connsiteY87" fmla="*/ 0 h 5228761"/>
              <a:gd name="connsiteX88" fmla="*/ 2013027 w 7432410"/>
              <a:gd name="connsiteY88" fmla="*/ 90488 h 5228761"/>
              <a:gd name="connsiteX0" fmla="*/ 2013027 w 7174614"/>
              <a:gd name="connsiteY0" fmla="*/ 90488 h 5228761"/>
              <a:gd name="connsiteX1" fmla="*/ 1780460 w 7174614"/>
              <a:gd name="connsiteY1" fmla="*/ 107950 h 5228761"/>
              <a:gd name="connsiteX2" fmla="*/ 1392314 w 7174614"/>
              <a:gd name="connsiteY2" fmla="*/ 222250 h 5228761"/>
              <a:gd name="connsiteX3" fmla="*/ 904951 w 7174614"/>
              <a:gd name="connsiteY3" fmla="*/ 400050 h 5228761"/>
              <a:gd name="connsiteX4" fmla="*/ 777952 w 7174614"/>
              <a:gd name="connsiteY4" fmla="*/ 442913 h 5228761"/>
              <a:gd name="connsiteX5" fmla="*/ 692227 w 7174614"/>
              <a:gd name="connsiteY5" fmla="*/ 468313 h 5228761"/>
              <a:gd name="connsiteX6" fmla="*/ 582688 w 7174614"/>
              <a:gd name="connsiteY6" fmla="*/ 520700 h 5228761"/>
              <a:gd name="connsiteX7" fmla="*/ 493789 w 7174614"/>
              <a:gd name="connsiteY7" fmla="*/ 544513 h 5228761"/>
              <a:gd name="connsiteX8" fmla="*/ 296939 w 7174614"/>
              <a:gd name="connsiteY8" fmla="*/ 679451 h 5228761"/>
              <a:gd name="connsiteX9" fmla="*/ 163591 w 7174614"/>
              <a:gd name="connsiteY9" fmla="*/ 779463 h 5228761"/>
              <a:gd name="connsiteX10" fmla="*/ 73101 w 7174614"/>
              <a:gd name="connsiteY10" fmla="*/ 895351 h 5228761"/>
              <a:gd name="connsiteX11" fmla="*/ 1666 w 7174614"/>
              <a:gd name="connsiteY11" fmla="*/ 984250 h 5228761"/>
              <a:gd name="connsiteX12" fmla="*/ 133358 w 7174614"/>
              <a:gd name="connsiteY12" fmla="*/ 1374270 h 5228761"/>
              <a:gd name="connsiteX13" fmla="*/ 255664 w 7174614"/>
              <a:gd name="connsiteY13" fmla="*/ 1439863 h 5228761"/>
              <a:gd name="connsiteX14" fmla="*/ 492201 w 7174614"/>
              <a:gd name="connsiteY14" fmla="*/ 1606550 h 5228761"/>
              <a:gd name="connsiteX15" fmla="*/ 652539 w 7174614"/>
              <a:gd name="connsiteY15" fmla="*/ 1814513 h 5228761"/>
              <a:gd name="connsiteX16" fmla="*/ 825577 w 7174614"/>
              <a:gd name="connsiteY16" fmla="*/ 1900238 h 5228761"/>
              <a:gd name="connsiteX17" fmla="*/ 971627 w 7174614"/>
              <a:gd name="connsiteY17" fmla="*/ 1973263 h 5228761"/>
              <a:gd name="connsiteX18" fmla="*/ 1124026 w 7174614"/>
              <a:gd name="connsiteY18" fmla="*/ 2047875 h 5228761"/>
              <a:gd name="connsiteX19" fmla="*/ 1306589 w 7174614"/>
              <a:gd name="connsiteY19" fmla="*/ 2201863 h 5228761"/>
              <a:gd name="connsiteX20" fmla="*/ 1371676 w 7174614"/>
              <a:gd name="connsiteY20" fmla="*/ 2338388 h 5228761"/>
              <a:gd name="connsiteX21" fmla="*/ 1446289 w 7174614"/>
              <a:gd name="connsiteY21" fmla="*/ 2452688 h 5228761"/>
              <a:gd name="connsiteX22" fmla="*/ 1566939 w 7174614"/>
              <a:gd name="connsiteY22" fmla="*/ 2794001 h 5228761"/>
              <a:gd name="connsiteX23" fmla="*/ 1735214 w 7174614"/>
              <a:gd name="connsiteY23" fmla="*/ 2998788 h 5228761"/>
              <a:gd name="connsiteX24" fmla="*/ 2121203 w 7174614"/>
              <a:gd name="connsiteY24" fmla="*/ 3406549 h 5228761"/>
              <a:gd name="connsiteX25" fmla="*/ 2508100 w 7174614"/>
              <a:gd name="connsiteY25" fmla="*/ 3589792 h 5228761"/>
              <a:gd name="connsiteX26" fmla="*/ 2848732 w 7174614"/>
              <a:gd name="connsiteY26" fmla="*/ 3822927 h 5228761"/>
              <a:gd name="connsiteX27" fmla="*/ 3139925 w 7174614"/>
              <a:gd name="connsiteY27" fmla="*/ 4109585 h 5228761"/>
              <a:gd name="connsiteX28" fmla="*/ 3403905 w 7174614"/>
              <a:gd name="connsiteY28" fmla="*/ 4369481 h 5228761"/>
              <a:gd name="connsiteX29" fmla="*/ 3641123 w 7174614"/>
              <a:gd name="connsiteY29" fmla="*/ 4573134 h 5228761"/>
              <a:gd name="connsiteX30" fmla="*/ 3729116 w 7174614"/>
              <a:gd name="connsiteY30" fmla="*/ 5227183 h 5228761"/>
              <a:gd name="connsiteX31" fmla="*/ 5530928 w 7174614"/>
              <a:gd name="connsiteY31" fmla="*/ 4222750 h 5228761"/>
              <a:gd name="connsiteX32" fmla="*/ 6521529 w 7174614"/>
              <a:gd name="connsiteY32" fmla="*/ 3660774 h 5228761"/>
              <a:gd name="connsiteX33" fmla="*/ 6935866 w 7174614"/>
              <a:gd name="connsiteY33" fmla="*/ 3384550 h 5228761"/>
              <a:gd name="connsiteX34" fmla="*/ 7007303 w 7174614"/>
              <a:gd name="connsiteY34" fmla="*/ 3175000 h 5228761"/>
              <a:gd name="connsiteX35" fmla="*/ 7045404 w 7174614"/>
              <a:gd name="connsiteY35" fmla="*/ 2974975 h 5228761"/>
              <a:gd name="connsiteX36" fmla="*/ 7059691 w 7174614"/>
              <a:gd name="connsiteY36" fmla="*/ 2779712 h 5228761"/>
              <a:gd name="connsiteX37" fmla="*/ 7173991 w 7174614"/>
              <a:gd name="connsiteY37" fmla="*/ 2522537 h 5228761"/>
              <a:gd name="connsiteX38" fmla="*/ 7002541 w 7174614"/>
              <a:gd name="connsiteY38" fmla="*/ 2474912 h 5228761"/>
              <a:gd name="connsiteX39" fmla="*/ 6954916 w 7174614"/>
              <a:gd name="connsiteY39" fmla="*/ 2370137 h 5228761"/>
              <a:gd name="connsiteX40" fmla="*/ 6812039 w 7174614"/>
              <a:gd name="connsiteY40" fmla="*/ 2220913 h 5228761"/>
              <a:gd name="connsiteX41" fmla="*/ 6748539 w 7174614"/>
              <a:gd name="connsiteY41" fmla="*/ 2081213 h 5228761"/>
              <a:gd name="connsiteX42" fmla="*/ 6729489 w 7174614"/>
              <a:gd name="connsiteY42" fmla="*/ 1998663 h 5228761"/>
              <a:gd name="connsiteX43" fmla="*/ 6646939 w 7174614"/>
              <a:gd name="connsiteY43" fmla="*/ 1916113 h 5228761"/>
              <a:gd name="connsiteX44" fmla="*/ 6589789 w 7174614"/>
              <a:gd name="connsiteY44" fmla="*/ 1820863 h 5228761"/>
              <a:gd name="connsiteX45" fmla="*/ 6589789 w 7174614"/>
              <a:gd name="connsiteY45" fmla="*/ 1782763 h 5228761"/>
              <a:gd name="connsiteX46" fmla="*/ 6659639 w 7174614"/>
              <a:gd name="connsiteY46" fmla="*/ 1738313 h 5228761"/>
              <a:gd name="connsiteX47" fmla="*/ 6723139 w 7174614"/>
              <a:gd name="connsiteY47" fmla="*/ 1693863 h 5228761"/>
              <a:gd name="connsiteX48" fmla="*/ 6723139 w 7174614"/>
              <a:gd name="connsiteY48" fmla="*/ 1643063 h 5228761"/>
              <a:gd name="connsiteX49" fmla="*/ 6513589 w 7174614"/>
              <a:gd name="connsiteY49" fmla="*/ 1541463 h 5228761"/>
              <a:gd name="connsiteX50" fmla="*/ 6405639 w 7174614"/>
              <a:gd name="connsiteY50" fmla="*/ 1458913 h 5228761"/>
              <a:gd name="connsiteX51" fmla="*/ 6291339 w 7174614"/>
              <a:gd name="connsiteY51" fmla="*/ 1401763 h 5228761"/>
              <a:gd name="connsiteX52" fmla="*/ 6265939 w 7174614"/>
              <a:gd name="connsiteY52" fmla="*/ 1350963 h 5228761"/>
              <a:gd name="connsiteX53" fmla="*/ 6883477 w 7174614"/>
              <a:gd name="connsiteY53" fmla="*/ 1525588 h 5228761"/>
              <a:gd name="connsiteX54" fmla="*/ 6885064 w 7174614"/>
              <a:gd name="connsiteY54" fmla="*/ 1471613 h 5228761"/>
              <a:gd name="connsiteX55" fmla="*/ 6318326 w 7174614"/>
              <a:gd name="connsiteY55" fmla="*/ 1146176 h 5228761"/>
              <a:gd name="connsiteX56" fmla="*/ 6161164 w 7174614"/>
              <a:gd name="connsiteY56" fmla="*/ 1044576 h 5228761"/>
              <a:gd name="connsiteX57" fmla="*/ 6132589 w 7174614"/>
              <a:gd name="connsiteY57" fmla="*/ 985838 h 5228761"/>
              <a:gd name="connsiteX58" fmla="*/ 6088139 w 7174614"/>
              <a:gd name="connsiteY58" fmla="*/ 850901 h 5228761"/>
              <a:gd name="connsiteX59" fmla="*/ 6084964 w 7174614"/>
              <a:gd name="connsiteY59" fmla="*/ 758825 h 5228761"/>
              <a:gd name="connsiteX60" fmla="*/ 5981708 w 7174614"/>
              <a:gd name="connsiteY60" fmla="*/ 745619 h 5228761"/>
              <a:gd name="connsiteX61" fmla="*/ 5657927 w 7174614"/>
              <a:gd name="connsiteY61" fmla="*/ 790576 h 5228761"/>
              <a:gd name="connsiteX62" fmla="*/ 5490447 w 7174614"/>
              <a:gd name="connsiteY62" fmla="*/ 779462 h 5228761"/>
              <a:gd name="connsiteX63" fmla="*/ 5292804 w 7174614"/>
              <a:gd name="connsiteY63" fmla="*/ 808037 h 5228761"/>
              <a:gd name="connsiteX64" fmla="*/ 5115002 w 7174614"/>
              <a:gd name="connsiteY64" fmla="*/ 792163 h 5228761"/>
              <a:gd name="connsiteX65" fmla="*/ 4929264 w 7174614"/>
              <a:gd name="connsiteY65" fmla="*/ 807244 h 5228761"/>
              <a:gd name="connsiteX66" fmla="*/ 4816553 w 7174614"/>
              <a:gd name="connsiteY66" fmla="*/ 800893 h 5228761"/>
              <a:gd name="connsiteX67" fmla="*/ 4736384 w 7174614"/>
              <a:gd name="connsiteY67" fmla="*/ 777875 h 5228761"/>
              <a:gd name="connsiteX68" fmla="*/ 4635579 w 7174614"/>
              <a:gd name="connsiteY68" fmla="*/ 774700 h 5228761"/>
              <a:gd name="connsiteX69" fmla="*/ 4461747 w 7174614"/>
              <a:gd name="connsiteY69" fmla="*/ 755650 h 5228761"/>
              <a:gd name="connsiteX70" fmla="*/ 4288707 w 7174614"/>
              <a:gd name="connsiteY70" fmla="*/ 764381 h 5228761"/>
              <a:gd name="connsiteX71" fmla="*/ 4054551 w 7174614"/>
              <a:gd name="connsiteY71" fmla="*/ 779463 h 5228761"/>
              <a:gd name="connsiteX72" fmla="*/ 3962476 w 7174614"/>
              <a:gd name="connsiteY72" fmla="*/ 757238 h 5228761"/>
              <a:gd name="connsiteX73" fmla="*/ 3832302 w 7174614"/>
              <a:gd name="connsiteY73" fmla="*/ 789782 h 5228761"/>
              <a:gd name="connsiteX74" fmla="*/ 3668791 w 7174614"/>
              <a:gd name="connsiteY74" fmla="*/ 810418 h 5228761"/>
              <a:gd name="connsiteX75" fmla="*/ 3492577 w 7174614"/>
              <a:gd name="connsiteY75" fmla="*/ 833438 h 5228761"/>
              <a:gd name="connsiteX76" fmla="*/ 3392564 w 7174614"/>
              <a:gd name="connsiteY76" fmla="*/ 828675 h 5228761"/>
              <a:gd name="connsiteX77" fmla="*/ 3229051 w 7174614"/>
              <a:gd name="connsiteY77" fmla="*/ 860425 h 5228761"/>
              <a:gd name="connsiteX78" fmla="*/ 3027439 w 7174614"/>
              <a:gd name="connsiteY78" fmla="*/ 809625 h 5228761"/>
              <a:gd name="connsiteX79" fmla="*/ 2990134 w 7174614"/>
              <a:gd name="connsiteY79" fmla="*/ 767555 h 5228761"/>
              <a:gd name="connsiteX80" fmla="*/ 2951238 w 7174614"/>
              <a:gd name="connsiteY80" fmla="*/ 668338 h 5228761"/>
              <a:gd name="connsiteX81" fmla="*/ 2850433 w 7174614"/>
              <a:gd name="connsiteY81" fmla="*/ 555627 h 5228761"/>
              <a:gd name="connsiteX82" fmla="*/ 2778201 w 7174614"/>
              <a:gd name="connsiteY82" fmla="*/ 477838 h 5228761"/>
              <a:gd name="connsiteX83" fmla="*/ 2671839 w 7174614"/>
              <a:gd name="connsiteY83" fmla="*/ 349251 h 5228761"/>
              <a:gd name="connsiteX84" fmla="*/ 2435301 w 7174614"/>
              <a:gd name="connsiteY84" fmla="*/ 231775 h 5228761"/>
              <a:gd name="connsiteX85" fmla="*/ 2311475 w 7174614"/>
              <a:gd name="connsiteY85" fmla="*/ 85726 h 5228761"/>
              <a:gd name="connsiteX86" fmla="*/ 2135264 w 7174614"/>
              <a:gd name="connsiteY86" fmla="*/ 0 h 5228761"/>
              <a:gd name="connsiteX87" fmla="*/ 2013027 w 7174614"/>
              <a:gd name="connsiteY87" fmla="*/ 90488 h 5228761"/>
              <a:gd name="connsiteX0" fmla="*/ 2013027 w 7174614"/>
              <a:gd name="connsiteY0" fmla="*/ 90488 h 5228761"/>
              <a:gd name="connsiteX1" fmla="*/ 1780460 w 7174614"/>
              <a:gd name="connsiteY1" fmla="*/ 107950 h 5228761"/>
              <a:gd name="connsiteX2" fmla="*/ 1392314 w 7174614"/>
              <a:gd name="connsiteY2" fmla="*/ 222250 h 5228761"/>
              <a:gd name="connsiteX3" fmla="*/ 904951 w 7174614"/>
              <a:gd name="connsiteY3" fmla="*/ 400050 h 5228761"/>
              <a:gd name="connsiteX4" fmla="*/ 777952 w 7174614"/>
              <a:gd name="connsiteY4" fmla="*/ 442913 h 5228761"/>
              <a:gd name="connsiteX5" fmla="*/ 692227 w 7174614"/>
              <a:gd name="connsiteY5" fmla="*/ 468313 h 5228761"/>
              <a:gd name="connsiteX6" fmla="*/ 582688 w 7174614"/>
              <a:gd name="connsiteY6" fmla="*/ 520700 h 5228761"/>
              <a:gd name="connsiteX7" fmla="*/ 493789 w 7174614"/>
              <a:gd name="connsiteY7" fmla="*/ 544513 h 5228761"/>
              <a:gd name="connsiteX8" fmla="*/ 296939 w 7174614"/>
              <a:gd name="connsiteY8" fmla="*/ 679451 h 5228761"/>
              <a:gd name="connsiteX9" fmla="*/ 163591 w 7174614"/>
              <a:gd name="connsiteY9" fmla="*/ 779463 h 5228761"/>
              <a:gd name="connsiteX10" fmla="*/ 73101 w 7174614"/>
              <a:gd name="connsiteY10" fmla="*/ 895351 h 5228761"/>
              <a:gd name="connsiteX11" fmla="*/ 1666 w 7174614"/>
              <a:gd name="connsiteY11" fmla="*/ 984250 h 5228761"/>
              <a:gd name="connsiteX12" fmla="*/ 133358 w 7174614"/>
              <a:gd name="connsiteY12" fmla="*/ 1374270 h 5228761"/>
              <a:gd name="connsiteX13" fmla="*/ 255664 w 7174614"/>
              <a:gd name="connsiteY13" fmla="*/ 1439863 h 5228761"/>
              <a:gd name="connsiteX14" fmla="*/ 492201 w 7174614"/>
              <a:gd name="connsiteY14" fmla="*/ 1606550 h 5228761"/>
              <a:gd name="connsiteX15" fmla="*/ 652539 w 7174614"/>
              <a:gd name="connsiteY15" fmla="*/ 1814513 h 5228761"/>
              <a:gd name="connsiteX16" fmla="*/ 825577 w 7174614"/>
              <a:gd name="connsiteY16" fmla="*/ 1900238 h 5228761"/>
              <a:gd name="connsiteX17" fmla="*/ 971627 w 7174614"/>
              <a:gd name="connsiteY17" fmla="*/ 1973263 h 5228761"/>
              <a:gd name="connsiteX18" fmla="*/ 1124026 w 7174614"/>
              <a:gd name="connsiteY18" fmla="*/ 2047875 h 5228761"/>
              <a:gd name="connsiteX19" fmla="*/ 1306589 w 7174614"/>
              <a:gd name="connsiteY19" fmla="*/ 2201863 h 5228761"/>
              <a:gd name="connsiteX20" fmla="*/ 1371676 w 7174614"/>
              <a:gd name="connsiteY20" fmla="*/ 2338388 h 5228761"/>
              <a:gd name="connsiteX21" fmla="*/ 1446289 w 7174614"/>
              <a:gd name="connsiteY21" fmla="*/ 2452688 h 5228761"/>
              <a:gd name="connsiteX22" fmla="*/ 1566939 w 7174614"/>
              <a:gd name="connsiteY22" fmla="*/ 2794001 h 5228761"/>
              <a:gd name="connsiteX23" fmla="*/ 1735214 w 7174614"/>
              <a:gd name="connsiteY23" fmla="*/ 2998788 h 5228761"/>
              <a:gd name="connsiteX24" fmla="*/ 2121203 w 7174614"/>
              <a:gd name="connsiteY24" fmla="*/ 3406549 h 5228761"/>
              <a:gd name="connsiteX25" fmla="*/ 2508100 w 7174614"/>
              <a:gd name="connsiteY25" fmla="*/ 3589792 h 5228761"/>
              <a:gd name="connsiteX26" fmla="*/ 2848732 w 7174614"/>
              <a:gd name="connsiteY26" fmla="*/ 3822927 h 5228761"/>
              <a:gd name="connsiteX27" fmla="*/ 3139925 w 7174614"/>
              <a:gd name="connsiteY27" fmla="*/ 4109585 h 5228761"/>
              <a:gd name="connsiteX28" fmla="*/ 3403905 w 7174614"/>
              <a:gd name="connsiteY28" fmla="*/ 4369481 h 5228761"/>
              <a:gd name="connsiteX29" fmla="*/ 3641123 w 7174614"/>
              <a:gd name="connsiteY29" fmla="*/ 4573134 h 5228761"/>
              <a:gd name="connsiteX30" fmla="*/ 3729116 w 7174614"/>
              <a:gd name="connsiteY30" fmla="*/ 5227183 h 5228761"/>
              <a:gd name="connsiteX31" fmla="*/ 5530928 w 7174614"/>
              <a:gd name="connsiteY31" fmla="*/ 4222750 h 5228761"/>
              <a:gd name="connsiteX32" fmla="*/ 6521529 w 7174614"/>
              <a:gd name="connsiteY32" fmla="*/ 3660774 h 5228761"/>
              <a:gd name="connsiteX33" fmla="*/ 6935866 w 7174614"/>
              <a:gd name="connsiteY33" fmla="*/ 3384550 h 5228761"/>
              <a:gd name="connsiteX34" fmla="*/ 7007303 w 7174614"/>
              <a:gd name="connsiteY34" fmla="*/ 3175000 h 5228761"/>
              <a:gd name="connsiteX35" fmla="*/ 7045404 w 7174614"/>
              <a:gd name="connsiteY35" fmla="*/ 2974975 h 5228761"/>
              <a:gd name="connsiteX36" fmla="*/ 7059691 w 7174614"/>
              <a:gd name="connsiteY36" fmla="*/ 2779712 h 5228761"/>
              <a:gd name="connsiteX37" fmla="*/ 7173991 w 7174614"/>
              <a:gd name="connsiteY37" fmla="*/ 2522537 h 5228761"/>
              <a:gd name="connsiteX38" fmla="*/ 7002541 w 7174614"/>
              <a:gd name="connsiteY38" fmla="*/ 2474912 h 5228761"/>
              <a:gd name="connsiteX39" fmla="*/ 6954916 w 7174614"/>
              <a:gd name="connsiteY39" fmla="*/ 2370137 h 5228761"/>
              <a:gd name="connsiteX40" fmla="*/ 6812039 w 7174614"/>
              <a:gd name="connsiteY40" fmla="*/ 2220913 h 5228761"/>
              <a:gd name="connsiteX41" fmla="*/ 6748539 w 7174614"/>
              <a:gd name="connsiteY41" fmla="*/ 2081213 h 5228761"/>
              <a:gd name="connsiteX42" fmla="*/ 6729489 w 7174614"/>
              <a:gd name="connsiteY42" fmla="*/ 1998663 h 5228761"/>
              <a:gd name="connsiteX43" fmla="*/ 6646939 w 7174614"/>
              <a:gd name="connsiteY43" fmla="*/ 1916113 h 5228761"/>
              <a:gd name="connsiteX44" fmla="*/ 6589789 w 7174614"/>
              <a:gd name="connsiteY44" fmla="*/ 1820863 h 5228761"/>
              <a:gd name="connsiteX45" fmla="*/ 6589789 w 7174614"/>
              <a:gd name="connsiteY45" fmla="*/ 1782763 h 5228761"/>
              <a:gd name="connsiteX46" fmla="*/ 6659639 w 7174614"/>
              <a:gd name="connsiteY46" fmla="*/ 1738313 h 5228761"/>
              <a:gd name="connsiteX47" fmla="*/ 6723139 w 7174614"/>
              <a:gd name="connsiteY47" fmla="*/ 1693863 h 5228761"/>
              <a:gd name="connsiteX48" fmla="*/ 6723139 w 7174614"/>
              <a:gd name="connsiteY48" fmla="*/ 1643063 h 5228761"/>
              <a:gd name="connsiteX49" fmla="*/ 6513589 w 7174614"/>
              <a:gd name="connsiteY49" fmla="*/ 1541463 h 5228761"/>
              <a:gd name="connsiteX50" fmla="*/ 6405639 w 7174614"/>
              <a:gd name="connsiteY50" fmla="*/ 1458913 h 5228761"/>
              <a:gd name="connsiteX51" fmla="*/ 6291339 w 7174614"/>
              <a:gd name="connsiteY51" fmla="*/ 1401763 h 5228761"/>
              <a:gd name="connsiteX52" fmla="*/ 6265939 w 7174614"/>
              <a:gd name="connsiteY52" fmla="*/ 1350963 h 5228761"/>
              <a:gd name="connsiteX53" fmla="*/ 6883477 w 7174614"/>
              <a:gd name="connsiteY53" fmla="*/ 1525588 h 5228761"/>
              <a:gd name="connsiteX54" fmla="*/ 6885064 w 7174614"/>
              <a:gd name="connsiteY54" fmla="*/ 1471613 h 5228761"/>
              <a:gd name="connsiteX55" fmla="*/ 6318326 w 7174614"/>
              <a:gd name="connsiteY55" fmla="*/ 1146176 h 5228761"/>
              <a:gd name="connsiteX56" fmla="*/ 6161164 w 7174614"/>
              <a:gd name="connsiteY56" fmla="*/ 1044576 h 5228761"/>
              <a:gd name="connsiteX57" fmla="*/ 6132589 w 7174614"/>
              <a:gd name="connsiteY57" fmla="*/ 985838 h 5228761"/>
              <a:gd name="connsiteX58" fmla="*/ 6088139 w 7174614"/>
              <a:gd name="connsiteY58" fmla="*/ 850901 h 5228761"/>
              <a:gd name="connsiteX59" fmla="*/ 6084964 w 7174614"/>
              <a:gd name="connsiteY59" fmla="*/ 758825 h 5228761"/>
              <a:gd name="connsiteX60" fmla="*/ 5981708 w 7174614"/>
              <a:gd name="connsiteY60" fmla="*/ 745619 h 5228761"/>
              <a:gd name="connsiteX61" fmla="*/ 5657927 w 7174614"/>
              <a:gd name="connsiteY61" fmla="*/ 790576 h 5228761"/>
              <a:gd name="connsiteX62" fmla="*/ 5490447 w 7174614"/>
              <a:gd name="connsiteY62" fmla="*/ 779462 h 5228761"/>
              <a:gd name="connsiteX63" fmla="*/ 5292804 w 7174614"/>
              <a:gd name="connsiteY63" fmla="*/ 808037 h 5228761"/>
              <a:gd name="connsiteX64" fmla="*/ 5115002 w 7174614"/>
              <a:gd name="connsiteY64" fmla="*/ 792163 h 5228761"/>
              <a:gd name="connsiteX65" fmla="*/ 4929264 w 7174614"/>
              <a:gd name="connsiteY65" fmla="*/ 807244 h 5228761"/>
              <a:gd name="connsiteX66" fmla="*/ 4816553 w 7174614"/>
              <a:gd name="connsiteY66" fmla="*/ 800893 h 5228761"/>
              <a:gd name="connsiteX67" fmla="*/ 4736384 w 7174614"/>
              <a:gd name="connsiteY67" fmla="*/ 777875 h 5228761"/>
              <a:gd name="connsiteX68" fmla="*/ 4635579 w 7174614"/>
              <a:gd name="connsiteY68" fmla="*/ 774700 h 5228761"/>
              <a:gd name="connsiteX69" fmla="*/ 4461747 w 7174614"/>
              <a:gd name="connsiteY69" fmla="*/ 755650 h 5228761"/>
              <a:gd name="connsiteX70" fmla="*/ 4288707 w 7174614"/>
              <a:gd name="connsiteY70" fmla="*/ 764381 h 5228761"/>
              <a:gd name="connsiteX71" fmla="*/ 4054551 w 7174614"/>
              <a:gd name="connsiteY71" fmla="*/ 779463 h 5228761"/>
              <a:gd name="connsiteX72" fmla="*/ 3962476 w 7174614"/>
              <a:gd name="connsiteY72" fmla="*/ 757238 h 5228761"/>
              <a:gd name="connsiteX73" fmla="*/ 3832302 w 7174614"/>
              <a:gd name="connsiteY73" fmla="*/ 789782 h 5228761"/>
              <a:gd name="connsiteX74" fmla="*/ 3668791 w 7174614"/>
              <a:gd name="connsiteY74" fmla="*/ 810418 h 5228761"/>
              <a:gd name="connsiteX75" fmla="*/ 3492577 w 7174614"/>
              <a:gd name="connsiteY75" fmla="*/ 833438 h 5228761"/>
              <a:gd name="connsiteX76" fmla="*/ 3392564 w 7174614"/>
              <a:gd name="connsiteY76" fmla="*/ 828675 h 5228761"/>
              <a:gd name="connsiteX77" fmla="*/ 3229051 w 7174614"/>
              <a:gd name="connsiteY77" fmla="*/ 860425 h 5228761"/>
              <a:gd name="connsiteX78" fmla="*/ 3027439 w 7174614"/>
              <a:gd name="connsiteY78" fmla="*/ 809625 h 5228761"/>
              <a:gd name="connsiteX79" fmla="*/ 2990134 w 7174614"/>
              <a:gd name="connsiteY79" fmla="*/ 767555 h 5228761"/>
              <a:gd name="connsiteX80" fmla="*/ 2951238 w 7174614"/>
              <a:gd name="connsiteY80" fmla="*/ 668338 h 5228761"/>
              <a:gd name="connsiteX81" fmla="*/ 2850433 w 7174614"/>
              <a:gd name="connsiteY81" fmla="*/ 555627 h 5228761"/>
              <a:gd name="connsiteX82" fmla="*/ 2778201 w 7174614"/>
              <a:gd name="connsiteY82" fmla="*/ 477838 h 5228761"/>
              <a:gd name="connsiteX83" fmla="*/ 2671839 w 7174614"/>
              <a:gd name="connsiteY83" fmla="*/ 349251 h 5228761"/>
              <a:gd name="connsiteX84" fmla="*/ 2435301 w 7174614"/>
              <a:gd name="connsiteY84" fmla="*/ 231775 h 5228761"/>
              <a:gd name="connsiteX85" fmla="*/ 2311475 w 7174614"/>
              <a:gd name="connsiteY85" fmla="*/ 85726 h 5228761"/>
              <a:gd name="connsiteX86" fmla="*/ 2135264 w 7174614"/>
              <a:gd name="connsiteY86" fmla="*/ 0 h 5228761"/>
              <a:gd name="connsiteX87" fmla="*/ 2013027 w 7174614"/>
              <a:gd name="connsiteY87" fmla="*/ 90488 h 5228761"/>
              <a:gd name="connsiteX0" fmla="*/ 2013027 w 7059691"/>
              <a:gd name="connsiteY0" fmla="*/ 90488 h 5228761"/>
              <a:gd name="connsiteX1" fmla="*/ 1780460 w 7059691"/>
              <a:gd name="connsiteY1" fmla="*/ 107950 h 5228761"/>
              <a:gd name="connsiteX2" fmla="*/ 1392314 w 7059691"/>
              <a:gd name="connsiteY2" fmla="*/ 222250 h 5228761"/>
              <a:gd name="connsiteX3" fmla="*/ 904951 w 7059691"/>
              <a:gd name="connsiteY3" fmla="*/ 400050 h 5228761"/>
              <a:gd name="connsiteX4" fmla="*/ 777952 w 7059691"/>
              <a:gd name="connsiteY4" fmla="*/ 442913 h 5228761"/>
              <a:gd name="connsiteX5" fmla="*/ 692227 w 7059691"/>
              <a:gd name="connsiteY5" fmla="*/ 468313 h 5228761"/>
              <a:gd name="connsiteX6" fmla="*/ 582688 w 7059691"/>
              <a:gd name="connsiteY6" fmla="*/ 520700 h 5228761"/>
              <a:gd name="connsiteX7" fmla="*/ 493789 w 7059691"/>
              <a:gd name="connsiteY7" fmla="*/ 544513 h 5228761"/>
              <a:gd name="connsiteX8" fmla="*/ 296939 w 7059691"/>
              <a:gd name="connsiteY8" fmla="*/ 679451 h 5228761"/>
              <a:gd name="connsiteX9" fmla="*/ 163591 w 7059691"/>
              <a:gd name="connsiteY9" fmla="*/ 779463 h 5228761"/>
              <a:gd name="connsiteX10" fmla="*/ 73101 w 7059691"/>
              <a:gd name="connsiteY10" fmla="*/ 895351 h 5228761"/>
              <a:gd name="connsiteX11" fmla="*/ 1666 w 7059691"/>
              <a:gd name="connsiteY11" fmla="*/ 984250 h 5228761"/>
              <a:gd name="connsiteX12" fmla="*/ 133358 w 7059691"/>
              <a:gd name="connsiteY12" fmla="*/ 1374270 h 5228761"/>
              <a:gd name="connsiteX13" fmla="*/ 255664 w 7059691"/>
              <a:gd name="connsiteY13" fmla="*/ 1439863 h 5228761"/>
              <a:gd name="connsiteX14" fmla="*/ 492201 w 7059691"/>
              <a:gd name="connsiteY14" fmla="*/ 1606550 h 5228761"/>
              <a:gd name="connsiteX15" fmla="*/ 652539 w 7059691"/>
              <a:gd name="connsiteY15" fmla="*/ 1814513 h 5228761"/>
              <a:gd name="connsiteX16" fmla="*/ 825577 w 7059691"/>
              <a:gd name="connsiteY16" fmla="*/ 1900238 h 5228761"/>
              <a:gd name="connsiteX17" fmla="*/ 971627 w 7059691"/>
              <a:gd name="connsiteY17" fmla="*/ 1973263 h 5228761"/>
              <a:gd name="connsiteX18" fmla="*/ 1124026 w 7059691"/>
              <a:gd name="connsiteY18" fmla="*/ 2047875 h 5228761"/>
              <a:gd name="connsiteX19" fmla="*/ 1306589 w 7059691"/>
              <a:gd name="connsiteY19" fmla="*/ 2201863 h 5228761"/>
              <a:gd name="connsiteX20" fmla="*/ 1371676 w 7059691"/>
              <a:gd name="connsiteY20" fmla="*/ 2338388 h 5228761"/>
              <a:gd name="connsiteX21" fmla="*/ 1446289 w 7059691"/>
              <a:gd name="connsiteY21" fmla="*/ 2452688 h 5228761"/>
              <a:gd name="connsiteX22" fmla="*/ 1566939 w 7059691"/>
              <a:gd name="connsiteY22" fmla="*/ 2794001 h 5228761"/>
              <a:gd name="connsiteX23" fmla="*/ 1735214 w 7059691"/>
              <a:gd name="connsiteY23" fmla="*/ 2998788 h 5228761"/>
              <a:gd name="connsiteX24" fmla="*/ 2121203 w 7059691"/>
              <a:gd name="connsiteY24" fmla="*/ 3406549 h 5228761"/>
              <a:gd name="connsiteX25" fmla="*/ 2508100 w 7059691"/>
              <a:gd name="connsiteY25" fmla="*/ 3589792 h 5228761"/>
              <a:gd name="connsiteX26" fmla="*/ 2848732 w 7059691"/>
              <a:gd name="connsiteY26" fmla="*/ 3822927 h 5228761"/>
              <a:gd name="connsiteX27" fmla="*/ 3139925 w 7059691"/>
              <a:gd name="connsiteY27" fmla="*/ 4109585 h 5228761"/>
              <a:gd name="connsiteX28" fmla="*/ 3403905 w 7059691"/>
              <a:gd name="connsiteY28" fmla="*/ 4369481 h 5228761"/>
              <a:gd name="connsiteX29" fmla="*/ 3641123 w 7059691"/>
              <a:gd name="connsiteY29" fmla="*/ 4573134 h 5228761"/>
              <a:gd name="connsiteX30" fmla="*/ 3729116 w 7059691"/>
              <a:gd name="connsiteY30" fmla="*/ 5227183 h 5228761"/>
              <a:gd name="connsiteX31" fmla="*/ 5530928 w 7059691"/>
              <a:gd name="connsiteY31" fmla="*/ 4222750 h 5228761"/>
              <a:gd name="connsiteX32" fmla="*/ 6521529 w 7059691"/>
              <a:gd name="connsiteY32" fmla="*/ 3660774 h 5228761"/>
              <a:gd name="connsiteX33" fmla="*/ 6935866 w 7059691"/>
              <a:gd name="connsiteY33" fmla="*/ 3384550 h 5228761"/>
              <a:gd name="connsiteX34" fmla="*/ 7007303 w 7059691"/>
              <a:gd name="connsiteY34" fmla="*/ 3175000 h 5228761"/>
              <a:gd name="connsiteX35" fmla="*/ 7045404 w 7059691"/>
              <a:gd name="connsiteY35" fmla="*/ 2974975 h 5228761"/>
              <a:gd name="connsiteX36" fmla="*/ 7059691 w 7059691"/>
              <a:gd name="connsiteY36" fmla="*/ 2779712 h 5228761"/>
              <a:gd name="connsiteX37" fmla="*/ 7002541 w 7059691"/>
              <a:gd name="connsiteY37" fmla="*/ 2474912 h 5228761"/>
              <a:gd name="connsiteX38" fmla="*/ 6954916 w 7059691"/>
              <a:gd name="connsiteY38" fmla="*/ 2370137 h 5228761"/>
              <a:gd name="connsiteX39" fmla="*/ 6812039 w 7059691"/>
              <a:gd name="connsiteY39" fmla="*/ 2220913 h 5228761"/>
              <a:gd name="connsiteX40" fmla="*/ 6748539 w 7059691"/>
              <a:gd name="connsiteY40" fmla="*/ 2081213 h 5228761"/>
              <a:gd name="connsiteX41" fmla="*/ 6729489 w 7059691"/>
              <a:gd name="connsiteY41" fmla="*/ 1998663 h 5228761"/>
              <a:gd name="connsiteX42" fmla="*/ 6646939 w 7059691"/>
              <a:gd name="connsiteY42" fmla="*/ 1916113 h 5228761"/>
              <a:gd name="connsiteX43" fmla="*/ 6589789 w 7059691"/>
              <a:gd name="connsiteY43" fmla="*/ 1820863 h 5228761"/>
              <a:gd name="connsiteX44" fmla="*/ 6589789 w 7059691"/>
              <a:gd name="connsiteY44" fmla="*/ 1782763 h 5228761"/>
              <a:gd name="connsiteX45" fmla="*/ 6659639 w 7059691"/>
              <a:gd name="connsiteY45" fmla="*/ 1738313 h 5228761"/>
              <a:gd name="connsiteX46" fmla="*/ 6723139 w 7059691"/>
              <a:gd name="connsiteY46" fmla="*/ 1693863 h 5228761"/>
              <a:gd name="connsiteX47" fmla="*/ 6723139 w 7059691"/>
              <a:gd name="connsiteY47" fmla="*/ 1643063 h 5228761"/>
              <a:gd name="connsiteX48" fmla="*/ 6513589 w 7059691"/>
              <a:gd name="connsiteY48" fmla="*/ 1541463 h 5228761"/>
              <a:gd name="connsiteX49" fmla="*/ 6405639 w 7059691"/>
              <a:gd name="connsiteY49" fmla="*/ 1458913 h 5228761"/>
              <a:gd name="connsiteX50" fmla="*/ 6291339 w 7059691"/>
              <a:gd name="connsiteY50" fmla="*/ 1401763 h 5228761"/>
              <a:gd name="connsiteX51" fmla="*/ 6265939 w 7059691"/>
              <a:gd name="connsiteY51" fmla="*/ 1350963 h 5228761"/>
              <a:gd name="connsiteX52" fmla="*/ 6883477 w 7059691"/>
              <a:gd name="connsiteY52" fmla="*/ 1525588 h 5228761"/>
              <a:gd name="connsiteX53" fmla="*/ 6885064 w 7059691"/>
              <a:gd name="connsiteY53" fmla="*/ 1471613 h 5228761"/>
              <a:gd name="connsiteX54" fmla="*/ 6318326 w 7059691"/>
              <a:gd name="connsiteY54" fmla="*/ 1146176 h 5228761"/>
              <a:gd name="connsiteX55" fmla="*/ 6161164 w 7059691"/>
              <a:gd name="connsiteY55" fmla="*/ 1044576 h 5228761"/>
              <a:gd name="connsiteX56" fmla="*/ 6132589 w 7059691"/>
              <a:gd name="connsiteY56" fmla="*/ 985838 h 5228761"/>
              <a:gd name="connsiteX57" fmla="*/ 6088139 w 7059691"/>
              <a:gd name="connsiteY57" fmla="*/ 850901 h 5228761"/>
              <a:gd name="connsiteX58" fmla="*/ 6084964 w 7059691"/>
              <a:gd name="connsiteY58" fmla="*/ 758825 h 5228761"/>
              <a:gd name="connsiteX59" fmla="*/ 5981708 w 7059691"/>
              <a:gd name="connsiteY59" fmla="*/ 745619 h 5228761"/>
              <a:gd name="connsiteX60" fmla="*/ 5657927 w 7059691"/>
              <a:gd name="connsiteY60" fmla="*/ 790576 h 5228761"/>
              <a:gd name="connsiteX61" fmla="*/ 5490447 w 7059691"/>
              <a:gd name="connsiteY61" fmla="*/ 779462 h 5228761"/>
              <a:gd name="connsiteX62" fmla="*/ 5292804 w 7059691"/>
              <a:gd name="connsiteY62" fmla="*/ 808037 h 5228761"/>
              <a:gd name="connsiteX63" fmla="*/ 5115002 w 7059691"/>
              <a:gd name="connsiteY63" fmla="*/ 792163 h 5228761"/>
              <a:gd name="connsiteX64" fmla="*/ 4929264 w 7059691"/>
              <a:gd name="connsiteY64" fmla="*/ 807244 h 5228761"/>
              <a:gd name="connsiteX65" fmla="*/ 4816553 w 7059691"/>
              <a:gd name="connsiteY65" fmla="*/ 800893 h 5228761"/>
              <a:gd name="connsiteX66" fmla="*/ 4736384 w 7059691"/>
              <a:gd name="connsiteY66" fmla="*/ 777875 h 5228761"/>
              <a:gd name="connsiteX67" fmla="*/ 4635579 w 7059691"/>
              <a:gd name="connsiteY67" fmla="*/ 774700 h 5228761"/>
              <a:gd name="connsiteX68" fmla="*/ 4461747 w 7059691"/>
              <a:gd name="connsiteY68" fmla="*/ 755650 h 5228761"/>
              <a:gd name="connsiteX69" fmla="*/ 4288707 w 7059691"/>
              <a:gd name="connsiteY69" fmla="*/ 764381 h 5228761"/>
              <a:gd name="connsiteX70" fmla="*/ 4054551 w 7059691"/>
              <a:gd name="connsiteY70" fmla="*/ 779463 h 5228761"/>
              <a:gd name="connsiteX71" fmla="*/ 3962476 w 7059691"/>
              <a:gd name="connsiteY71" fmla="*/ 757238 h 5228761"/>
              <a:gd name="connsiteX72" fmla="*/ 3832302 w 7059691"/>
              <a:gd name="connsiteY72" fmla="*/ 789782 h 5228761"/>
              <a:gd name="connsiteX73" fmla="*/ 3668791 w 7059691"/>
              <a:gd name="connsiteY73" fmla="*/ 810418 h 5228761"/>
              <a:gd name="connsiteX74" fmla="*/ 3492577 w 7059691"/>
              <a:gd name="connsiteY74" fmla="*/ 833438 h 5228761"/>
              <a:gd name="connsiteX75" fmla="*/ 3392564 w 7059691"/>
              <a:gd name="connsiteY75" fmla="*/ 828675 h 5228761"/>
              <a:gd name="connsiteX76" fmla="*/ 3229051 w 7059691"/>
              <a:gd name="connsiteY76" fmla="*/ 860425 h 5228761"/>
              <a:gd name="connsiteX77" fmla="*/ 3027439 w 7059691"/>
              <a:gd name="connsiteY77" fmla="*/ 809625 h 5228761"/>
              <a:gd name="connsiteX78" fmla="*/ 2990134 w 7059691"/>
              <a:gd name="connsiteY78" fmla="*/ 767555 h 5228761"/>
              <a:gd name="connsiteX79" fmla="*/ 2951238 w 7059691"/>
              <a:gd name="connsiteY79" fmla="*/ 668338 h 5228761"/>
              <a:gd name="connsiteX80" fmla="*/ 2850433 w 7059691"/>
              <a:gd name="connsiteY80" fmla="*/ 555627 h 5228761"/>
              <a:gd name="connsiteX81" fmla="*/ 2778201 w 7059691"/>
              <a:gd name="connsiteY81" fmla="*/ 477838 h 5228761"/>
              <a:gd name="connsiteX82" fmla="*/ 2671839 w 7059691"/>
              <a:gd name="connsiteY82" fmla="*/ 349251 h 5228761"/>
              <a:gd name="connsiteX83" fmla="*/ 2435301 w 7059691"/>
              <a:gd name="connsiteY83" fmla="*/ 231775 h 5228761"/>
              <a:gd name="connsiteX84" fmla="*/ 2311475 w 7059691"/>
              <a:gd name="connsiteY84" fmla="*/ 85726 h 5228761"/>
              <a:gd name="connsiteX85" fmla="*/ 2135264 w 7059691"/>
              <a:gd name="connsiteY85" fmla="*/ 0 h 5228761"/>
              <a:gd name="connsiteX86" fmla="*/ 2013027 w 7059691"/>
              <a:gd name="connsiteY86" fmla="*/ 90488 h 5228761"/>
              <a:gd name="connsiteX0" fmla="*/ 2013027 w 7059691"/>
              <a:gd name="connsiteY0" fmla="*/ 90488 h 5228761"/>
              <a:gd name="connsiteX1" fmla="*/ 1780460 w 7059691"/>
              <a:gd name="connsiteY1" fmla="*/ 107950 h 5228761"/>
              <a:gd name="connsiteX2" fmla="*/ 1392314 w 7059691"/>
              <a:gd name="connsiteY2" fmla="*/ 222250 h 5228761"/>
              <a:gd name="connsiteX3" fmla="*/ 904951 w 7059691"/>
              <a:gd name="connsiteY3" fmla="*/ 400050 h 5228761"/>
              <a:gd name="connsiteX4" fmla="*/ 777952 w 7059691"/>
              <a:gd name="connsiteY4" fmla="*/ 442913 h 5228761"/>
              <a:gd name="connsiteX5" fmla="*/ 692227 w 7059691"/>
              <a:gd name="connsiteY5" fmla="*/ 468313 h 5228761"/>
              <a:gd name="connsiteX6" fmla="*/ 582688 w 7059691"/>
              <a:gd name="connsiteY6" fmla="*/ 520700 h 5228761"/>
              <a:gd name="connsiteX7" fmla="*/ 493789 w 7059691"/>
              <a:gd name="connsiteY7" fmla="*/ 544513 h 5228761"/>
              <a:gd name="connsiteX8" fmla="*/ 296939 w 7059691"/>
              <a:gd name="connsiteY8" fmla="*/ 679451 h 5228761"/>
              <a:gd name="connsiteX9" fmla="*/ 163591 w 7059691"/>
              <a:gd name="connsiteY9" fmla="*/ 779463 h 5228761"/>
              <a:gd name="connsiteX10" fmla="*/ 73101 w 7059691"/>
              <a:gd name="connsiteY10" fmla="*/ 895351 h 5228761"/>
              <a:gd name="connsiteX11" fmla="*/ 1666 w 7059691"/>
              <a:gd name="connsiteY11" fmla="*/ 984250 h 5228761"/>
              <a:gd name="connsiteX12" fmla="*/ 133358 w 7059691"/>
              <a:gd name="connsiteY12" fmla="*/ 1374270 h 5228761"/>
              <a:gd name="connsiteX13" fmla="*/ 255664 w 7059691"/>
              <a:gd name="connsiteY13" fmla="*/ 1439863 h 5228761"/>
              <a:gd name="connsiteX14" fmla="*/ 492201 w 7059691"/>
              <a:gd name="connsiteY14" fmla="*/ 1606550 h 5228761"/>
              <a:gd name="connsiteX15" fmla="*/ 652539 w 7059691"/>
              <a:gd name="connsiteY15" fmla="*/ 1814513 h 5228761"/>
              <a:gd name="connsiteX16" fmla="*/ 825577 w 7059691"/>
              <a:gd name="connsiteY16" fmla="*/ 1900238 h 5228761"/>
              <a:gd name="connsiteX17" fmla="*/ 971627 w 7059691"/>
              <a:gd name="connsiteY17" fmla="*/ 1973263 h 5228761"/>
              <a:gd name="connsiteX18" fmla="*/ 1124026 w 7059691"/>
              <a:gd name="connsiteY18" fmla="*/ 2047875 h 5228761"/>
              <a:gd name="connsiteX19" fmla="*/ 1306589 w 7059691"/>
              <a:gd name="connsiteY19" fmla="*/ 2201863 h 5228761"/>
              <a:gd name="connsiteX20" fmla="*/ 1371676 w 7059691"/>
              <a:gd name="connsiteY20" fmla="*/ 2338388 h 5228761"/>
              <a:gd name="connsiteX21" fmla="*/ 1446289 w 7059691"/>
              <a:gd name="connsiteY21" fmla="*/ 2452688 h 5228761"/>
              <a:gd name="connsiteX22" fmla="*/ 1566939 w 7059691"/>
              <a:gd name="connsiteY22" fmla="*/ 2794001 h 5228761"/>
              <a:gd name="connsiteX23" fmla="*/ 1735214 w 7059691"/>
              <a:gd name="connsiteY23" fmla="*/ 2998788 h 5228761"/>
              <a:gd name="connsiteX24" fmla="*/ 2121203 w 7059691"/>
              <a:gd name="connsiteY24" fmla="*/ 3406549 h 5228761"/>
              <a:gd name="connsiteX25" fmla="*/ 2508100 w 7059691"/>
              <a:gd name="connsiteY25" fmla="*/ 3589792 h 5228761"/>
              <a:gd name="connsiteX26" fmla="*/ 2848732 w 7059691"/>
              <a:gd name="connsiteY26" fmla="*/ 3822927 h 5228761"/>
              <a:gd name="connsiteX27" fmla="*/ 3139925 w 7059691"/>
              <a:gd name="connsiteY27" fmla="*/ 4109585 h 5228761"/>
              <a:gd name="connsiteX28" fmla="*/ 3403905 w 7059691"/>
              <a:gd name="connsiteY28" fmla="*/ 4369481 h 5228761"/>
              <a:gd name="connsiteX29" fmla="*/ 3641123 w 7059691"/>
              <a:gd name="connsiteY29" fmla="*/ 4573134 h 5228761"/>
              <a:gd name="connsiteX30" fmla="*/ 3729116 w 7059691"/>
              <a:gd name="connsiteY30" fmla="*/ 5227183 h 5228761"/>
              <a:gd name="connsiteX31" fmla="*/ 5530928 w 7059691"/>
              <a:gd name="connsiteY31" fmla="*/ 4222750 h 5228761"/>
              <a:gd name="connsiteX32" fmla="*/ 6521529 w 7059691"/>
              <a:gd name="connsiteY32" fmla="*/ 3660774 h 5228761"/>
              <a:gd name="connsiteX33" fmla="*/ 6935866 w 7059691"/>
              <a:gd name="connsiteY33" fmla="*/ 3384550 h 5228761"/>
              <a:gd name="connsiteX34" fmla="*/ 7007303 w 7059691"/>
              <a:gd name="connsiteY34" fmla="*/ 3175000 h 5228761"/>
              <a:gd name="connsiteX35" fmla="*/ 7045404 w 7059691"/>
              <a:gd name="connsiteY35" fmla="*/ 2974975 h 5228761"/>
              <a:gd name="connsiteX36" fmla="*/ 7059691 w 7059691"/>
              <a:gd name="connsiteY36" fmla="*/ 2779712 h 5228761"/>
              <a:gd name="connsiteX37" fmla="*/ 7040641 w 7059691"/>
              <a:gd name="connsiteY37" fmla="*/ 2465387 h 5228761"/>
              <a:gd name="connsiteX38" fmla="*/ 6954916 w 7059691"/>
              <a:gd name="connsiteY38" fmla="*/ 2370137 h 5228761"/>
              <a:gd name="connsiteX39" fmla="*/ 6812039 w 7059691"/>
              <a:gd name="connsiteY39" fmla="*/ 2220913 h 5228761"/>
              <a:gd name="connsiteX40" fmla="*/ 6748539 w 7059691"/>
              <a:gd name="connsiteY40" fmla="*/ 2081213 h 5228761"/>
              <a:gd name="connsiteX41" fmla="*/ 6729489 w 7059691"/>
              <a:gd name="connsiteY41" fmla="*/ 1998663 h 5228761"/>
              <a:gd name="connsiteX42" fmla="*/ 6646939 w 7059691"/>
              <a:gd name="connsiteY42" fmla="*/ 1916113 h 5228761"/>
              <a:gd name="connsiteX43" fmla="*/ 6589789 w 7059691"/>
              <a:gd name="connsiteY43" fmla="*/ 1820863 h 5228761"/>
              <a:gd name="connsiteX44" fmla="*/ 6589789 w 7059691"/>
              <a:gd name="connsiteY44" fmla="*/ 1782763 h 5228761"/>
              <a:gd name="connsiteX45" fmla="*/ 6659639 w 7059691"/>
              <a:gd name="connsiteY45" fmla="*/ 1738313 h 5228761"/>
              <a:gd name="connsiteX46" fmla="*/ 6723139 w 7059691"/>
              <a:gd name="connsiteY46" fmla="*/ 1693863 h 5228761"/>
              <a:gd name="connsiteX47" fmla="*/ 6723139 w 7059691"/>
              <a:gd name="connsiteY47" fmla="*/ 1643063 h 5228761"/>
              <a:gd name="connsiteX48" fmla="*/ 6513589 w 7059691"/>
              <a:gd name="connsiteY48" fmla="*/ 1541463 h 5228761"/>
              <a:gd name="connsiteX49" fmla="*/ 6405639 w 7059691"/>
              <a:gd name="connsiteY49" fmla="*/ 1458913 h 5228761"/>
              <a:gd name="connsiteX50" fmla="*/ 6291339 w 7059691"/>
              <a:gd name="connsiteY50" fmla="*/ 1401763 h 5228761"/>
              <a:gd name="connsiteX51" fmla="*/ 6265939 w 7059691"/>
              <a:gd name="connsiteY51" fmla="*/ 1350963 h 5228761"/>
              <a:gd name="connsiteX52" fmla="*/ 6883477 w 7059691"/>
              <a:gd name="connsiteY52" fmla="*/ 1525588 h 5228761"/>
              <a:gd name="connsiteX53" fmla="*/ 6885064 w 7059691"/>
              <a:gd name="connsiteY53" fmla="*/ 1471613 h 5228761"/>
              <a:gd name="connsiteX54" fmla="*/ 6318326 w 7059691"/>
              <a:gd name="connsiteY54" fmla="*/ 1146176 h 5228761"/>
              <a:gd name="connsiteX55" fmla="*/ 6161164 w 7059691"/>
              <a:gd name="connsiteY55" fmla="*/ 1044576 h 5228761"/>
              <a:gd name="connsiteX56" fmla="*/ 6132589 w 7059691"/>
              <a:gd name="connsiteY56" fmla="*/ 985838 h 5228761"/>
              <a:gd name="connsiteX57" fmla="*/ 6088139 w 7059691"/>
              <a:gd name="connsiteY57" fmla="*/ 850901 h 5228761"/>
              <a:gd name="connsiteX58" fmla="*/ 6084964 w 7059691"/>
              <a:gd name="connsiteY58" fmla="*/ 758825 h 5228761"/>
              <a:gd name="connsiteX59" fmla="*/ 5981708 w 7059691"/>
              <a:gd name="connsiteY59" fmla="*/ 745619 h 5228761"/>
              <a:gd name="connsiteX60" fmla="*/ 5657927 w 7059691"/>
              <a:gd name="connsiteY60" fmla="*/ 790576 h 5228761"/>
              <a:gd name="connsiteX61" fmla="*/ 5490447 w 7059691"/>
              <a:gd name="connsiteY61" fmla="*/ 779462 h 5228761"/>
              <a:gd name="connsiteX62" fmla="*/ 5292804 w 7059691"/>
              <a:gd name="connsiteY62" fmla="*/ 808037 h 5228761"/>
              <a:gd name="connsiteX63" fmla="*/ 5115002 w 7059691"/>
              <a:gd name="connsiteY63" fmla="*/ 792163 h 5228761"/>
              <a:gd name="connsiteX64" fmla="*/ 4929264 w 7059691"/>
              <a:gd name="connsiteY64" fmla="*/ 807244 h 5228761"/>
              <a:gd name="connsiteX65" fmla="*/ 4816553 w 7059691"/>
              <a:gd name="connsiteY65" fmla="*/ 800893 h 5228761"/>
              <a:gd name="connsiteX66" fmla="*/ 4736384 w 7059691"/>
              <a:gd name="connsiteY66" fmla="*/ 777875 h 5228761"/>
              <a:gd name="connsiteX67" fmla="*/ 4635579 w 7059691"/>
              <a:gd name="connsiteY67" fmla="*/ 774700 h 5228761"/>
              <a:gd name="connsiteX68" fmla="*/ 4461747 w 7059691"/>
              <a:gd name="connsiteY68" fmla="*/ 755650 h 5228761"/>
              <a:gd name="connsiteX69" fmla="*/ 4288707 w 7059691"/>
              <a:gd name="connsiteY69" fmla="*/ 764381 h 5228761"/>
              <a:gd name="connsiteX70" fmla="*/ 4054551 w 7059691"/>
              <a:gd name="connsiteY70" fmla="*/ 779463 h 5228761"/>
              <a:gd name="connsiteX71" fmla="*/ 3962476 w 7059691"/>
              <a:gd name="connsiteY71" fmla="*/ 757238 h 5228761"/>
              <a:gd name="connsiteX72" fmla="*/ 3832302 w 7059691"/>
              <a:gd name="connsiteY72" fmla="*/ 789782 h 5228761"/>
              <a:gd name="connsiteX73" fmla="*/ 3668791 w 7059691"/>
              <a:gd name="connsiteY73" fmla="*/ 810418 h 5228761"/>
              <a:gd name="connsiteX74" fmla="*/ 3492577 w 7059691"/>
              <a:gd name="connsiteY74" fmla="*/ 833438 h 5228761"/>
              <a:gd name="connsiteX75" fmla="*/ 3392564 w 7059691"/>
              <a:gd name="connsiteY75" fmla="*/ 828675 h 5228761"/>
              <a:gd name="connsiteX76" fmla="*/ 3229051 w 7059691"/>
              <a:gd name="connsiteY76" fmla="*/ 860425 h 5228761"/>
              <a:gd name="connsiteX77" fmla="*/ 3027439 w 7059691"/>
              <a:gd name="connsiteY77" fmla="*/ 809625 h 5228761"/>
              <a:gd name="connsiteX78" fmla="*/ 2990134 w 7059691"/>
              <a:gd name="connsiteY78" fmla="*/ 767555 h 5228761"/>
              <a:gd name="connsiteX79" fmla="*/ 2951238 w 7059691"/>
              <a:gd name="connsiteY79" fmla="*/ 668338 h 5228761"/>
              <a:gd name="connsiteX80" fmla="*/ 2850433 w 7059691"/>
              <a:gd name="connsiteY80" fmla="*/ 555627 h 5228761"/>
              <a:gd name="connsiteX81" fmla="*/ 2778201 w 7059691"/>
              <a:gd name="connsiteY81" fmla="*/ 477838 h 5228761"/>
              <a:gd name="connsiteX82" fmla="*/ 2671839 w 7059691"/>
              <a:gd name="connsiteY82" fmla="*/ 349251 h 5228761"/>
              <a:gd name="connsiteX83" fmla="*/ 2435301 w 7059691"/>
              <a:gd name="connsiteY83" fmla="*/ 231775 h 5228761"/>
              <a:gd name="connsiteX84" fmla="*/ 2311475 w 7059691"/>
              <a:gd name="connsiteY84" fmla="*/ 85726 h 5228761"/>
              <a:gd name="connsiteX85" fmla="*/ 2135264 w 7059691"/>
              <a:gd name="connsiteY85" fmla="*/ 0 h 5228761"/>
              <a:gd name="connsiteX86" fmla="*/ 2013027 w 7059691"/>
              <a:gd name="connsiteY86" fmla="*/ 90488 h 5228761"/>
              <a:gd name="connsiteX0" fmla="*/ 2013027 w 7059691"/>
              <a:gd name="connsiteY0" fmla="*/ 90488 h 5228761"/>
              <a:gd name="connsiteX1" fmla="*/ 1780460 w 7059691"/>
              <a:gd name="connsiteY1" fmla="*/ 107950 h 5228761"/>
              <a:gd name="connsiteX2" fmla="*/ 1392314 w 7059691"/>
              <a:gd name="connsiteY2" fmla="*/ 222250 h 5228761"/>
              <a:gd name="connsiteX3" fmla="*/ 904951 w 7059691"/>
              <a:gd name="connsiteY3" fmla="*/ 400050 h 5228761"/>
              <a:gd name="connsiteX4" fmla="*/ 777952 w 7059691"/>
              <a:gd name="connsiteY4" fmla="*/ 442913 h 5228761"/>
              <a:gd name="connsiteX5" fmla="*/ 692227 w 7059691"/>
              <a:gd name="connsiteY5" fmla="*/ 468313 h 5228761"/>
              <a:gd name="connsiteX6" fmla="*/ 582688 w 7059691"/>
              <a:gd name="connsiteY6" fmla="*/ 520700 h 5228761"/>
              <a:gd name="connsiteX7" fmla="*/ 493789 w 7059691"/>
              <a:gd name="connsiteY7" fmla="*/ 544513 h 5228761"/>
              <a:gd name="connsiteX8" fmla="*/ 296939 w 7059691"/>
              <a:gd name="connsiteY8" fmla="*/ 679451 h 5228761"/>
              <a:gd name="connsiteX9" fmla="*/ 163591 w 7059691"/>
              <a:gd name="connsiteY9" fmla="*/ 779463 h 5228761"/>
              <a:gd name="connsiteX10" fmla="*/ 73101 w 7059691"/>
              <a:gd name="connsiteY10" fmla="*/ 895351 h 5228761"/>
              <a:gd name="connsiteX11" fmla="*/ 1666 w 7059691"/>
              <a:gd name="connsiteY11" fmla="*/ 984250 h 5228761"/>
              <a:gd name="connsiteX12" fmla="*/ 133358 w 7059691"/>
              <a:gd name="connsiteY12" fmla="*/ 1374270 h 5228761"/>
              <a:gd name="connsiteX13" fmla="*/ 255664 w 7059691"/>
              <a:gd name="connsiteY13" fmla="*/ 1439863 h 5228761"/>
              <a:gd name="connsiteX14" fmla="*/ 492201 w 7059691"/>
              <a:gd name="connsiteY14" fmla="*/ 1606550 h 5228761"/>
              <a:gd name="connsiteX15" fmla="*/ 652539 w 7059691"/>
              <a:gd name="connsiteY15" fmla="*/ 1814513 h 5228761"/>
              <a:gd name="connsiteX16" fmla="*/ 825577 w 7059691"/>
              <a:gd name="connsiteY16" fmla="*/ 1900238 h 5228761"/>
              <a:gd name="connsiteX17" fmla="*/ 971627 w 7059691"/>
              <a:gd name="connsiteY17" fmla="*/ 1973263 h 5228761"/>
              <a:gd name="connsiteX18" fmla="*/ 1124026 w 7059691"/>
              <a:gd name="connsiteY18" fmla="*/ 2047875 h 5228761"/>
              <a:gd name="connsiteX19" fmla="*/ 1306589 w 7059691"/>
              <a:gd name="connsiteY19" fmla="*/ 2201863 h 5228761"/>
              <a:gd name="connsiteX20" fmla="*/ 1371676 w 7059691"/>
              <a:gd name="connsiteY20" fmla="*/ 2338388 h 5228761"/>
              <a:gd name="connsiteX21" fmla="*/ 1446289 w 7059691"/>
              <a:gd name="connsiteY21" fmla="*/ 2452688 h 5228761"/>
              <a:gd name="connsiteX22" fmla="*/ 1566939 w 7059691"/>
              <a:gd name="connsiteY22" fmla="*/ 2794001 h 5228761"/>
              <a:gd name="connsiteX23" fmla="*/ 1735214 w 7059691"/>
              <a:gd name="connsiteY23" fmla="*/ 2998788 h 5228761"/>
              <a:gd name="connsiteX24" fmla="*/ 2121203 w 7059691"/>
              <a:gd name="connsiteY24" fmla="*/ 3406549 h 5228761"/>
              <a:gd name="connsiteX25" fmla="*/ 2508100 w 7059691"/>
              <a:gd name="connsiteY25" fmla="*/ 3589792 h 5228761"/>
              <a:gd name="connsiteX26" fmla="*/ 2848732 w 7059691"/>
              <a:gd name="connsiteY26" fmla="*/ 3822927 h 5228761"/>
              <a:gd name="connsiteX27" fmla="*/ 3139925 w 7059691"/>
              <a:gd name="connsiteY27" fmla="*/ 4109585 h 5228761"/>
              <a:gd name="connsiteX28" fmla="*/ 3403905 w 7059691"/>
              <a:gd name="connsiteY28" fmla="*/ 4369481 h 5228761"/>
              <a:gd name="connsiteX29" fmla="*/ 3641123 w 7059691"/>
              <a:gd name="connsiteY29" fmla="*/ 4573134 h 5228761"/>
              <a:gd name="connsiteX30" fmla="*/ 3729116 w 7059691"/>
              <a:gd name="connsiteY30" fmla="*/ 5227183 h 5228761"/>
              <a:gd name="connsiteX31" fmla="*/ 5530928 w 7059691"/>
              <a:gd name="connsiteY31" fmla="*/ 4222750 h 5228761"/>
              <a:gd name="connsiteX32" fmla="*/ 6521529 w 7059691"/>
              <a:gd name="connsiteY32" fmla="*/ 3660774 h 5228761"/>
              <a:gd name="connsiteX33" fmla="*/ 6935866 w 7059691"/>
              <a:gd name="connsiteY33" fmla="*/ 3384550 h 5228761"/>
              <a:gd name="connsiteX34" fmla="*/ 7007303 w 7059691"/>
              <a:gd name="connsiteY34" fmla="*/ 3175000 h 5228761"/>
              <a:gd name="connsiteX35" fmla="*/ 7045404 w 7059691"/>
              <a:gd name="connsiteY35" fmla="*/ 2974975 h 5228761"/>
              <a:gd name="connsiteX36" fmla="*/ 7059691 w 7059691"/>
              <a:gd name="connsiteY36" fmla="*/ 2779712 h 5228761"/>
              <a:gd name="connsiteX37" fmla="*/ 7040641 w 7059691"/>
              <a:gd name="connsiteY37" fmla="*/ 2465387 h 5228761"/>
              <a:gd name="connsiteX38" fmla="*/ 7016828 w 7059691"/>
              <a:gd name="connsiteY38" fmla="*/ 2251075 h 5228761"/>
              <a:gd name="connsiteX39" fmla="*/ 6812039 w 7059691"/>
              <a:gd name="connsiteY39" fmla="*/ 2220913 h 5228761"/>
              <a:gd name="connsiteX40" fmla="*/ 6748539 w 7059691"/>
              <a:gd name="connsiteY40" fmla="*/ 2081213 h 5228761"/>
              <a:gd name="connsiteX41" fmla="*/ 6729489 w 7059691"/>
              <a:gd name="connsiteY41" fmla="*/ 1998663 h 5228761"/>
              <a:gd name="connsiteX42" fmla="*/ 6646939 w 7059691"/>
              <a:gd name="connsiteY42" fmla="*/ 1916113 h 5228761"/>
              <a:gd name="connsiteX43" fmla="*/ 6589789 w 7059691"/>
              <a:gd name="connsiteY43" fmla="*/ 1820863 h 5228761"/>
              <a:gd name="connsiteX44" fmla="*/ 6589789 w 7059691"/>
              <a:gd name="connsiteY44" fmla="*/ 1782763 h 5228761"/>
              <a:gd name="connsiteX45" fmla="*/ 6659639 w 7059691"/>
              <a:gd name="connsiteY45" fmla="*/ 1738313 h 5228761"/>
              <a:gd name="connsiteX46" fmla="*/ 6723139 w 7059691"/>
              <a:gd name="connsiteY46" fmla="*/ 1693863 h 5228761"/>
              <a:gd name="connsiteX47" fmla="*/ 6723139 w 7059691"/>
              <a:gd name="connsiteY47" fmla="*/ 1643063 h 5228761"/>
              <a:gd name="connsiteX48" fmla="*/ 6513589 w 7059691"/>
              <a:gd name="connsiteY48" fmla="*/ 1541463 h 5228761"/>
              <a:gd name="connsiteX49" fmla="*/ 6405639 w 7059691"/>
              <a:gd name="connsiteY49" fmla="*/ 1458913 h 5228761"/>
              <a:gd name="connsiteX50" fmla="*/ 6291339 w 7059691"/>
              <a:gd name="connsiteY50" fmla="*/ 1401763 h 5228761"/>
              <a:gd name="connsiteX51" fmla="*/ 6265939 w 7059691"/>
              <a:gd name="connsiteY51" fmla="*/ 1350963 h 5228761"/>
              <a:gd name="connsiteX52" fmla="*/ 6883477 w 7059691"/>
              <a:gd name="connsiteY52" fmla="*/ 1525588 h 5228761"/>
              <a:gd name="connsiteX53" fmla="*/ 6885064 w 7059691"/>
              <a:gd name="connsiteY53" fmla="*/ 1471613 h 5228761"/>
              <a:gd name="connsiteX54" fmla="*/ 6318326 w 7059691"/>
              <a:gd name="connsiteY54" fmla="*/ 1146176 h 5228761"/>
              <a:gd name="connsiteX55" fmla="*/ 6161164 w 7059691"/>
              <a:gd name="connsiteY55" fmla="*/ 1044576 h 5228761"/>
              <a:gd name="connsiteX56" fmla="*/ 6132589 w 7059691"/>
              <a:gd name="connsiteY56" fmla="*/ 985838 h 5228761"/>
              <a:gd name="connsiteX57" fmla="*/ 6088139 w 7059691"/>
              <a:gd name="connsiteY57" fmla="*/ 850901 h 5228761"/>
              <a:gd name="connsiteX58" fmla="*/ 6084964 w 7059691"/>
              <a:gd name="connsiteY58" fmla="*/ 758825 h 5228761"/>
              <a:gd name="connsiteX59" fmla="*/ 5981708 w 7059691"/>
              <a:gd name="connsiteY59" fmla="*/ 745619 h 5228761"/>
              <a:gd name="connsiteX60" fmla="*/ 5657927 w 7059691"/>
              <a:gd name="connsiteY60" fmla="*/ 790576 h 5228761"/>
              <a:gd name="connsiteX61" fmla="*/ 5490447 w 7059691"/>
              <a:gd name="connsiteY61" fmla="*/ 779462 h 5228761"/>
              <a:gd name="connsiteX62" fmla="*/ 5292804 w 7059691"/>
              <a:gd name="connsiteY62" fmla="*/ 808037 h 5228761"/>
              <a:gd name="connsiteX63" fmla="*/ 5115002 w 7059691"/>
              <a:gd name="connsiteY63" fmla="*/ 792163 h 5228761"/>
              <a:gd name="connsiteX64" fmla="*/ 4929264 w 7059691"/>
              <a:gd name="connsiteY64" fmla="*/ 807244 h 5228761"/>
              <a:gd name="connsiteX65" fmla="*/ 4816553 w 7059691"/>
              <a:gd name="connsiteY65" fmla="*/ 800893 h 5228761"/>
              <a:gd name="connsiteX66" fmla="*/ 4736384 w 7059691"/>
              <a:gd name="connsiteY66" fmla="*/ 777875 h 5228761"/>
              <a:gd name="connsiteX67" fmla="*/ 4635579 w 7059691"/>
              <a:gd name="connsiteY67" fmla="*/ 774700 h 5228761"/>
              <a:gd name="connsiteX68" fmla="*/ 4461747 w 7059691"/>
              <a:gd name="connsiteY68" fmla="*/ 755650 h 5228761"/>
              <a:gd name="connsiteX69" fmla="*/ 4288707 w 7059691"/>
              <a:gd name="connsiteY69" fmla="*/ 764381 h 5228761"/>
              <a:gd name="connsiteX70" fmla="*/ 4054551 w 7059691"/>
              <a:gd name="connsiteY70" fmla="*/ 779463 h 5228761"/>
              <a:gd name="connsiteX71" fmla="*/ 3962476 w 7059691"/>
              <a:gd name="connsiteY71" fmla="*/ 757238 h 5228761"/>
              <a:gd name="connsiteX72" fmla="*/ 3832302 w 7059691"/>
              <a:gd name="connsiteY72" fmla="*/ 789782 h 5228761"/>
              <a:gd name="connsiteX73" fmla="*/ 3668791 w 7059691"/>
              <a:gd name="connsiteY73" fmla="*/ 810418 h 5228761"/>
              <a:gd name="connsiteX74" fmla="*/ 3492577 w 7059691"/>
              <a:gd name="connsiteY74" fmla="*/ 833438 h 5228761"/>
              <a:gd name="connsiteX75" fmla="*/ 3392564 w 7059691"/>
              <a:gd name="connsiteY75" fmla="*/ 828675 h 5228761"/>
              <a:gd name="connsiteX76" fmla="*/ 3229051 w 7059691"/>
              <a:gd name="connsiteY76" fmla="*/ 860425 h 5228761"/>
              <a:gd name="connsiteX77" fmla="*/ 3027439 w 7059691"/>
              <a:gd name="connsiteY77" fmla="*/ 809625 h 5228761"/>
              <a:gd name="connsiteX78" fmla="*/ 2990134 w 7059691"/>
              <a:gd name="connsiteY78" fmla="*/ 767555 h 5228761"/>
              <a:gd name="connsiteX79" fmla="*/ 2951238 w 7059691"/>
              <a:gd name="connsiteY79" fmla="*/ 668338 h 5228761"/>
              <a:gd name="connsiteX80" fmla="*/ 2850433 w 7059691"/>
              <a:gd name="connsiteY80" fmla="*/ 555627 h 5228761"/>
              <a:gd name="connsiteX81" fmla="*/ 2778201 w 7059691"/>
              <a:gd name="connsiteY81" fmla="*/ 477838 h 5228761"/>
              <a:gd name="connsiteX82" fmla="*/ 2671839 w 7059691"/>
              <a:gd name="connsiteY82" fmla="*/ 349251 h 5228761"/>
              <a:gd name="connsiteX83" fmla="*/ 2435301 w 7059691"/>
              <a:gd name="connsiteY83" fmla="*/ 231775 h 5228761"/>
              <a:gd name="connsiteX84" fmla="*/ 2311475 w 7059691"/>
              <a:gd name="connsiteY84" fmla="*/ 85726 h 5228761"/>
              <a:gd name="connsiteX85" fmla="*/ 2135264 w 7059691"/>
              <a:gd name="connsiteY85" fmla="*/ 0 h 5228761"/>
              <a:gd name="connsiteX86" fmla="*/ 2013027 w 7059691"/>
              <a:gd name="connsiteY86" fmla="*/ 90488 h 5228761"/>
              <a:gd name="connsiteX0" fmla="*/ 2013027 w 7059691"/>
              <a:gd name="connsiteY0" fmla="*/ 90488 h 5228761"/>
              <a:gd name="connsiteX1" fmla="*/ 1780460 w 7059691"/>
              <a:gd name="connsiteY1" fmla="*/ 107950 h 5228761"/>
              <a:gd name="connsiteX2" fmla="*/ 1392314 w 7059691"/>
              <a:gd name="connsiteY2" fmla="*/ 222250 h 5228761"/>
              <a:gd name="connsiteX3" fmla="*/ 904951 w 7059691"/>
              <a:gd name="connsiteY3" fmla="*/ 400050 h 5228761"/>
              <a:gd name="connsiteX4" fmla="*/ 777952 w 7059691"/>
              <a:gd name="connsiteY4" fmla="*/ 442913 h 5228761"/>
              <a:gd name="connsiteX5" fmla="*/ 692227 w 7059691"/>
              <a:gd name="connsiteY5" fmla="*/ 468313 h 5228761"/>
              <a:gd name="connsiteX6" fmla="*/ 582688 w 7059691"/>
              <a:gd name="connsiteY6" fmla="*/ 520700 h 5228761"/>
              <a:gd name="connsiteX7" fmla="*/ 493789 w 7059691"/>
              <a:gd name="connsiteY7" fmla="*/ 544513 h 5228761"/>
              <a:gd name="connsiteX8" fmla="*/ 296939 w 7059691"/>
              <a:gd name="connsiteY8" fmla="*/ 679451 h 5228761"/>
              <a:gd name="connsiteX9" fmla="*/ 163591 w 7059691"/>
              <a:gd name="connsiteY9" fmla="*/ 779463 h 5228761"/>
              <a:gd name="connsiteX10" fmla="*/ 73101 w 7059691"/>
              <a:gd name="connsiteY10" fmla="*/ 895351 h 5228761"/>
              <a:gd name="connsiteX11" fmla="*/ 1666 w 7059691"/>
              <a:gd name="connsiteY11" fmla="*/ 984250 h 5228761"/>
              <a:gd name="connsiteX12" fmla="*/ 133358 w 7059691"/>
              <a:gd name="connsiteY12" fmla="*/ 1374270 h 5228761"/>
              <a:gd name="connsiteX13" fmla="*/ 255664 w 7059691"/>
              <a:gd name="connsiteY13" fmla="*/ 1439863 h 5228761"/>
              <a:gd name="connsiteX14" fmla="*/ 492201 w 7059691"/>
              <a:gd name="connsiteY14" fmla="*/ 1606550 h 5228761"/>
              <a:gd name="connsiteX15" fmla="*/ 652539 w 7059691"/>
              <a:gd name="connsiteY15" fmla="*/ 1814513 h 5228761"/>
              <a:gd name="connsiteX16" fmla="*/ 825577 w 7059691"/>
              <a:gd name="connsiteY16" fmla="*/ 1900238 h 5228761"/>
              <a:gd name="connsiteX17" fmla="*/ 971627 w 7059691"/>
              <a:gd name="connsiteY17" fmla="*/ 1973263 h 5228761"/>
              <a:gd name="connsiteX18" fmla="*/ 1124026 w 7059691"/>
              <a:gd name="connsiteY18" fmla="*/ 2047875 h 5228761"/>
              <a:gd name="connsiteX19" fmla="*/ 1306589 w 7059691"/>
              <a:gd name="connsiteY19" fmla="*/ 2201863 h 5228761"/>
              <a:gd name="connsiteX20" fmla="*/ 1371676 w 7059691"/>
              <a:gd name="connsiteY20" fmla="*/ 2338388 h 5228761"/>
              <a:gd name="connsiteX21" fmla="*/ 1446289 w 7059691"/>
              <a:gd name="connsiteY21" fmla="*/ 2452688 h 5228761"/>
              <a:gd name="connsiteX22" fmla="*/ 1566939 w 7059691"/>
              <a:gd name="connsiteY22" fmla="*/ 2794001 h 5228761"/>
              <a:gd name="connsiteX23" fmla="*/ 1735214 w 7059691"/>
              <a:gd name="connsiteY23" fmla="*/ 2998788 h 5228761"/>
              <a:gd name="connsiteX24" fmla="*/ 2121203 w 7059691"/>
              <a:gd name="connsiteY24" fmla="*/ 3406549 h 5228761"/>
              <a:gd name="connsiteX25" fmla="*/ 2508100 w 7059691"/>
              <a:gd name="connsiteY25" fmla="*/ 3589792 h 5228761"/>
              <a:gd name="connsiteX26" fmla="*/ 2848732 w 7059691"/>
              <a:gd name="connsiteY26" fmla="*/ 3822927 h 5228761"/>
              <a:gd name="connsiteX27" fmla="*/ 3139925 w 7059691"/>
              <a:gd name="connsiteY27" fmla="*/ 4109585 h 5228761"/>
              <a:gd name="connsiteX28" fmla="*/ 3403905 w 7059691"/>
              <a:gd name="connsiteY28" fmla="*/ 4369481 h 5228761"/>
              <a:gd name="connsiteX29" fmla="*/ 3641123 w 7059691"/>
              <a:gd name="connsiteY29" fmla="*/ 4573134 h 5228761"/>
              <a:gd name="connsiteX30" fmla="*/ 3729116 w 7059691"/>
              <a:gd name="connsiteY30" fmla="*/ 5227183 h 5228761"/>
              <a:gd name="connsiteX31" fmla="*/ 5530928 w 7059691"/>
              <a:gd name="connsiteY31" fmla="*/ 4222750 h 5228761"/>
              <a:gd name="connsiteX32" fmla="*/ 6521529 w 7059691"/>
              <a:gd name="connsiteY32" fmla="*/ 3660774 h 5228761"/>
              <a:gd name="connsiteX33" fmla="*/ 6935866 w 7059691"/>
              <a:gd name="connsiteY33" fmla="*/ 3384550 h 5228761"/>
              <a:gd name="connsiteX34" fmla="*/ 7007303 w 7059691"/>
              <a:gd name="connsiteY34" fmla="*/ 3175000 h 5228761"/>
              <a:gd name="connsiteX35" fmla="*/ 7045404 w 7059691"/>
              <a:gd name="connsiteY35" fmla="*/ 2974975 h 5228761"/>
              <a:gd name="connsiteX36" fmla="*/ 7059691 w 7059691"/>
              <a:gd name="connsiteY36" fmla="*/ 2779712 h 5228761"/>
              <a:gd name="connsiteX37" fmla="*/ 7040641 w 7059691"/>
              <a:gd name="connsiteY37" fmla="*/ 2465387 h 5228761"/>
              <a:gd name="connsiteX38" fmla="*/ 7016828 w 7059691"/>
              <a:gd name="connsiteY38" fmla="*/ 2251075 h 5228761"/>
              <a:gd name="connsiteX39" fmla="*/ 6993014 w 7059691"/>
              <a:gd name="connsiteY39" fmla="*/ 2120900 h 5228761"/>
              <a:gd name="connsiteX40" fmla="*/ 6748539 w 7059691"/>
              <a:gd name="connsiteY40" fmla="*/ 2081213 h 5228761"/>
              <a:gd name="connsiteX41" fmla="*/ 6729489 w 7059691"/>
              <a:gd name="connsiteY41" fmla="*/ 1998663 h 5228761"/>
              <a:gd name="connsiteX42" fmla="*/ 6646939 w 7059691"/>
              <a:gd name="connsiteY42" fmla="*/ 1916113 h 5228761"/>
              <a:gd name="connsiteX43" fmla="*/ 6589789 w 7059691"/>
              <a:gd name="connsiteY43" fmla="*/ 1820863 h 5228761"/>
              <a:gd name="connsiteX44" fmla="*/ 6589789 w 7059691"/>
              <a:gd name="connsiteY44" fmla="*/ 1782763 h 5228761"/>
              <a:gd name="connsiteX45" fmla="*/ 6659639 w 7059691"/>
              <a:gd name="connsiteY45" fmla="*/ 1738313 h 5228761"/>
              <a:gd name="connsiteX46" fmla="*/ 6723139 w 7059691"/>
              <a:gd name="connsiteY46" fmla="*/ 1693863 h 5228761"/>
              <a:gd name="connsiteX47" fmla="*/ 6723139 w 7059691"/>
              <a:gd name="connsiteY47" fmla="*/ 1643063 h 5228761"/>
              <a:gd name="connsiteX48" fmla="*/ 6513589 w 7059691"/>
              <a:gd name="connsiteY48" fmla="*/ 1541463 h 5228761"/>
              <a:gd name="connsiteX49" fmla="*/ 6405639 w 7059691"/>
              <a:gd name="connsiteY49" fmla="*/ 1458913 h 5228761"/>
              <a:gd name="connsiteX50" fmla="*/ 6291339 w 7059691"/>
              <a:gd name="connsiteY50" fmla="*/ 1401763 h 5228761"/>
              <a:gd name="connsiteX51" fmla="*/ 6265939 w 7059691"/>
              <a:gd name="connsiteY51" fmla="*/ 1350963 h 5228761"/>
              <a:gd name="connsiteX52" fmla="*/ 6883477 w 7059691"/>
              <a:gd name="connsiteY52" fmla="*/ 1525588 h 5228761"/>
              <a:gd name="connsiteX53" fmla="*/ 6885064 w 7059691"/>
              <a:gd name="connsiteY53" fmla="*/ 1471613 h 5228761"/>
              <a:gd name="connsiteX54" fmla="*/ 6318326 w 7059691"/>
              <a:gd name="connsiteY54" fmla="*/ 1146176 h 5228761"/>
              <a:gd name="connsiteX55" fmla="*/ 6161164 w 7059691"/>
              <a:gd name="connsiteY55" fmla="*/ 1044576 h 5228761"/>
              <a:gd name="connsiteX56" fmla="*/ 6132589 w 7059691"/>
              <a:gd name="connsiteY56" fmla="*/ 985838 h 5228761"/>
              <a:gd name="connsiteX57" fmla="*/ 6088139 w 7059691"/>
              <a:gd name="connsiteY57" fmla="*/ 850901 h 5228761"/>
              <a:gd name="connsiteX58" fmla="*/ 6084964 w 7059691"/>
              <a:gd name="connsiteY58" fmla="*/ 758825 h 5228761"/>
              <a:gd name="connsiteX59" fmla="*/ 5981708 w 7059691"/>
              <a:gd name="connsiteY59" fmla="*/ 745619 h 5228761"/>
              <a:gd name="connsiteX60" fmla="*/ 5657927 w 7059691"/>
              <a:gd name="connsiteY60" fmla="*/ 790576 h 5228761"/>
              <a:gd name="connsiteX61" fmla="*/ 5490447 w 7059691"/>
              <a:gd name="connsiteY61" fmla="*/ 779462 h 5228761"/>
              <a:gd name="connsiteX62" fmla="*/ 5292804 w 7059691"/>
              <a:gd name="connsiteY62" fmla="*/ 808037 h 5228761"/>
              <a:gd name="connsiteX63" fmla="*/ 5115002 w 7059691"/>
              <a:gd name="connsiteY63" fmla="*/ 792163 h 5228761"/>
              <a:gd name="connsiteX64" fmla="*/ 4929264 w 7059691"/>
              <a:gd name="connsiteY64" fmla="*/ 807244 h 5228761"/>
              <a:gd name="connsiteX65" fmla="*/ 4816553 w 7059691"/>
              <a:gd name="connsiteY65" fmla="*/ 800893 h 5228761"/>
              <a:gd name="connsiteX66" fmla="*/ 4736384 w 7059691"/>
              <a:gd name="connsiteY66" fmla="*/ 777875 h 5228761"/>
              <a:gd name="connsiteX67" fmla="*/ 4635579 w 7059691"/>
              <a:gd name="connsiteY67" fmla="*/ 774700 h 5228761"/>
              <a:gd name="connsiteX68" fmla="*/ 4461747 w 7059691"/>
              <a:gd name="connsiteY68" fmla="*/ 755650 h 5228761"/>
              <a:gd name="connsiteX69" fmla="*/ 4288707 w 7059691"/>
              <a:gd name="connsiteY69" fmla="*/ 764381 h 5228761"/>
              <a:gd name="connsiteX70" fmla="*/ 4054551 w 7059691"/>
              <a:gd name="connsiteY70" fmla="*/ 779463 h 5228761"/>
              <a:gd name="connsiteX71" fmla="*/ 3962476 w 7059691"/>
              <a:gd name="connsiteY71" fmla="*/ 757238 h 5228761"/>
              <a:gd name="connsiteX72" fmla="*/ 3832302 w 7059691"/>
              <a:gd name="connsiteY72" fmla="*/ 789782 h 5228761"/>
              <a:gd name="connsiteX73" fmla="*/ 3668791 w 7059691"/>
              <a:gd name="connsiteY73" fmla="*/ 810418 h 5228761"/>
              <a:gd name="connsiteX74" fmla="*/ 3492577 w 7059691"/>
              <a:gd name="connsiteY74" fmla="*/ 833438 h 5228761"/>
              <a:gd name="connsiteX75" fmla="*/ 3392564 w 7059691"/>
              <a:gd name="connsiteY75" fmla="*/ 828675 h 5228761"/>
              <a:gd name="connsiteX76" fmla="*/ 3229051 w 7059691"/>
              <a:gd name="connsiteY76" fmla="*/ 860425 h 5228761"/>
              <a:gd name="connsiteX77" fmla="*/ 3027439 w 7059691"/>
              <a:gd name="connsiteY77" fmla="*/ 809625 h 5228761"/>
              <a:gd name="connsiteX78" fmla="*/ 2990134 w 7059691"/>
              <a:gd name="connsiteY78" fmla="*/ 767555 h 5228761"/>
              <a:gd name="connsiteX79" fmla="*/ 2951238 w 7059691"/>
              <a:gd name="connsiteY79" fmla="*/ 668338 h 5228761"/>
              <a:gd name="connsiteX80" fmla="*/ 2850433 w 7059691"/>
              <a:gd name="connsiteY80" fmla="*/ 555627 h 5228761"/>
              <a:gd name="connsiteX81" fmla="*/ 2778201 w 7059691"/>
              <a:gd name="connsiteY81" fmla="*/ 477838 h 5228761"/>
              <a:gd name="connsiteX82" fmla="*/ 2671839 w 7059691"/>
              <a:gd name="connsiteY82" fmla="*/ 349251 h 5228761"/>
              <a:gd name="connsiteX83" fmla="*/ 2435301 w 7059691"/>
              <a:gd name="connsiteY83" fmla="*/ 231775 h 5228761"/>
              <a:gd name="connsiteX84" fmla="*/ 2311475 w 7059691"/>
              <a:gd name="connsiteY84" fmla="*/ 85726 h 5228761"/>
              <a:gd name="connsiteX85" fmla="*/ 2135264 w 7059691"/>
              <a:gd name="connsiteY85" fmla="*/ 0 h 5228761"/>
              <a:gd name="connsiteX86" fmla="*/ 2013027 w 7059691"/>
              <a:gd name="connsiteY86" fmla="*/ 90488 h 5228761"/>
              <a:gd name="connsiteX0" fmla="*/ 2013027 w 7124776"/>
              <a:gd name="connsiteY0" fmla="*/ 90488 h 5228761"/>
              <a:gd name="connsiteX1" fmla="*/ 1780460 w 7124776"/>
              <a:gd name="connsiteY1" fmla="*/ 107950 h 5228761"/>
              <a:gd name="connsiteX2" fmla="*/ 1392314 w 7124776"/>
              <a:gd name="connsiteY2" fmla="*/ 222250 h 5228761"/>
              <a:gd name="connsiteX3" fmla="*/ 904951 w 7124776"/>
              <a:gd name="connsiteY3" fmla="*/ 400050 h 5228761"/>
              <a:gd name="connsiteX4" fmla="*/ 777952 w 7124776"/>
              <a:gd name="connsiteY4" fmla="*/ 442913 h 5228761"/>
              <a:gd name="connsiteX5" fmla="*/ 692227 w 7124776"/>
              <a:gd name="connsiteY5" fmla="*/ 468313 h 5228761"/>
              <a:gd name="connsiteX6" fmla="*/ 582688 w 7124776"/>
              <a:gd name="connsiteY6" fmla="*/ 520700 h 5228761"/>
              <a:gd name="connsiteX7" fmla="*/ 493789 w 7124776"/>
              <a:gd name="connsiteY7" fmla="*/ 544513 h 5228761"/>
              <a:gd name="connsiteX8" fmla="*/ 296939 w 7124776"/>
              <a:gd name="connsiteY8" fmla="*/ 679451 h 5228761"/>
              <a:gd name="connsiteX9" fmla="*/ 163591 w 7124776"/>
              <a:gd name="connsiteY9" fmla="*/ 779463 h 5228761"/>
              <a:gd name="connsiteX10" fmla="*/ 73101 w 7124776"/>
              <a:gd name="connsiteY10" fmla="*/ 895351 h 5228761"/>
              <a:gd name="connsiteX11" fmla="*/ 1666 w 7124776"/>
              <a:gd name="connsiteY11" fmla="*/ 984250 h 5228761"/>
              <a:gd name="connsiteX12" fmla="*/ 133358 w 7124776"/>
              <a:gd name="connsiteY12" fmla="*/ 1374270 h 5228761"/>
              <a:gd name="connsiteX13" fmla="*/ 255664 w 7124776"/>
              <a:gd name="connsiteY13" fmla="*/ 1439863 h 5228761"/>
              <a:gd name="connsiteX14" fmla="*/ 492201 w 7124776"/>
              <a:gd name="connsiteY14" fmla="*/ 1606550 h 5228761"/>
              <a:gd name="connsiteX15" fmla="*/ 652539 w 7124776"/>
              <a:gd name="connsiteY15" fmla="*/ 1814513 h 5228761"/>
              <a:gd name="connsiteX16" fmla="*/ 825577 w 7124776"/>
              <a:gd name="connsiteY16" fmla="*/ 1900238 h 5228761"/>
              <a:gd name="connsiteX17" fmla="*/ 971627 w 7124776"/>
              <a:gd name="connsiteY17" fmla="*/ 1973263 h 5228761"/>
              <a:gd name="connsiteX18" fmla="*/ 1124026 w 7124776"/>
              <a:gd name="connsiteY18" fmla="*/ 2047875 h 5228761"/>
              <a:gd name="connsiteX19" fmla="*/ 1306589 w 7124776"/>
              <a:gd name="connsiteY19" fmla="*/ 2201863 h 5228761"/>
              <a:gd name="connsiteX20" fmla="*/ 1371676 w 7124776"/>
              <a:gd name="connsiteY20" fmla="*/ 2338388 h 5228761"/>
              <a:gd name="connsiteX21" fmla="*/ 1446289 w 7124776"/>
              <a:gd name="connsiteY21" fmla="*/ 2452688 h 5228761"/>
              <a:gd name="connsiteX22" fmla="*/ 1566939 w 7124776"/>
              <a:gd name="connsiteY22" fmla="*/ 2794001 h 5228761"/>
              <a:gd name="connsiteX23" fmla="*/ 1735214 w 7124776"/>
              <a:gd name="connsiteY23" fmla="*/ 2998788 h 5228761"/>
              <a:gd name="connsiteX24" fmla="*/ 2121203 w 7124776"/>
              <a:gd name="connsiteY24" fmla="*/ 3406549 h 5228761"/>
              <a:gd name="connsiteX25" fmla="*/ 2508100 w 7124776"/>
              <a:gd name="connsiteY25" fmla="*/ 3589792 h 5228761"/>
              <a:gd name="connsiteX26" fmla="*/ 2848732 w 7124776"/>
              <a:gd name="connsiteY26" fmla="*/ 3822927 h 5228761"/>
              <a:gd name="connsiteX27" fmla="*/ 3139925 w 7124776"/>
              <a:gd name="connsiteY27" fmla="*/ 4109585 h 5228761"/>
              <a:gd name="connsiteX28" fmla="*/ 3403905 w 7124776"/>
              <a:gd name="connsiteY28" fmla="*/ 4369481 h 5228761"/>
              <a:gd name="connsiteX29" fmla="*/ 3641123 w 7124776"/>
              <a:gd name="connsiteY29" fmla="*/ 4573134 h 5228761"/>
              <a:gd name="connsiteX30" fmla="*/ 3729116 w 7124776"/>
              <a:gd name="connsiteY30" fmla="*/ 5227183 h 5228761"/>
              <a:gd name="connsiteX31" fmla="*/ 5530928 w 7124776"/>
              <a:gd name="connsiteY31" fmla="*/ 4222750 h 5228761"/>
              <a:gd name="connsiteX32" fmla="*/ 6521529 w 7124776"/>
              <a:gd name="connsiteY32" fmla="*/ 3660774 h 5228761"/>
              <a:gd name="connsiteX33" fmla="*/ 6935866 w 7124776"/>
              <a:gd name="connsiteY33" fmla="*/ 3384550 h 5228761"/>
              <a:gd name="connsiteX34" fmla="*/ 7007303 w 7124776"/>
              <a:gd name="connsiteY34" fmla="*/ 3175000 h 5228761"/>
              <a:gd name="connsiteX35" fmla="*/ 7045404 w 7124776"/>
              <a:gd name="connsiteY35" fmla="*/ 2974975 h 5228761"/>
              <a:gd name="connsiteX36" fmla="*/ 7059691 w 7124776"/>
              <a:gd name="connsiteY36" fmla="*/ 2779712 h 5228761"/>
              <a:gd name="connsiteX37" fmla="*/ 7040641 w 7124776"/>
              <a:gd name="connsiteY37" fmla="*/ 2465387 h 5228761"/>
              <a:gd name="connsiteX38" fmla="*/ 7016828 w 7124776"/>
              <a:gd name="connsiteY38" fmla="*/ 2251075 h 5228761"/>
              <a:gd name="connsiteX39" fmla="*/ 6993014 w 7124776"/>
              <a:gd name="connsiteY39" fmla="*/ 2120900 h 5228761"/>
              <a:gd name="connsiteX40" fmla="*/ 7124776 w 7124776"/>
              <a:gd name="connsiteY40" fmla="*/ 1947863 h 5228761"/>
              <a:gd name="connsiteX41" fmla="*/ 6729489 w 7124776"/>
              <a:gd name="connsiteY41" fmla="*/ 1998663 h 5228761"/>
              <a:gd name="connsiteX42" fmla="*/ 6646939 w 7124776"/>
              <a:gd name="connsiteY42" fmla="*/ 1916113 h 5228761"/>
              <a:gd name="connsiteX43" fmla="*/ 6589789 w 7124776"/>
              <a:gd name="connsiteY43" fmla="*/ 1820863 h 5228761"/>
              <a:gd name="connsiteX44" fmla="*/ 6589789 w 7124776"/>
              <a:gd name="connsiteY44" fmla="*/ 1782763 h 5228761"/>
              <a:gd name="connsiteX45" fmla="*/ 6659639 w 7124776"/>
              <a:gd name="connsiteY45" fmla="*/ 1738313 h 5228761"/>
              <a:gd name="connsiteX46" fmla="*/ 6723139 w 7124776"/>
              <a:gd name="connsiteY46" fmla="*/ 1693863 h 5228761"/>
              <a:gd name="connsiteX47" fmla="*/ 6723139 w 7124776"/>
              <a:gd name="connsiteY47" fmla="*/ 1643063 h 5228761"/>
              <a:gd name="connsiteX48" fmla="*/ 6513589 w 7124776"/>
              <a:gd name="connsiteY48" fmla="*/ 1541463 h 5228761"/>
              <a:gd name="connsiteX49" fmla="*/ 6405639 w 7124776"/>
              <a:gd name="connsiteY49" fmla="*/ 1458913 h 5228761"/>
              <a:gd name="connsiteX50" fmla="*/ 6291339 w 7124776"/>
              <a:gd name="connsiteY50" fmla="*/ 1401763 h 5228761"/>
              <a:gd name="connsiteX51" fmla="*/ 6265939 w 7124776"/>
              <a:gd name="connsiteY51" fmla="*/ 1350963 h 5228761"/>
              <a:gd name="connsiteX52" fmla="*/ 6883477 w 7124776"/>
              <a:gd name="connsiteY52" fmla="*/ 1525588 h 5228761"/>
              <a:gd name="connsiteX53" fmla="*/ 6885064 w 7124776"/>
              <a:gd name="connsiteY53" fmla="*/ 1471613 h 5228761"/>
              <a:gd name="connsiteX54" fmla="*/ 6318326 w 7124776"/>
              <a:gd name="connsiteY54" fmla="*/ 1146176 h 5228761"/>
              <a:gd name="connsiteX55" fmla="*/ 6161164 w 7124776"/>
              <a:gd name="connsiteY55" fmla="*/ 1044576 h 5228761"/>
              <a:gd name="connsiteX56" fmla="*/ 6132589 w 7124776"/>
              <a:gd name="connsiteY56" fmla="*/ 985838 h 5228761"/>
              <a:gd name="connsiteX57" fmla="*/ 6088139 w 7124776"/>
              <a:gd name="connsiteY57" fmla="*/ 850901 h 5228761"/>
              <a:gd name="connsiteX58" fmla="*/ 6084964 w 7124776"/>
              <a:gd name="connsiteY58" fmla="*/ 758825 h 5228761"/>
              <a:gd name="connsiteX59" fmla="*/ 5981708 w 7124776"/>
              <a:gd name="connsiteY59" fmla="*/ 745619 h 5228761"/>
              <a:gd name="connsiteX60" fmla="*/ 5657927 w 7124776"/>
              <a:gd name="connsiteY60" fmla="*/ 790576 h 5228761"/>
              <a:gd name="connsiteX61" fmla="*/ 5490447 w 7124776"/>
              <a:gd name="connsiteY61" fmla="*/ 779462 h 5228761"/>
              <a:gd name="connsiteX62" fmla="*/ 5292804 w 7124776"/>
              <a:gd name="connsiteY62" fmla="*/ 808037 h 5228761"/>
              <a:gd name="connsiteX63" fmla="*/ 5115002 w 7124776"/>
              <a:gd name="connsiteY63" fmla="*/ 792163 h 5228761"/>
              <a:gd name="connsiteX64" fmla="*/ 4929264 w 7124776"/>
              <a:gd name="connsiteY64" fmla="*/ 807244 h 5228761"/>
              <a:gd name="connsiteX65" fmla="*/ 4816553 w 7124776"/>
              <a:gd name="connsiteY65" fmla="*/ 800893 h 5228761"/>
              <a:gd name="connsiteX66" fmla="*/ 4736384 w 7124776"/>
              <a:gd name="connsiteY66" fmla="*/ 777875 h 5228761"/>
              <a:gd name="connsiteX67" fmla="*/ 4635579 w 7124776"/>
              <a:gd name="connsiteY67" fmla="*/ 774700 h 5228761"/>
              <a:gd name="connsiteX68" fmla="*/ 4461747 w 7124776"/>
              <a:gd name="connsiteY68" fmla="*/ 755650 h 5228761"/>
              <a:gd name="connsiteX69" fmla="*/ 4288707 w 7124776"/>
              <a:gd name="connsiteY69" fmla="*/ 764381 h 5228761"/>
              <a:gd name="connsiteX70" fmla="*/ 4054551 w 7124776"/>
              <a:gd name="connsiteY70" fmla="*/ 779463 h 5228761"/>
              <a:gd name="connsiteX71" fmla="*/ 3962476 w 7124776"/>
              <a:gd name="connsiteY71" fmla="*/ 757238 h 5228761"/>
              <a:gd name="connsiteX72" fmla="*/ 3832302 w 7124776"/>
              <a:gd name="connsiteY72" fmla="*/ 789782 h 5228761"/>
              <a:gd name="connsiteX73" fmla="*/ 3668791 w 7124776"/>
              <a:gd name="connsiteY73" fmla="*/ 810418 h 5228761"/>
              <a:gd name="connsiteX74" fmla="*/ 3492577 w 7124776"/>
              <a:gd name="connsiteY74" fmla="*/ 833438 h 5228761"/>
              <a:gd name="connsiteX75" fmla="*/ 3392564 w 7124776"/>
              <a:gd name="connsiteY75" fmla="*/ 828675 h 5228761"/>
              <a:gd name="connsiteX76" fmla="*/ 3229051 w 7124776"/>
              <a:gd name="connsiteY76" fmla="*/ 860425 h 5228761"/>
              <a:gd name="connsiteX77" fmla="*/ 3027439 w 7124776"/>
              <a:gd name="connsiteY77" fmla="*/ 809625 h 5228761"/>
              <a:gd name="connsiteX78" fmla="*/ 2990134 w 7124776"/>
              <a:gd name="connsiteY78" fmla="*/ 767555 h 5228761"/>
              <a:gd name="connsiteX79" fmla="*/ 2951238 w 7124776"/>
              <a:gd name="connsiteY79" fmla="*/ 668338 h 5228761"/>
              <a:gd name="connsiteX80" fmla="*/ 2850433 w 7124776"/>
              <a:gd name="connsiteY80" fmla="*/ 555627 h 5228761"/>
              <a:gd name="connsiteX81" fmla="*/ 2778201 w 7124776"/>
              <a:gd name="connsiteY81" fmla="*/ 477838 h 5228761"/>
              <a:gd name="connsiteX82" fmla="*/ 2671839 w 7124776"/>
              <a:gd name="connsiteY82" fmla="*/ 349251 h 5228761"/>
              <a:gd name="connsiteX83" fmla="*/ 2435301 w 7124776"/>
              <a:gd name="connsiteY83" fmla="*/ 231775 h 5228761"/>
              <a:gd name="connsiteX84" fmla="*/ 2311475 w 7124776"/>
              <a:gd name="connsiteY84" fmla="*/ 85726 h 5228761"/>
              <a:gd name="connsiteX85" fmla="*/ 2135264 w 7124776"/>
              <a:gd name="connsiteY85" fmla="*/ 0 h 5228761"/>
              <a:gd name="connsiteX86" fmla="*/ 2013027 w 7124776"/>
              <a:gd name="connsiteY86" fmla="*/ 90488 h 5228761"/>
              <a:gd name="connsiteX0" fmla="*/ 2013027 w 7234314"/>
              <a:gd name="connsiteY0" fmla="*/ 90488 h 5228761"/>
              <a:gd name="connsiteX1" fmla="*/ 1780460 w 7234314"/>
              <a:gd name="connsiteY1" fmla="*/ 107950 h 5228761"/>
              <a:gd name="connsiteX2" fmla="*/ 1392314 w 7234314"/>
              <a:gd name="connsiteY2" fmla="*/ 222250 h 5228761"/>
              <a:gd name="connsiteX3" fmla="*/ 904951 w 7234314"/>
              <a:gd name="connsiteY3" fmla="*/ 400050 h 5228761"/>
              <a:gd name="connsiteX4" fmla="*/ 777952 w 7234314"/>
              <a:gd name="connsiteY4" fmla="*/ 442913 h 5228761"/>
              <a:gd name="connsiteX5" fmla="*/ 692227 w 7234314"/>
              <a:gd name="connsiteY5" fmla="*/ 468313 h 5228761"/>
              <a:gd name="connsiteX6" fmla="*/ 582688 w 7234314"/>
              <a:gd name="connsiteY6" fmla="*/ 520700 h 5228761"/>
              <a:gd name="connsiteX7" fmla="*/ 493789 w 7234314"/>
              <a:gd name="connsiteY7" fmla="*/ 544513 h 5228761"/>
              <a:gd name="connsiteX8" fmla="*/ 296939 w 7234314"/>
              <a:gd name="connsiteY8" fmla="*/ 679451 h 5228761"/>
              <a:gd name="connsiteX9" fmla="*/ 163591 w 7234314"/>
              <a:gd name="connsiteY9" fmla="*/ 779463 h 5228761"/>
              <a:gd name="connsiteX10" fmla="*/ 73101 w 7234314"/>
              <a:gd name="connsiteY10" fmla="*/ 895351 h 5228761"/>
              <a:gd name="connsiteX11" fmla="*/ 1666 w 7234314"/>
              <a:gd name="connsiteY11" fmla="*/ 984250 h 5228761"/>
              <a:gd name="connsiteX12" fmla="*/ 133358 w 7234314"/>
              <a:gd name="connsiteY12" fmla="*/ 1374270 h 5228761"/>
              <a:gd name="connsiteX13" fmla="*/ 255664 w 7234314"/>
              <a:gd name="connsiteY13" fmla="*/ 1439863 h 5228761"/>
              <a:gd name="connsiteX14" fmla="*/ 492201 w 7234314"/>
              <a:gd name="connsiteY14" fmla="*/ 1606550 h 5228761"/>
              <a:gd name="connsiteX15" fmla="*/ 652539 w 7234314"/>
              <a:gd name="connsiteY15" fmla="*/ 1814513 h 5228761"/>
              <a:gd name="connsiteX16" fmla="*/ 825577 w 7234314"/>
              <a:gd name="connsiteY16" fmla="*/ 1900238 h 5228761"/>
              <a:gd name="connsiteX17" fmla="*/ 971627 w 7234314"/>
              <a:gd name="connsiteY17" fmla="*/ 1973263 h 5228761"/>
              <a:gd name="connsiteX18" fmla="*/ 1124026 w 7234314"/>
              <a:gd name="connsiteY18" fmla="*/ 2047875 h 5228761"/>
              <a:gd name="connsiteX19" fmla="*/ 1306589 w 7234314"/>
              <a:gd name="connsiteY19" fmla="*/ 2201863 h 5228761"/>
              <a:gd name="connsiteX20" fmla="*/ 1371676 w 7234314"/>
              <a:gd name="connsiteY20" fmla="*/ 2338388 h 5228761"/>
              <a:gd name="connsiteX21" fmla="*/ 1446289 w 7234314"/>
              <a:gd name="connsiteY21" fmla="*/ 2452688 h 5228761"/>
              <a:gd name="connsiteX22" fmla="*/ 1566939 w 7234314"/>
              <a:gd name="connsiteY22" fmla="*/ 2794001 h 5228761"/>
              <a:gd name="connsiteX23" fmla="*/ 1735214 w 7234314"/>
              <a:gd name="connsiteY23" fmla="*/ 2998788 h 5228761"/>
              <a:gd name="connsiteX24" fmla="*/ 2121203 w 7234314"/>
              <a:gd name="connsiteY24" fmla="*/ 3406549 h 5228761"/>
              <a:gd name="connsiteX25" fmla="*/ 2508100 w 7234314"/>
              <a:gd name="connsiteY25" fmla="*/ 3589792 h 5228761"/>
              <a:gd name="connsiteX26" fmla="*/ 2848732 w 7234314"/>
              <a:gd name="connsiteY26" fmla="*/ 3822927 h 5228761"/>
              <a:gd name="connsiteX27" fmla="*/ 3139925 w 7234314"/>
              <a:gd name="connsiteY27" fmla="*/ 4109585 h 5228761"/>
              <a:gd name="connsiteX28" fmla="*/ 3403905 w 7234314"/>
              <a:gd name="connsiteY28" fmla="*/ 4369481 h 5228761"/>
              <a:gd name="connsiteX29" fmla="*/ 3641123 w 7234314"/>
              <a:gd name="connsiteY29" fmla="*/ 4573134 h 5228761"/>
              <a:gd name="connsiteX30" fmla="*/ 3729116 w 7234314"/>
              <a:gd name="connsiteY30" fmla="*/ 5227183 h 5228761"/>
              <a:gd name="connsiteX31" fmla="*/ 5530928 w 7234314"/>
              <a:gd name="connsiteY31" fmla="*/ 4222750 h 5228761"/>
              <a:gd name="connsiteX32" fmla="*/ 6521529 w 7234314"/>
              <a:gd name="connsiteY32" fmla="*/ 3660774 h 5228761"/>
              <a:gd name="connsiteX33" fmla="*/ 6935866 w 7234314"/>
              <a:gd name="connsiteY33" fmla="*/ 3384550 h 5228761"/>
              <a:gd name="connsiteX34" fmla="*/ 7007303 w 7234314"/>
              <a:gd name="connsiteY34" fmla="*/ 3175000 h 5228761"/>
              <a:gd name="connsiteX35" fmla="*/ 7045404 w 7234314"/>
              <a:gd name="connsiteY35" fmla="*/ 2974975 h 5228761"/>
              <a:gd name="connsiteX36" fmla="*/ 7059691 w 7234314"/>
              <a:gd name="connsiteY36" fmla="*/ 2779712 h 5228761"/>
              <a:gd name="connsiteX37" fmla="*/ 7040641 w 7234314"/>
              <a:gd name="connsiteY37" fmla="*/ 2465387 h 5228761"/>
              <a:gd name="connsiteX38" fmla="*/ 7016828 w 7234314"/>
              <a:gd name="connsiteY38" fmla="*/ 2251075 h 5228761"/>
              <a:gd name="connsiteX39" fmla="*/ 6993014 w 7234314"/>
              <a:gd name="connsiteY39" fmla="*/ 2120900 h 5228761"/>
              <a:gd name="connsiteX40" fmla="*/ 7124776 w 7234314"/>
              <a:gd name="connsiteY40" fmla="*/ 1947863 h 5228761"/>
              <a:gd name="connsiteX41" fmla="*/ 7234314 w 7234314"/>
              <a:gd name="connsiteY41" fmla="*/ 1808163 h 5228761"/>
              <a:gd name="connsiteX42" fmla="*/ 6646939 w 7234314"/>
              <a:gd name="connsiteY42" fmla="*/ 1916113 h 5228761"/>
              <a:gd name="connsiteX43" fmla="*/ 6589789 w 7234314"/>
              <a:gd name="connsiteY43" fmla="*/ 1820863 h 5228761"/>
              <a:gd name="connsiteX44" fmla="*/ 6589789 w 7234314"/>
              <a:gd name="connsiteY44" fmla="*/ 1782763 h 5228761"/>
              <a:gd name="connsiteX45" fmla="*/ 6659639 w 7234314"/>
              <a:gd name="connsiteY45" fmla="*/ 1738313 h 5228761"/>
              <a:gd name="connsiteX46" fmla="*/ 6723139 w 7234314"/>
              <a:gd name="connsiteY46" fmla="*/ 1693863 h 5228761"/>
              <a:gd name="connsiteX47" fmla="*/ 6723139 w 7234314"/>
              <a:gd name="connsiteY47" fmla="*/ 1643063 h 5228761"/>
              <a:gd name="connsiteX48" fmla="*/ 6513589 w 7234314"/>
              <a:gd name="connsiteY48" fmla="*/ 1541463 h 5228761"/>
              <a:gd name="connsiteX49" fmla="*/ 6405639 w 7234314"/>
              <a:gd name="connsiteY49" fmla="*/ 1458913 h 5228761"/>
              <a:gd name="connsiteX50" fmla="*/ 6291339 w 7234314"/>
              <a:gd name="connsiteY50" fmla="*/ 1401763 h 5228761"/>
              <a:gd name="connsiteX51" fmla="*/ 6265939 w 7234314"/>
              <a:gd name="connsiteY51" fmla="*/ 1350963 h 5228761"/>
              <a:gd name="connsiteX52" fmla="*/ 6883477 w 7234314"/>
              <a:gd name="connsiteY52" fmla="*/ 1525588 h 5228761"/>
              <a:gd name="connsiteX53" fmla="*/ 6885064 w 7234314"/>
              <a:gd name="connsiteY53" fmla="*/ 1471613 h 5228761"/>
              <a:gd name="connsiteX54" fmla="*/ 6318326 w 7234314"/>
              <a:gd name="connsiteY54" fmla="*/ 1146176 h 5228761"/>
              <a:gd name="connsiteX55" fmla="*/ 6161164 w 7234314"/>
              <a:gd name="connsiteY55" fmla="*/ 1044576 h 5228761"/>
              <a:gd name="connsiteX56" fmla="*/ 6132589 w 7234314"/>
              <a:gd name="connsiteY56" fmla="*/ 985838 h 5228761"/>
              <a:gd name="connsiteX57" fmla="*/ 6088139 w 7234314"/>
              <a:gd name="connsiteY57" fmla="*/ 850901 h 5228761"/>
              <a:gd name="connsiteX58" fmla="*/ 6084964 w 7234314"/>
              <a:gd name="connsiteY58" fmla="*/ 758825 h 5228761"/>
              <a:gd name="connsiteX59" fmla="*/ 5981708 w 7234314"/>
              <a:gd name="connsiteY59" fmla="*/ 745619 h 5228761"/>
              <a:gd name="connsiteX60" fmla="*/ 5657927 w 7234314"/>
              <a:gd name="connsiteY60" fmla="*/ 790576 h 5228761"/>
              <a:gd name="connsiteX61" fmla="*/ 5490447 w 7234314"/>
              <a:gd name="connsiteY61" fmla="*/ 779462 h 5228761"/>
              <a:gd name="connsiteX62" fmla="*/ 5292804 w 7234314"/>
              <a:gd name="connsiteY62" fmla="*/ 808037 h 5228761"/>
              <a:gd name="connsiteX63" fmla="*/ 5115002 w 7234314"/>
              <a:gd name="connsiteY63" fmla="*/ 792163 h 5228761"/>
              <a:gd name="connsiteX64" fmla="*/ 4929264 w 7234314"/>
              <a:gd name="connsiteY64" fmla="*/ 807244 h 5228761"/>
              <a:gd name="connsiteX65" fmla="*/ 4816553 w 7234314"/>
              <a:gd name="connsiteY65" fmla="*/ 800893 h 5228761"/>
              <a:gd name="connsiteX66" fmla="*/ 4736384 w 7234314"/>
              <a:gd name="connsiteY66" fmla="*/ 777875 h 5228761"/>
              <a:gd name="connsiteX67" fmla="*/ 4635579 w 7234314"/>
              <a:gd name="connsiteY67" fmla="*/ 774700 h 5228761"/>
              <a:gd name="connsiteX68" fmla="*/ 4461747 w 7234314"/>
              <a:gd name="connsiteY68" fmla="*/ 755650 h 5228761"/>
              <a:gd name="connsiteX69" fmla="*/ 4288707 w 7234314"/>
              <a:gd name="connsiteY69" fmla="*/ 764381 h 5228761"/>
              <a:gd name="connsiteX70" fmla="*/ 4054551 w 7234314"/>
              <a:gd name="connsiteY70" fmla="*/ 779463 h 5228761"/>
              <a:gd name="connsiteX71" fmla="*/ 3962476 w 7234314"/>
              <a:gd name="connsiteY71" fmla="*/ 757238 h 5228761"/>
              <a:gd name="connsiteX72" fmla="*/ 3832302 w 7234314"/>
              <a:gd name="connsiteY72" fmla="*/ 789782 h 5228761"/>
              <a:gd name="connsiteX73" fmla="*/ 3668791 w 7234314"/>
              <a:gd name="connsiteY73" fmla="*/ 810418 h 5228761"/>
              <a:gd name="connsiteX74" fmla="*/ 3492577 w 7234314"/>
              <a:gd name="connsiteY74" fmla="*/ 833438 h 5228761"/>
              <a:gd name="connsiteX75" fmla="*/ 3392564 w 7234314"/>
              <a:gd name="connsiteY75" fmla="*/ 828675 h 5228761"/>
              <a:gd name="connsiteX76" fmla="*/ 3229051 w 7234314"/>
              <a:gd name="connsiteY76" fmla="*/ 860425 h 5228761"/>
              <a:gd name="connsiteX77" fmla="*/ 3027439 w 7234314"/>
              <a:gd name="connsiteY77" fmla="*/ 809625 h 5228761"/>
              <a:gd name="connsiteX78" fmla="*/ 2990134 w 7234314"/>
              <a:gd name="connsiteY78" fmla="*/ 767555 h 5228761"/>
              <a:gd name="connsiteX79" fmla="*/ 2951238 w 7234314"/>
              <a:gd name="connsiteY79" fmla="*/ 668338 h 5228761"/>
              <a:gd name="connsiteX80" fmla="*/ 2850433 w 7234314"/>
              <a:gd name="connsiteY80" fmla="*/ 555627 h 5228761"/>
              <a:gd name="connsiteX81" fmla="*/ 2778201 w 7234314"/>
              <a:gd name="connsiteY81" fmla="*/ 477838 h 5228761"/>
              <a:gd name="connsiteX82" fmla="*/ 2671839 w 7234314"/>
              <a:gd name="connsiteY82" fmla="*/ 349251 h 5228761"/>
              <a:gd name="connsiteX83" fmla="*/ 2435301 w 7234314"/>
              <a:gd name="connsiteY83" fmla="*/ 231775 h 5228761"/>
              <a:gd name="connsiteX84" fmla="*/ 2311475 w 7234314"/>
              <a:gd name="connsiteY84" fmla="*/ 85726 h 5228761"/>
              <a:gd name="connsiteX85" fmla="*/ 2135264 w 7234314"/>
              <a:gd name="connsiteY85" fmla="*/ 0 h 5228761"/>
              <a:gd name="connsiteX86" fmla="*/ 2013027 w 7234314"/>
              <a:gd name="connsiteY86" fmla="*/ 90488 h 5228761"/>
              <a:gd name="connsiteX0" fmla="*/ 2013027 w 7234314"/>
              <a:gd name="connsiteY0" fmla="*/ 90488 h 5228761"/>
              <a:gd name="connsiteX1" fmla="*/ 1780460 w 7234314"/>
              <a:gd name="connsiteY1" fmla="*/ 107950 h 5228761"/>
              <a:gd name="connsiteX2" fmla="*/ 1392314 w 7234314"/>
              <a:gd name="connsiteY2" fmla="*/ 222250 h 5228761"/>
              <a:gd name="connsiteX3" fmla="*/ 904951 w 7234314"/>
              <a:gd name="connsiteY3" fmla="*/ 400050 h 5228761"/>
              <a:gd name="connsiteX4" fmla="*/ 777952 w 7234314"/>
              <a:gd name="connsiteY4" fmla="*/ 442913 h 5228761"/>
              <a:gd name="connsiteX5" fmla="*/ 692227 w 7234314"/>
              <a:gd name="connsiteY5" fmla="*/ 468313 h 5228761"/>
              <a:gd name="connsiteX6" fmla="*/ 582688 w 7234314"/>
              <a:gd name="connsiteY6" fmla="*/ 520700 h 5228761"/>
              <a:gd name="connsiteX7" fmla="*/ 493789 w 7234314"/>
              <a:gd name="connsiteY7" fmla="*/ 544513 h 5228761"/>
              <a:gd name="connsiteX8" fmla="*/ 296939 w 7234314"/>
              <a:gd name="connsiteY8" fmla="*/ 679451 h 5228761"/>
              <a:gd name="connsiteX9" fmla="*/ 163591 w 7234314"/>
              <a:gd name="connsiteY9" fmla="*/ 779463 h 5228761"/>
              <a:gd name="connsiteX10" fmla="*/ 73101 w 7234314"/>
              <a:gd name="connsiteY10" fmla="*/ 895351 h 5228761"/>
              <a:gd name="connsiteX11" fmla="*/ 1666 w 7234314"/>
              <a:gd name="connsiteY11" fmla="*/ 984250 h 5228761"/>
              <a:gd name="connsiteX12" fmla="*/ 133358 w 7234314"/>
              <a:gd name="connsiteY12" fmla="*/ 1374270 h 5228761"/>
              <a:gd name="connsiteX13" fmla="*/ 255664 w 7234314"/>
              <a:gd name="connsiteY13" fmla="*/ 1439863 h 5228761"/>
              <a:gd name="connsiteX14" fmla="*/ 492201 w 7234314"/>
              <a:gd name="connsiteY14" fmla="*/ 1606550 h 5228761"/>
              <a:gd name="connsiteX15" fmla="*/ 652539 w 7234314"/>
              <a:gd name="connsiteY15" fmla="*/ 1814513 h 5228761"/>
              <a:gd name="connsiteX16" fmla="*/ 825577 w 7234314"/>
              <a:gd name="connsiteY16" fmla="*/ 1900238 h 5228761"/>
              <a:gd name="connsiteX17" fmla="*/ 971627 w 7234314"/>
              <a:gd name="connsiteY17" fmla="*/ 1973263 h 5228761"/>
              <a:gd name="connsiteX18" fmla="*/ 1124026 w 7234314"/>
              <a:gd name="connsiteY18" fmla="*/ 2047875 h 5228761"/>
              <a:gd name="connsiteX19" fmla="*/ 1306589 w 7234314"/>
              <a:gd name="connsiteY19" fmla="*/ 2201863 h 5228761"/>
              <a:gd name="connsiteX20" fmla="*/ 1371676 w 7234314"/>
              <a:gd name="connsiteY20" fmla="*/ 2338388 h 5228761"/>
              <a:gd name="connsiteX21" fmla="*/ 1446289 w 7234314"/>
              <a:gd name="connsiteY21" fmla="*/ 2452688 h 5228761"/>
              <a:gd name="connsiteX22" fmla="*/ 1566939 w 7234314"/>
              <a:gd name="connsiteY22" fmla="*/ 2794001 h 5228761"/>
              <a:gd name="connsiteX23" fmla="*/ 1735214 w 7234314"/>
              <a:gd name="connsiteY23" fmla="*/ 2998788 h 5228761"/>
              <a:gd name="connsiteX24" fmla="*/ 2121203 w 7234314"/>
              <a:gd name="connsiteY24" fmla="*/ 3406549 h 5228761"/>
              <a:gd name="connsiteX25" fmla="*/ 2508100 w 7234314"/>
              <a:gd name="connsiteY25" fmla="*/ 3589792 h 5228761"/>
              <a:gd name="connsiteX26" fmla="*/ 2848732 w 7234314"/>
              <a:gd name="connsiteY26" fmla="*/ 3822927 h 5228761"/>
              <a:gd name="connsiteX27" fmla="*/ 3139925 w 7234314"/>
              <a:gd name="connsiteY27" fmla="*/ 4109585 h 5228761"/>
              <a:gd name="connsiteX28" fmla="*/ 3403905 w 7234314"/>
              <a:gd name="connsiteY28" fmla="*/ 4369481 h 5228761"/>
              <a:gd name="connsiteX29" fmla="*/ 3641123 w 7234314"/>
              <a:gd name="connsiteY29" fmla="*/ 4573134 h 5228761"/>
              <a:gd name="connsiteX30" fmla="*/ 3729116 w 7234314"/>
              <a:gd name="connsiteY30" fmla="*/ 5227183 h 5228761"/>
              <a:gd name="connsiteX31" fmla="*/ 5530928 w 7234314"/>
              <a:gd name="connsiteY31" fmla="*/ 4222750 h 5228761"/>
              <a:gd name="connsiteX32" fmla="*/ 6521529 w 7234314"/>
              <a:gd name="connsiteY32" fmla="*/ 3660774 h 5228761"/>
              <a:gd name="connsiteX33" fmla="*/ 6935866 w 7234314"/>
              <a:gd name="connsiteY33" fmla="*/ 3384550 h 5228761"/>
              <a:gd name="connsiteX34" fmla="*/ 7007303 w 7234314"/>
              <a:gd name="connsiteY34" fmla="*/ 3175000 h 5228761"/>
              <a:gd name="connsiteX35" fmla="*/ 7045404 w 7234314"/>
              <a:gd name="connsiteY35" fmla="*/ 2974975 h 5228761"/>
              <a:gd name="connsiteX36" fmla="*/ 7059691 w 7234314"/>
              <a:gd name="connsiteY36" fmla="*/ 2779712 h 5228761"/>
              <a:gd name="connsiteX37" fmla="*/ 7040641 w 7234314"/>
              <a:gd name="connsiteY37" fmla="*/ 2465387 h 5228761"/>
              <a:gd name="connsiteX38" fmla="*/ 7016828 w 7234314"/>
              <a:gd name="connsiteY38" fmla="*/ 2251075 h 5228761"/>
              <a:gd name="connsiteX39" fmla="*/ 6993014 w 7234314"/>
              <a:gd name="connsiteY39" fmla="*/ 2120900 h 5228761"/>
              <a:gd name="connsiteX40" fmla="*/ 7124776 w 7234314"/>
              <a:gd name="connsiteY40" fmla="*/ 1947863 h 5228761"/>
              <a:gd name="connsiteX41" fmla="*/ 7234314 w 7234314"/>
              <a:gd name="connsiteY41" fmla="*/ 1808163 h 5228761"/>
              <a:gd name="connsiteX42" fmla="*/ 7213676 w 7234314"/>
              <a:gd name="connsiteY42" fmla="*/ 1720850 h 5228761"/>
              <a:gd name="connsiteX43" fmla="*/ 6589789 w 7234314"/>
              <a:gd name="connsiteY43" fmla="*/ 1820863 h 5228761"/>
              <a:gd name="connsiteX44" fmla="*/ 6589789 w 7234314"/>
              <a:gd name="connsiteY44" fmla="*/ 1782763 h 5228761"/>
              <a:gd name="connsiteX45" fmla="*/ 6659639 w 7234314"/>
              <a:gd name="connsiteY45" fmla="*/ 1738313 h 5228761"/>
              <a:gd name="connsiteX46" fmla="*/ 6723139 w 7234314"/>
              <a:gd name="connsiteY46" fmla="*/ 1693863 h 5228761"/>
              <a:gd name="connsiteX47" fmla="*/ 6723139 w 7234314"/>
              <a:gd name="connsiteY47" fmla="*/ 1643063 h 5228761"/>
              <a:gd name="connsiteX48" fmla="*/ 6513589 w 7234314"/>
              <a:gd name="connsiteY48" fmla="*/ 1541463 h 5228761"/>
              <a:gd name="connsiteX49" fmla="*/ 6405639 w 7234314"/>
              <a:gd name="connsiteY49" fmla="*/ 1458913 h 5228761"/>
              <a:gd name="connsiteX50" fmla="*/ 6291339 w 7234314"/>
              <a:gd name="connsiteY50" fmla="*/ 1401763 h 5228761"/>
              <a:gd name="connsiteX51" fmla="*/ 6265939 w 7234314"/>
              <a:gd name="connsiteY51" fmla="*/ 1350963 h 5228761"/>
              <a:gd name="connsiteX52" fmla="*/ 6883477 w 7234314"/>
              <a:gd name="connsiteY52" fmla="*/ 1525588 h 5228761"/>
              <a:gd name="connsiteX53" fmla="*/ 6885064 w 7234314"/>
              <a:gd name="connsiteY53" fmla="*/ 1471613 h 5228761"/>
              <a:gd name="connsiteX54" fmla="*/ 6318326 w 7234314"/>
              <a:gd name="connsiteY54" fmla="*/ 1146176 h 5228761"/>
              <a:gd name="connsiteX55" fmla="*/ 6161164 w 7234314"/>
              <a:gd name="connsiteY55" fmla="*/ 1044576 h 5228761"/>
              <a:gd name="connsiteX56" fmla="*/ 6132589 w 7234314"/>
              <a:gd name="connsiteY56" fmla="*/ 985838 h 5228761"/>
              <a:gd name="connsiteX57" fmla="*/ 6088139 w 7234314"/>
              <a:gd name="connsiteY57" fmla="*/ 850901 h 5228761"/>
              <a:gd name="connsiteX58" fmla="*/ 6084964 w 7234314"/>
              <a:gd name="connsiteY58" fmla="*/ 758825 h 5228761"/>
              <a:gd name="connsiteX59" fmla="*/ 5981708 w 7234314"/>
              <a:gd name="connsiteY59" fmla="*/ 745619 h 5228761"/>
              <a:gd name="connsiteX60" fmla="*/ 5657927 w 7234314"/>
              <a:gd name="connsiteY60" fmla="*/ 790576 h 5228761"/>
              <a:gd name="connsiteX61" fmla="*/ 5490447 w 7234314"/>
              <a:gd name="connsiteY61" fmla="*/ 779462 h 5228761"/>
              <a:gd name="connsiteX62" fmla="*/ 5292804 w 7234314"/>
              <a:gd name="connsiteY62" fmla="*/ 808037 h 5228761"/>
              <a:gd name="connsiteX63" fmla="*/ 5115002 w 7234314"/>
              <a:gd name="connsiteY63" fmla="*/ 792163 h 5228761"/>
              <a:gd name="connsiteX64" fmla="*/ 4929264 w 7234314"/>
              <a:gd name="connsiteY64" fmla="*/ 807244 h 5228761"/>
              <a:gd name="connsiteX65" fmla="*/ 4816553 w 7234314"/>
              <a:gd name="connsiteY65" fmla="*/ 800893 h 5228761"/>
              <a:gd name="connsiteX66" fmla="*/ 4736384 w 7234314"/>
              <a:gd name="connsiteY66" fmla="*/ 777875 h 5228761"/>
              <a:gd name="connsiteX67" fmla="*/ 4635579 w 7234314"/>
              <a:gd name="connsiteY67" fmla="*/ 774700 h 5228761"/>
              <a:gd name="connsiteX68" fmla="*/ 4461747 w 7234314"/>
              <a:gd name="connsiteY68" fmla="*/ 755650 h 5228761"/>
              <a:gd name="connsiteX69" fmla="*/ 4288707 w 7234314"/>
              <a:gd name="connsiteY69" fmla="*/ 764381 h 5228761"/>
              <a:gd name="connsiteX70" fmla="*/ 4054551 w 7234314"/>
              <a:gd name="connsiteY70" fmla="*/ 779463 h 5228761"/>
              <a:gd name="connsiteX71" fmla="*/ 3962476 w 7234314"/>
              <a:gd name="connsiteY71" fmla="*/ 757238 h 5228761"/>
              <a:gd name="connsiteX72" fmla="*/ 3832302 w 7234314"/>
              <a:gd name="connsiteY72" fmla="*/ 789782 h 5228761"/>
              <a:gd name="connsiteX73" fmla="*/ 3668791 w 7234314"/>
              <a:gd name="connsiteY73" fmla="*/ 810418 h 5228761"/>
              <a:gd name="connsiteX74" fmla="*/ 3492577 w 7234314"/>
              <a:gd name="connsiteY74" fmla="*/ 833438 h 5228761"/>
              <a:gd name="connsiteX75" fmla="*/ 3392564 w 7234314"/>
              <a:gd name="connsiteY75" fmla="*/ 828675 h 5228761"/>
              <a:gd name="connsiteX76" fmla="*/ 3229051 w 7234314"/>
              <a:gd name="connsiteY76" fmla="*/ 860425 h 5228761"/>
              <a:gd name="connsiteX77" fmla="*/ 3027439 w 7234314"/>
              <a:gd name="connsiteY77" fmla="*/ 809625 h 5228761"/>
              <a:gd name="connsiteX78" fmla="*/ 2990134 w 7234314"/>
              <a:gd name="connsiteY78" fmla="*/ 767555 h 5228761"/>
              <a:gd name="connsiteX79" fmla="*/ 2951238 w 7234314"/>
              <a:gd name="connsiteY79" fmla="*/ 668338 h 5228761"/>
              <a:gd name="connsiteX80" fmla="*/ 2850433 w 7234314"/>
              <a:gd name="connsiteY80" fmla="*/ 555627 h 5228761"/>
              <a:gd name="connsiteX81" fmla="*/ 2778201 w 7234314"/>
              <a:gd name="connsiteY81" fmla="*/ 477838 h 5228761"/>
              <a:gd name="connsiteX82" fmla="*/ 2671839 w 7234314"/>
              <a:gd name="connsiteY82" fmla="*/ 349251 h 5228761"/>
              <a:gd name="connsiteX83" fmla="*/ 2435301 w 7234314"/>
              <a:gd name="connsiteY83" fmla="*/ 231775 h 5228761"/>
              <a:gd name="connsiteX84" fmla="*/ 2311475 w 7234314"/>
              <a:gd name="connsiteY84" fmla="*/ 85726 h 5228761"/>
              <a:gd name="connsiteX85" fmla="*/ 2135264 w 7234314"/>
              <a:gd name="connsiteY85" fmla="*/ 0 h 5228761"/>
              <a:gd name="connsiteX86" fmla="*/ 2013027 w 7234314"/>
              <a:gd name="connsiteY86" fmla="*/ 90488 h 5228761"/>
              <a:gd name="connsiteX0" fmla="*/ 2013027 w 7234314"/>
              <a:gd name="connsiteY0" fmla="*/ 90488 h 5228761"/>
              <a:gd name="connsiteX1" fmla="*/ 1780460 w 7234314"/>
              <a:gd name="connsiteY1" fmla="*/ 107950 h 5228761"/>
              <a:gd name="connsiteX2" fmla="*/ 1392314 w 7234314"/>
              <a:gd name="connsiteY2" fmla="*/ 222250 h 5228761"/>
              <a:gd name="connsiteX3" fmla="*/ 904951 w 7234314"/>
              <a:gd name="connsiteY3" fmla="*/ 400050 h 5228761"/>
              <a:gd name="connsiteX4" fmla="*/ 777952 w 7234314"/>
              <a:gd name="connsiteY4" fmla="*/ 442913 h 5228761"/>
              <a:gd name="connsiteX5" fmla="*/ 692227 w 7234314"/>
              <a:gd name="connsiteY5" fmla="*/ 468313 h 5228761"/>
              <a:gd name="connsiteX6" fmla="*/ 582688 w 7234314"/>
              <a:gd name="connsiteY6" fmla="*/ 520700 h 5228761"/>
              <a:gd name="connsiteX7" fmla="*/ 493789 w 7234314"/>
              <a:gd name="connsiteY7" fmla="*/ 544513 h 5228761"/>
              <a:gd name="connsiteX8" fmla="*/ 296939 w 7234314"/>
              <a:gd name="connsiteY8" fmla="*/ 679451 h 5228761"/>
              <a:gd name="connsiteX9" fmla="*/ 163591 w 7234314"/>
              <a:gd name="connsiteY9" fmla="*/ 779463 h 5228761"/>
              <a:gd name="connsiteX10" fmla="*/ 73101 w 7234314"/>
              <a:gd name="connsiteY10" fmla="*/ 895351 h 5228761"/>
              <a:gd name="connsiteX11" fmla="*/ 1666 w 7234314"/>
              <a:gd name="connsiteY11" fmla="*/ 984250 h 5228761"/>
              <a:gd name="connsiteX12" fmla="*/ 133358 w 7234314"/>
              <a:gd name="connsiteY12" fmla="*/ 1374270 h 5228761"/>
              <a:gd name="connsiteX13" fmla="*/ 255664 w 7234314"/>
              <a:gd name="connsiteY13" fmla="*/ 1439863 h 5228761"/>
              <a:gd name="connsiteX14" fmla="*/ 492201 w 7234314"/>
              <a:gd name="connsiteY14" fmla="*/ 1606550 h 5228761"/>
              <a:gd name="connsiteX15" fmla="*/ 652539 w 7234314"/>
              <a:gd name="connsiteY15" fmla="*/ 1814513 h 5228761"/>
              <a:gd name="connsiteX16" fmla="*/ 825577 w 7234314"/>
              <a:gd name="connsiteY16" fmla="*/ 1900238 h 5228761"/>
              <a:gd name="connsiteX17" fmla="*/ 971627 w 7234314"/>
              <a:gd name="connsiteY17" fmla="*/ 1973263 h 5228761"/>
              <a:gd name="connsiteX18" fmla="*/ 1124026 w 7234314"/>
              <a:gd name="connsiteY18" fmla="*/ 2047875 h 5228761"/>
              <a:gd name="connsiteX19" fmla="*/ 1306589 w 7234314"/>
              <a:gd name="connsiteY19" fmla="*/ 2201863 h 5228761"/>
              <a:gd name="connsiteX20" fmla="*/ 1371676 w 7234314"/>
              <a:gd name="connsiteY20" fmla="*/ 2338388 h 5228761"/>
              <a:gd name="connsiteX21" fmla="*/ 1446289 w 7234314"/>
              <a:gd name="connsiteY21" fmla="*/ 2452688 h 5228761"/>
              <a:gd name="connsiteX22" fmla="*/ 1566939 w 7234314"/>
              <a:gd name="connsiteY22" fmla="*/ 2794001 h 5228761"/>
              <a:gd name="connsiteX23" fmla="*/ 1735214 w 7234314"/>
              <a:gd name="connsiteY23" fmla="*/ 2998788 h 5228761"/>
              <a:gd name="connsiteX24" fmla="*/ 2121203 w 7234314"/>
              <a:gd name="connsiteY24" fmla="*/ 3406549 h 5228761"/>
              <a:gd name="connsiteX25" fmla="*/ 2508100 w 7234314"/>
              <a:gd name="connsiteY25" fmla="*/ 3589792 h 5228761"/>
              <a:gd name="connsiteX26" fmla="*/ 2848732 w 7234314"/>
              <a:gd name="connsiteY26" fmla="*/ 3822927 h 5228761"/>
              <a:gd name="connsiteX27" fmla="*/ 3139925 w 7234314"/>
              <a:gd name="connsiteY27" fmla="*/ 4109585 h 5228761"/>
              <a:gd name="connsiteX28" fmla="*/ 3403905 w 7234314"/>
              <a:gd name="connsiteY28" fmla="*/ 4369481 h 5228761"/>
              <a:gd name="connsiteX29" fmla="*/ 3641123 w 7234314"/>
              <a:gd name="connsiteY29" fmla="*/ 4573134 h 5228761"/>
              <a:gd name="connsiteX30" fmla="*/ 3729116 w 7234314"/>
              <a:gd name="connsiteY30" fmla="*/ 5227183 h 5228761"/>
              <a:gd name="connsiteX31" fmla="*/ 5530928 w 7234314"/>
              <a:gd name="connsiteY31" fmla="*/ 4222750 h 5228761"/>
              <a:gd name="connsiteX32" fmla="*/ 6521529 w 7234314"/>
              <a:gd name="connsiteY32" fmla="*/ 3660774 h 5228761"/>
              <a:gd name="connsiteX33" fmla="*/ 6935866 w 7234314"/>
              <a:gd name="connsiteY33" fmla="*/ 3384550 h 5228761"/>
              <a:gd name="connsiteX34" fmla="*/ 7007303 w 7234314"/>
              <a:gd name="connsiteY34" fmla="*/ 3175000 h 5228761"/>
              <a:gd name="connsiteX35" fmla="*/ 7045404 w 7234314"/>
              <a:gd name="connsiteY35" fmla="*/ 2974975 h 5228761"/>
              <a:gd name="connsiteX36" fmla="*/ 7059691 w 7234314"/>
              <a:gd name="connsiteY36" fmla="*/ 2779712 h 5228761"/>
              <a:gd name="connsiteX37" fmla="*/ 7040641 w 7234314"/>
              <a:gd name="connsiteY37" fmla="*/ 2465387 h 5228761"/>
              <a:gd name="connsiteX38" fmla="*/ 7016828 w 7234314"/>
              <a:gd name="connsiteY38" fmla="*/ 2251075 h 5228761"/>
              <a:gd name="connsiteX39" fmla="*/ 6993014 w 7234314"/>
              <a:gd name="connsiteY39" fmla="*/ 2120900 h 5228761"/>
              <a:gd name="connsiteX40" fmla="*/ 7124776 w 7234314"/>
              <a:gd name="connsiteY40" fmla="*/ 1947863 h 5228761"/>
              <a:gd name="connsiteX41" fmla="*/ 7234314 w 7234314"/>
              <a:gd name="connsiteY41" fmla="*/ 1808163 h 5228761"/>
              <a:gd name="connsiteX42" fmla="*/ 7213676 w 7234314"/>
              <a:gd name="connsiteY42" fmla="*/ 1720850 h 5228761"/>
              <a:gd name="connsiteX43" fmla="*/ 6589789 w 7234314"/>
              <a:gd name="connsiteY43" fmla="*/ 1782763 h 5228761"/>
              <a:gd name="connsiteX44" fmla="*/ 6659639 w 7234314"/>
              <a:gd name="connsiteY44" fmla="*/ 1738313 h 5228761"/>
              <a:gd name="connsiteX45" fmla="*/ 6723139 w 7234314"/>
              <a:gd name="connsiteY45" fmla="*/ 1693863 h 5228761"/>
              <a:gd name="connsiteX46" fmla="*/ 6723139 w 7234314"/>
              <a:gd name="connsiteY46" fmla="*/ 1643063 h 5228761"/>
              <a:gd name="connsiteX47" fmla="*/ 6513589 w 7234314"/>
              <a:gd name="connsiteY47" fmla="*/ 1541463 h 5228761"/>
              <a:gd name="connsiteX48" fmla="*/ 6405639 w 7234314"/>
              <a:gd name="connsiteY48" fmla="*/ 1458913 h 5228761"/>
              <a:gd name="connsiteX49" fmla="*/ 6291339 w 7234314"/>
              <a:gd name="connsiteY49" fmla="*/ 1401763 h 5228761"/>
              <a:gd name="connsiteX50" fmla="*/ 6265939 w 7234314"/>
              <a:gd name="connsiteY50" fmla="*/ 1350963 h 5228761"/>
              <a:gd name="connsiteX51" fmla="*/ 6883477 w 7234314"/>
              <a:gd name="connsiteY51" fmla="*/ 1525588 h 5228761"/>
              <a:gd name="connsiteX52" fmla="*/ 6885064 w 7234314"/>
              <a:gd name="connsiteY52" fmla="*/ 1471613 h 5228761"/>
              <a:gd name="connsiteX53" fmla="*/ 6318326 w 7234314"/>
              <a:gd name="connsiteY53" fmla="*/ 1146176 h 5228761"/>
              <a:gd name="connsiteX54" fmla="*/ 6161164 w 7234314"/>
              <a:gd name="connsiteY54" fmla="*/ 1044576 h 5228761"/>
              <a:gd name="connsiteX55" fmla="*/ 6132589 w 7234314"/>
              <a:gd name="connsiteY55" fmla="*/ 985838 h 5228761"/>
              <a:gd name="connsiteX56" fmla="*/ 6088139 w 7234314"/>
              <a:gd name="connsiteY56" fmla="*/ 850901 h 5228761"/>
              <a:gd name="connsiteX57" fmla="*/ 6084964 w 7234314"/>
              <a:gd name="connsiteY57" fmla="*/ 758825 h 5228761"/>
              <a:gd name="connsiteX58" fmla="*/ 5981708 w 7234314"/>
              <a:gd name="connsiteY58" fmla="*/ 745619 h 5228761"/>
              <a:gd name="connsiteX59" fmla="*/ 5657927 w 7234314"/>
              <a:gd name="connsiteY59" fmla="*/ 790576 h 5228761"/>
              <a:gd name="connsiteX60" fmla="*/ 5490447 w 7234314"/>
              <a:gd name="connsiteY60" fmla="*/ 779462 h 5228761"/>
              <a:gd name="connsiteX61" fmla="*/ 5292804 w 7234314"/>
              <a:gd name="connsiteY61" fmla="*/ 808037 h 5228761"/>
              <a:gd name="connsiteX62" fmla="*/ 5115002 w 7234314"/>
              <a:gd name="connsiteY62" fmla="*/ 792163 h 5228761"/>
              <a:gd name="connsiteX63" fmla="*/ 4929264 w 7234314"/>
              <a:gd name="connsiteY63" fmla="*/ 807244 h 5228761"/>
              <a:gd name="connsiteX64" fmla="*/ 4816553 w 7234314"/>
              <a:gd name="connsiteY64" fmla="*/ 800893 h 5228761"/>
              <a:gd name="connsiteX65" fmla="*/ 4736384 w 7234314"/>
              <a:gd name="connsiteY65" fmla="*/ 777875 h 5228761"/>
              <a:gd name="connsiteX66" fmla="*/ 4635579 w 7234314"/>
              <a:gd name="connsiteY66" fmla="*/ 774700 h 5228761"/>
              <a:gd name="connsiteX67" fmla="*/ 4461747 w 7234314"/>
              <a:gd name="connsiteY67" fmla="*/ 755650 h 5228761"/>
              <a:gd name="connsiteX68" fmla="*/ 4288707 w 7234314"/>
              <a:gd name="connsiteY68" fmla="*/ 764381 h 5228761"/>
              <a:gd name="connsiteX69" fmla="*/ 4054551 w 7234314"/>
              <a:gd name="connsiteY69" fmla="*/ 779463 h 5228761"/>
              <a:gd name="connsiteX70" fmla="*/ 3962476 w 7234314"/>
              <a:gd name="connsiteY70" fmla="*/ 757238 h 5228761"/>
              <a:gd name="connsiteX71" fmla="*/ 3832302 w 7234314"/>
              <a:gd name="connsiteY71" fmla="*/ 789782 h 5228761"/>
              <a:gd name="connsiteX72" fmla="*/ 3668791 w 7234314"/>
              <a:gd name="connsiteY72" fmla="*/ 810418 h 5228761"/>
              <a:gd name="connsiteX73" fmla="*/ 3492577 w 7234314"/>
              <a:gd name="connsiteY73" fmla="*/ 833438 h 5228761"/>
              <a:gd name="connsiteX74" fmla="*/ 3392564 w 7234314"/>
              <a:gd name="connsiteY74" fmla="*/ 828675 h 5228761"/>
              <a:gd name="connsiteX75" fmla="*/ 3229051 w 7234314"/>
              <a:gd name="connsiteY75" fmla="*/ 860425 h 5228761"/>
              <a:gd name="connsiteX76" fmla="*/ 3027439 w 7234314"/>
              <a:gd name="connsiteY76" fmla="*/ 809625 h 5228761"/>
              <a:gd name="connsiteX77" fmla="*/ 2990134 w 7234314"/>
              <a:gd name="connsiteY77" fmla="*/ 767555 h 5228761"/>
              <a:gd name="connsiteX78" fmla="*/ 2951238 w 7234314"/>
              <a:gd name="connsiteY78" fmla="*/ 668338 h 5228761"/>
              <a:gd name="connsiteX79" fmla="*/ 2850433 w 7234314"/>
              <a:gd name="connsiteY79" fmla="*/ 555627 h 5228761"/>
              <a:gd name="connsiteX80" fmla="*/ 2778201 w 7234314"/>
              <a:gd name="connsiteY80" fmla="*/ 477838 h 5228761"/>
              <a:gd name="connsiteX81" fmla="*/ 2671839 w 7234314"/>
              <a:gd name="connsiteY81" fmla="*/ 349251 h 5228761"/>
              <a:gd name="connsiteX82" fmla="*/ 2435301 w 7234314"/>
              <a:gd name="connsiteY82" fmla="*/ 231775 h 5228761"/>
              <a:gd name="connsiteX83" fmla="*/ 2311475 w 7234314"/>
              <a:gd name="connsiteY83" fmla="*/ 85726 h 5228761"/>
              <a:gd name="connsiteX84" fmla="*/ 2135264 w 7234314"/>
              <a:gd name="connsiteY84" fmla="*/ 0 h 5228761"/>
              <a:gd name="connsiteX85" fmla="*/ 2013027 w 7234314"/>
              <a:gd name="connsiteY85" fmla="*/ 90488 h 5228761"/>
              <a:gd name="connsiteX0" fmla="*/ 2013027 w 7234314"/>
              <a:gd name="connsiteY0" fmla="*/ 90488 h 5228761"/>
              <a:gd name="connsiteX1" fmla="*/ 1780460 w 7234314"/>
              <a:gd name="connsiteY1" fmla="*/ 107950 h 5228761"/>
              <a:gd name="connsiteX2" fmla="*/ 1392314 w 7234314"/>
              <a:gd name="connsiteY2" fmla="*/ 222250 h 5228761"/>
              <a:gd name="connsiteX3" fmla="*/ 904951 w 7234314"/>
              <a:gd name="connsiteY3" fmla="*/ 400050 h 5228761"/>
              <a:gd name="connsiteX4" fmla="*/ 777952 w 7234314"/>
              <a:gd name="connsiteY4" fmla="*/ 442913 h 5228761"/>
              <a:gd name="connsiteX5" fmla="*/ 692227 w 7234314"/>
              <a:gd name="connsiteY5" fmla="*/ 468313 h 5228761"/>
              <a:gd name="connsiteX6" fmla="*/ 582688 w 7234314"/>
              <a:gd name="connsiteY6" fmla="*/ 520700 h 5228761"/>
              <a:gd name="connsiteX7" fmla="*/ 493789 w 7234314"/>
              <a:gd name="connsiteY7" fmla="*/ 544513 h 5228761"/>
              <a:gd name="connsiteX8" fmla="*/ 296939 w 7234314"/>
              <a:gd name="connsiteY8" fmla="*/ 679451 h 5228761"/>
              <a:gd name="connsiteX9" fmla="*/ 163591 w 7234314"/>
              <a:gd name="connsiteY9" fmla="*/ 779463 h 5228761"/>
              <a:gd name="connsiteX10" fmla="*/ 73101 w 7234314"/>
              <a:gd name="connsiteY10" fmla="*/ 895351 h 5228761"/>
              <a:gd name="connsiteX11" fmla="*/ 1666 w 7234314"/>
              <a:gd name="connsiteY11" fmla="*/ 984250 h 5228761"/>
              <a:gd name="connsiteX12" fmla="*/ 133358 w 7234314"/>
              <a:gd name="connsiteY12" fmla="*/ 1374270 h 5228761"/>
              <a:gd name="connsiteX13" fmla="*/ 255664 w 7234314"/>
              <a:gd name="connsiteY13" fmla="*/ 1439863 h 5228761"/>
              <a:gd name="connsiteX14" fmla="*/ 492201 w 7234314"/>
              <a:gd name="connsiteY14" fmla="*/ 1606550 h 5228761"/>
              <a:gd name="connsiteX15" fmla="*/ 652539 w 7234314"/>
              <a:gd name="connsiteY15" fmla="*/ 1814513 h 5228761"/>
              <a:gd name="connsiteX16" fmla="*/ 825577 w 7234314"/>
              <a:gd name="connsiteY16" fmla="*/ 1900238 h 5228761"/>
              <a:gd name="connsiteX17" fmla="*/ 971627 w 7234314"/>
              <a:gd name="connsiteY17" fmla="*/ 1973263 h 5228761"/>
              <a:gd name="connsiteX18" fmla="*/ 1124026 w 7234314"/>
              <a:gd name="connsiteY18" fmla="*/ 2047875 h 5228761"/>
              <a:gd name="connsiteX19" fmla="*/ 1306589 w 7234314"/>
              <a:gd name="connsiteY19" fmla="*/ 2201863 h 5228761"/>
              <a:gd name="connsiteX20" fmla="*/ 1371676 w 7234314"/>
              <a:gd name="connsiteY20" fmla="*/ 2338388 h 5228761"/>
              <a:gd name="connsiteX21" fmla="*/ 1446289 w 7234314"/>
              <a:gd name="connsiteY21" fmla="*/ 2452688 h 5228761"/>
              <a:gd name="connsiteX22" fmla="*/ 1566939 w 7234314"/>
              <a:gd name="connsiteY22" fmla="*/ 2794001 h 5228761"/>
              <a:gd name="connsiteX23" fmla="*/ 1735214 w 7234314"/>
              <a:gd name="connsiteY23" fmla="*/ 2998788 h 5228761"/>
              <a:gd name="connsiteX24" fmla="*/ 2121203 w 7234314"/>
              <a:gd name="connsiteY24" fmla="*/ 3406549 h 5228761"/>
              <a:gd name="connsiteX25" fmla="*/ 2508100 w 7234314"/>
              <a:gd name="connsiteY25" fmla="*/ 3589792 h 5228761"/>
              <a:gd name="connsiteX26" fmla="*/ 2848732 w 7234314"/>
              <a:gd name="connsiteY26" fmla="*/ 3822927 h 5228761"/>
              <a:gd name="connsiteX27" fmla="*/ 3139925 w 7234314"/>
              <a:gd name="connsiteY27" fmla="*/ 4109585 h 5228761"/>
              <a:gd name="connsiteX28" fmla="*/ 3403905 w 7234314"/>
              <a:gd name="connsiteY28" fmla="*/ 4369481 h 5228761"/>
              <a:gd name="connsiteX29" fmla="*/ 3641123 w 7234314"/>
              <a:gd name="connsiteY29" fmla="*/ 4573134 h 5228761"/>
              <a:gd name="connsiteX30" fmla="*/ 3729116 w 7234314"/>
              <a:gd name="connsiteY30" fmla="*/ 5227183 h 5228761"/>
              <a:gd name="connsiteX31" fmla="*/ 5530928 w 7234314"/>
              <a:gd name="connsiteY31" fmla="*/ 4222750 h 5228761"/>
              <a:gd name="connsiteX32" fmla="*/ 6521529 w 7234314"/>
              <a:gd name="connsiteY32" fmla="*/ 3660774 h 5228761"/>
              <a:gd name="connsiteX33" fmla="*/ 6935866 w 7234314"/>
              <a:gd name="connsiteY33" fmla="*/ 3384550 h 5228761"/>
              <a:gd name="connsiteX34" fmla="*/ 7007303 w 7234314"/>
              <a:gd name="connsiteY34" fmla="*/ 3175000 h 5228761"/>
              <a:gd name="connsiteX35" fmla="*/ 7045404 w 7234314"/>
              <a:gd name="connsiteY35" fmla="*/ 2974975 h 5228761"/>
              <a:gd name="connsiteX36" fmla="*/ 7059691 w 7234314"/>
              <a:gd name="connsiteY36" fmla="*/ 2779712 h 5228761"/>
              <a:gd name="connsiteX37" fmla="*/ 7040641 w 7234314"/>
              <a:gd name="connsiteY37" fmla="*/ 2465387 h 5228761"/>
              <a:gd name="connsiteX38" fmla="*/ 7016828 w 7234314"/>
              <a:gd name="connsiteY38" fmla="*/ 2251075 h 5228761"/>
              <a:gd name="connsiteX39" fmla="*/ 6993014 w 7234314"/>
              <a:gd name="connsiteY39" fmla="*/ 2120900 h 5228761"/>
              <a:gd name="connsiteX40" fmla="*/ 7124776 w 7234314"/>
              <a:gd name="connsiteY40" fmla="*/ 1947863 h 5228761"/>
              <a:gd name="connsiteX41" fmla="*/ 7234314 w 7234314"/>
              <a:gd name="connsiteY41" fmla="*/ 1808163 h 5228761"/>
              <a:gd name="connsiteX42" fmla="*/ 7213676 w 7234314"/>
              <a:gd name="connsiteY42" fmla="*/ 1720850 h 5228761"/>
              <a:gd name="connsiteX43" fmla="*/ 6659639 w 7234314"/>
              <a:gd name="connsiteY43" fmla="*/ 1738313 h 5228761"/>
              <a:gd name="connsiteX44" fmla="*/ 6723139 w 7234314"/>
              <a:gd name="connsiteY44" fmla="*/ 1693863 h 5228761"/>
              <a:gd name="connsiteX45" fmla="*/ 6723139 w 7234314"/>
              <a:gd name="connsiteY45" fmla="*/ 1643063 h 5228761"/>
              <a:gd name="connsiteX46" fmla="*/ 6513589 w 7234314"/>
              <a:gd name="connsiteY46" fmla="*/ 1541463 h 5228761"/>
              <a:gd name="connsiteX47" fmla="*/ 6405639 w 7234314"/>
              <a:gd name="connsiteY47" fmla="*/ 1458913 h 5228761"/>
              <a:gd name="connsiteX48" fmla="*/ 6291339 w 7234314"/>
              <a:gd name="connsiteY48" fmla="*/ 1401763 h 5228761"/>
              <a:gd name="connsiteX49" fmla="*/ 6265939 w 7234314"/>
              <a:gd name="connsiteY49" fmla="*/ 1350963 h 5228761"/>
              <a:gd name="connsiteX50" fmla="*/ 6883477 w 7234314"/>
              <a:gd name="connsiteY50" fmla="*/ 1525588 h 5228761"/>
              <a:gd name="connsiteX51" fmla="*/ 6885064 w 7234314"/>
              <a:gd name="connsiteY51" fmla="*/ 1471613 h 5228761"/>
              <a:gd name="connsiteX52" fmla="*/ 6318326 w 7234314"/>
              <a:gd name="connsiteY52" fmla="*/ 1146176 h 5228761"/>
              <a:gd name="connsiteX53" fmla="*/ 6161164 w 7234314"/>
              <a:gd name="connsiteY53" fmla="*/ 1044576 h 5228761"/>
              <a:gd name="connsiteX54" fmla="*/ 6132589 w 7234314"/>
              <a:gd name="connsiteY54" fmla="*/ 985838 h 5228761"/>
              <a:gd name="connsiteX55" fmla="*/ 6088139 w 7234314"/>
              <a:gd name="connsiteY55" fmla="*/ 850901 h 5228761"/>
              <a:gd name="connsiteX56" fmla="*/ 6084964 w 7234314"/>
              <a:gd name="connsiteY56" fmla="*/ 758825 h 5228761"/>
              <a:gd name="connsiteX57" fmla="*/ 5981708 w 7234314"/>
              <a:gd name="connsiteY57" fmla="*/ 745619 h 5228761"/>
              <a:gd name="connsiteX58" fmla="*/ 5657927 w 7234314"/>
              <a:gd name="connsiteY58" fmla="*/ 790576 h 5228761"/>
              <a:gd name="connsiteX59" fmla="*/ 5490447 w 7234314"/>
              <a:gd name="connsiteY59" fmla="*/ 779462 h 5228761"/>
              <a:gd name="connsiteX60" fmla="*/ 5292804 w 7234314"/>
              <a:gd name="connsiteY60" fmla="*/ 808037 h 5228761"/>
              <a:gd name="connsiteX61" fmla="*/ 5115002 w 7234314"/>
              <a:gd name="connsiteY61" fmla="*/ 792163 h 5228761"/>
              <a:gd name="connsiteX62" fmla="*/ 4929264 w 7234314"/>
              <a:gd name="connsiteY62" fmla="*/ 807244 h 5228761"/>
              <a:gd name="connsiteX63" fmla="*/ 4816553 w 7234314"/>
              <a:gd name="connsiteY63" fmla="*/ 800893 h 5228761"/>
              <a:gd name="connsiteX64" fmla="*/ 4736384 w 7234314"/>
              <a:gd name="connsiteY64" fmla="*/ 777875 h 5228761"/>
              <a:gd name="connsiteX65" fmla="*/ 4635579 w 7234314"/>
              <a:gd name="connsiteY65" fmla="*/ 774700 h 5228761"/>
              <a:gd name="connsiteX66" fmla="*/ 4461747 w 7234314"/>
              <a:gd name="connsiteY66" fmla="*/ 755650 h 5228761"/>
              <a:gd name="connsiteX67" fmla="*/ 4288707 w 7234314"/>
              <a:gd name="connsiteY67" fmla="*/ 764381 h 5228761"/>
              <a:gd name="connsiteX68" fmla="*/ 4054551 w 7234314"/>
              <a:gd name="connsiteY68" fmla="*/ 779463 h 5228761"/>
              <a:gd name="connsiteX69" fmla="*/ 3962476 w 7234314"/>
              <a:gd name="connsiteY69" fmla="*/ 757238 h 5228761"/>
              <a:gd name="connsiteX70" fmla="*/ 3832302 w 7234314"/>
              <a:gd name="connsiteY70" fmla="*/ 789782 h 5228761"/>
              <a:gd name="connsiteX71" fmla="*/ 3668791 w 7234314"/>
              <a:gd name="connsiteY71" fmla="*/ 810418 h 5228761"/>
              <a:gd name="connsiteX72" fmla="*/ 3492577 w 7234314"/>
              <a:gd name="connsiteY72" fmla="*/ 833438 h 5228761"/>
              <a:gd name="connsiteX73" fmla="*/ 3392564 w 7234314"/>
              <a:gd name="connsiteY73" fmla="*/ 828675 h 5228761"/>
              <a:gd name="connsiteX74" fmla="*/ 3229051 w 7234314"/>
              <a:gd name="connsiteY74" fmla="*/ 860425 h 5228761"/>
              <a:gd name="connsiteX75" fmla="*/ 3027439 w 7234314"/>
              <a:gd name="connsiteY75" fmla="*/ 809625 h 5228761"/>
              <a:gd name="connsiteX76" fmla="*/ 2990134 w 7234314"/>
              <a:gd name="connsiteY76" fmla="*/ 767555 h 5228761"/>
              <a:gd name="connsiteX77" fmla="*/ 2951238 w 7234314"/>
              <a:gd name="connsiteY77" fmla="*/ 668338 h 5228761"/>
              <a:gd name="connsiteX78" fmla="*/ 2850433 w 7234314"/>
              <a:gd name="connsiteY78" fmla="*/ 555627 h 5228761"/>
              <a:gd name="connsiteX79" fmla="*/ 2778201 w 7234314"/>
              <a:gd name="connsiteY79" fmla="*/ 477838 h 5228761"/>
              <a:gd name="connsiteX80" fmla="*/ 2671839 w 7234314"/>
              <a:gd name="connsiteY80" fmla="*/ 349251 h 5228761"/>
              <a:gd name="connsiteX81" fmla="*/ 2435301 w 7234314"/>
              <a:gd name="connsiteY81" fmla="*/ 231775 h 5228761"/>
              <a:gd name="connsiteX82" fmla="*/ 2311475 w 7234314"/>
              <a:gd name="connsiteY82" fmla="*/ 85726 h 5228761"/>
              <a:gd name="connsiteX83" fmla="*/ 2135264 w 7234314"/>
              <a:gd name="connsiteY83" fmla="*/ 0 h 5228761"/>
              <a:gd name="connsiteX84" fmla="*/ 2013027 w 7234314"/>
              <a:gd name="connsiteY84" fmla="*/ 90488 h 5228761"/>
              <a:gd name="connsiteX0" fmla="*/ 2013027 w 7234314"/>
              <a:gd name="connsiteY0" fmla="*/ 90488 h 5228761"/>
              <a:gd name="connsiteX1" fmla="*/ 1780460 w 7234314"/>
              <a:gd name="connsiteY1" fmla="*/ 107950 h 5228761"/>
              <a:gd name="connsiteX2" fmla="*/ 1392314 w 7234314"/>
              <a:gd name="connsiteY2" fmla="*/ 222250 h 5228761"/>
              <a:gd name="connsiteX3" fmla="*/ 904951 w 7234314"/>
              <a:gd name="connsiteY3" fmla="*/ 400050 h 5228761"/>
              <a:gd name="connsiteX4" fmla="*/ 777952 w 7234314"/>
              <a:gd name="connsiteY4" fmla="*/ 442913 h 5228761"/>
              <a:gd name="connsiteX5" fmla="*/ 692227 w 7234314"/>
              <a:gd name="connsiteY5" fmla="*/ 468313 h 5228761"/>
              <a:gd name="connsiteX6" fmla="*/ 582688 w 7234314"/>
              <a:gd name="connsiteY6" fmla="*/ 520700 h 5228761"/>
              <a:gd name="connsiteX7" fmla="*/ 493789 w 7234314"/>
              <a:gd name="connsiteY7" fmla="*/ 544513 h 5228761"/>
              <a:gd name="connsiteX8" fmla="*/ 296939 w 7234314"/>
              <a:gd name="connsiteY8" fmla="*/ 679451 h 5228761"/>
              <a:gd name="connsiteX9" fmla="*/ 163591 w 7234314"/>
              <a:gd name="connsiteY9" fmla="*/ 779463 h 5228761"/>
              <a:gd name="connsiteX10" fmla="*/ 73101 w 7234314"/>
              <a:gd name="connsiteY10" fmla="*/ 895351 h 5228761"/>
              <a:gd name="connsiteX11" fmla="*/ 1666 w 7234314"/>
              <a:gd name="connsiteY11" fmla="*/ 984250 h 5228761"/>
              <a:gd name="connsiteX12" fmla="*/ 133358 w 7234314"/>
              <a:gd name="connsiteY12" fmla="*/ 1374270 h 5228761"/>
              <a:gd name="connsiteX13" fmla="*/ 255664 w 7234314"/>
              <a:gd name="connsiteY13" fmla="*/ 1439863 h 5228761"/>
              <a:gd name="connsiteX14" fmla="*/ 492201 w 7234314"/>
              <a:gd name="connsiteY14" fmla="*/ 1606550 h 5228761"/>
              <a:gd name="connsiteX15" fmla="*/ 652539 w 7234314"/>
              <a:gd name="connsiteY15" fmla="*/ 1814513 h 5228761"/>
              <a:gd name="connsiteX16" fmla="*/ 825577 w 7234314"/>
              <a:gd name="connsiteY16" fmla="*/ 1900238 h 5228761"/>
              <a:gd name="connsiteX17" fmla="*/ 971627 w 7234314"/>
              <a:gd name="connsiteY17" fmla="*/ 1973263 h 5228761"/>
              <a:gd name="connsiteX18" fmla="*/ 1124026 w 7234314"/>
              <a:gd name="connsiteY18" fmla="*/ 2047875 h 5228761"/>
              <a:gd name="connsiteX19" fmla="*/ 1306589 w 7234314"/>
              <a:gd name="connsiteY19" fmla="*/ 2201863 h 5228761"/>
              <a:gd name="connsiteX20" fmla="*/ 1371676 w 7234314"/>
              <a:gd name="connsiteY20" fmla="*/ 2338388 h 5228761"/>
              <a:gd name="connsiteX21" fmla="*/ 1446289 w 7234314"/>
              <a:gd name="connsiteY21" fmla="*/ 2452688 h 5228761"/>
              <a:gd name="connsiteX22" fmla="*/ 1566939 w 7234314"/>
              <a:gd name="connsiteY22" fmla="*/ 2794001 h 5228761"/>
              <a:gd name="connsiteX23" fmla="*/ 1735214 w 7234314"/>
              <a:gd name="connsiteY23" fmla="*/ 2998788 h 5228761"/>
              <a:gd name="connsiteX24" fmla="*/ 2121203 w 7234314"/>
              <a:gd name="connsiteY24" fmla="*/ 3406549 h 5228761"/>
              <a:gd name="connsiteX25" fmla="*/ 2508100 w 7234314"/>
              <a:gd name="connsiteY25" fmla="*/ 3589792 h 5228761"/>
              <a:gd name="connsiteX26" fmla="*/ 2848732 w 7234314"/>
              <a:gd name="connsiteY26" fmla="*/ 3822927 h 5228761"/>
              <a:gd name="connsiteX27" fmla="*/ 3139925 w 7234314"/>
              <a:gd name="connsiteY27" fmla="*/ 4109585 h 5228761"/>
              <a:gd name="connsiteX28" fmla="*/ 3403905 w 7234314"/>
              <a:gd name="connsiteY28" fmla="*/ 4369481 h 5228761"/>
              <a:gd name="connsiteX29" fmla="*/ 3641123 w 7234314"/>
              <a:gd name="connsiteY29" fmla="*/ 4573134 h 5228761"/>
              <a:gd name="connsiteX30" fmla="*/ 3729116 w 7234314"/>
              <a:gd name="connsiteY30" fmla="*/ 5227183 h 5228761"/>
              <a:gd name="connsiteX31" fmla="*/ 5530928 w 7234314"/>
              <a:gd name="connsiteY31" fmla="*/ 4222750 h 5228761"/>
              <a:gd name="connsiteX32" fmla="*/ 6521529 w 7234314"/>
              <a:gd name="connsiteY32" fmla="*/ 3660774 h 5228761"/>
              <a:gd name="connsiteX33" fmla="*/ 6935866 w 7234314"/>
              <a:gd name="connsiteY33" fmla="*/ 3384550 h 5228761"/>
              <a:gd name="connsiteX34" fmla="*/ 7007303 w 7234314"/>
              <a:gd name="connsiteY34" fmla="*/ 3175000 h 5228761"/>
              <a:gd name="connsiteX35" fmla="*/ 7045404 w 7234314"/>
              <a:gd name="connsiteY35" fmla="*/ 2974975 h 5228761"/>
              <a:gd name="connsiteX36" fmla="*/ 7059691 w 7234314"/>
              <a:gd name="connsiteY36" fmla="*/ 2779712 h 5228761"/>
              <a:gd name="connsiteX37" fmla="*/ 7040641 w 7234314"/>
              <a:gd name="connsiteY37" fmla="*/ 2465387 h 5228761"/>
              <a:gd name="connsiteX38" fmla="*/ 7016828 w 7234314"/>
              <a:gd name="connsiteY38" fmla="*/ 2251075 h 5228761"/>
              <a:gd name="connsiteX39" fmla="*/ 6993014 w 7234314"/>
              <a:gd name="connsiteY39" fmla="*/ 2120900 h 5228761"/>
              <a:gd name="connsiteX40" fmla="*/ 7124776 w 7234314"/>
              <a:gd name="connsiteY40" fmla="*/ 1947863 h 5228761"/>
              <a:gd name="connsiteX41" fmla="*/ 7234314 w 7234314"/>
              <a:gd name="connsiteY41" fmla="*/ 1808163 h 5228761"/>
              <a:gd name="connsiteX42" fmla="*/ 7213676 w 7234314"/>
              <a:gd name="connsiteY42" fmla="*/ 1720850 h 5228761"/>
              <a:gd name="connsiteX43" fmla="*/ 7140651 w 7234314"/>
              <a:gd name="connsiteY43" fmla="*/ 1662113 h 5228761"/>
              <a:gd name="connsiteX44" fmla="*/ 6723139 w 7234314"/>
              <a:gd name="connsiteY44" fmla="*/ 1693863 h 5228761"/>
              <a:gd name="connsiteX45" fmla="*/ 6723139 w 7234314"/>
              <a:gd name="connsiteY45" fmla="*/ 1643063 h 5228761"/>
              <a:gd name="connsiteX46" fmla="*/ 6513589 w 7234314"/>
              <a:gd name="connsiteY46" fmla="*/ 1541463 h 5228761"/>
              <a:gd name="connsiteX47" fmla="*/ 6405639 w 7234314"/>
              <a:gd name="connsiteY47" fmla="*/ 1458913 h 5228761"/>
              <a:gd name="connsiteX48" fmla="*/ 6291339 w 7234314"/>
              <a:gd name="connsiteY48" fmla="*/ 1401763 h 5228761"/>
              <a:gd name="connsiteX49" fmla="*/ 6265939 w 7234314"/>
              <a:gd name="connsiteY49" fmla="*/ 1350963 h 5228761"/>
              <a:gd name="connsiteX50" fmla="*/ 6883477 w 7234314"/>
              <a:gd name="connsiteY50" fmla="*/ 1525588 h 5228761"/>
              <a:gd name="connsiteX51" fmla="*/ 6885064 w 7234314"/>
              <a:gd name="connsiteY51" fmla="*/ 1471613 h 5228761"/>
              <a:gd name="connsiteX52" fmla="*/ 6318326 w 7234314"/>
              <a:gd name="connsiteY52" fmla="*/ 1146176 h 5228761"/>
              <a:gd name="connsiteX53" fmla="*/ 6161164 w 7234314"/>
              <a:gd name="connsiteY53" fmla="*/ 1044576 h 5228761"/>
              <a:gd name="connsiteX54" fmla="*/ 6132589 w 7234314"/>
              <a:gd name="connsiteY54" fmla="*/ 985838 h 5228761"/>
              <a:gd name="connsiteX55" fmla="*/ 6088139 w 7234314"/>
              <a:gd name="connsiteY55" fmla="*/ 850901 h 5228761"/>
              <a:gd name="connsiteX56" fmla="*/ 6084964 w 7234314"/>
              <a:gd name="connsiteY56" fmla="*/ 758825 h 5228761"/>
              <a:gd name="connsiteX57" fmla="*/ 5981708 w 7234314"/>
              <a:gd name="connsiteY57" fmla="*/ 745619 h 5228761"/>
              <a:gd name="connsiteX58" fmla="*/ 5657927 w 7234314"/>
              <a:gd name="connsiteY58" fmla="*/ 790576 h 5228761"/>
              <a:gd name="connsiteX59" fmla="*/ 5490447 w 7234314"/>
              <a:gd name="connsiteY59" fmla="*/ 779462 h 5228761"/>
              <a:gd name="connsiteX60" fmla="*/ 5292804 w 7234314"/>
              <a:gd name="connsiteY60" fmla="*/ 808037 h 5228761"/>
              <a:gd name="connsiteX61" fmla="*/ 5115002 w 7234314"/>
              <a:gd name="connsiteY61" fmla="*/ 792163 h 5228761"/>
              <a:gd name="connsiteX62" fmla="*/ 4929264 w 7234314"/>
              <a:gd name="connsiteY62" fmla="*/ 807244 h 5228761"/>
              <a:gd name="connsiteX63" fmla="*/ 4816553 w 7234314"/>
              <a:gd name="connsiteY63" fmla="*/ 800893 h 5228761"/>
              <a:gd name="connsiteX64" fmla="*/ 4736384 w 7234314"/>
              <a:gd name="connsiteY64" fmla="*/ 777875 h 5228761"/>
              <a:gd name="connsiteX65" fmla="*/ 4635579 w 7234314"/>
              <a:gd name="connsiteY65" fmla="*/ 774700 h 5228761"/>
              <a:gd name="connsiteX66" fmla="*/ 4461747 w 7234314"/>
              <a:gd name="connsiteY66" fmla="*/ 755650 h 5228761"/>
              <a:gd name="connsiteX67" fmla="*/ 4288707 w 7234314"/>
              <a:gd name="connsiteY67" fmla="*/ 764381 h 5228761"/>
              <a:gd name="connsiteX68" fmla="*/ 4054551 w 7234314"/>
              <a:gd name="connsiteY68" fmla="*/ 779463 h 5228761"/>
              <a:gd name="connsiteX69" fmla="*/ 3962476 w 7234314"/>
              <a:gd name="connsiteY69" fmla="*/ 757238 h 5228761"/>
              <a:gd name="connsiteX70" fmla="*/ 3832302 w 7234314"/>
              <a:gd name="connsiteY70" fmla="*/ 789782 h 5228761"/>
              <a:gd name="connsiteX71" fmla="*/ 3668791 w 7234314"/>
              <a:gd name="connsiteY71" fmla="*/ 810418 h 5228761"/>
              <a:gd name="connsiteX72" fmla="*/ 3492577 w 7234314"/>
              <a:gd name="connsiteY72" fmla="*/ 833438 h 5228761"/>
              <a:gd name="connsiteX73" fmla="*/ 3392564 w 7234314"/>
              <a:gd name="connsiteY73" fmla="*/ 828675 h 5228761"/>
              <a:gd name="connsiteX74" fmla="*/ 3229051 w 7234314"/>
              <a:gd name="connsiteY74" fmla="*/ 860425 h 5228761"/>
              <a:gd name="connsiteX75" fmla="*/ 3027439 w 7234314"/>
              <a:gd name="connsiteY75" fmla="*/ 809625 h 5228761"/>
              <a:gd name="connsiteX76" fmla="*/ 2990134 w 7234314"/>
              <a:gd name="connsiteY76" fmla="*/ 767555 h 5228761"/>
              <a:gd name="connsiteX77" fmla="*/ 2951238 w 7234314"/>
              <a:gd name="connsiteY77" fmla="*/ 668338 h 5228761"/>
              <a:gd name="connsiteX78" fmla="*/ 2850433 w 7234314"/>
              <a:gd name="connsiteY78" fmla="*/ 555627 h 5228761"/>
              <a:gd name="connsiteX79" fmla="*/ 2778201 w 7234314"/>
              <a:gd name="connsiteY79" fmla="*/ 477838 h 5228761"/>
              <a:gd name="connsiteX80" fmla="*/ 2671839 w 7234314"/>
              <a:gd name="connsiteY80" fmla="*/ 349251 h 5228761"/>
              <a:gd name="connsiteX81" fmla="*/ 2435301 w 7234314"/>
              <a:gd name="connsiteY81" fmla="*/ 231775 h 5228761"/>
              <a:gd name="connsiteX82" fmla="*/ 2311475 w 7234314"/>
              <a:gd name="connsiteY82" fmla="*/ 85726 h 5228761"/>
              <a:gd name="connsiteX83" fmla="*/ 2135264 w 7234314"/>
              <a:gd name="connsiteY83" fmla="*/ 0 h 5228761"/>
              <a:gd name="connsiteX84" fmla="*/ 2013027 w 7234314"/>
              <a:gd name="connsiteY84" fmla="*/ 90488 h 5228761"/>
              <a:gd name="connsiteX0" fmla="*/ 2013027 w 7234314"/>
              <a:gd name="connsiteY0" fmla="*/ 90488 h 5228761"/>
              <a:gd name="connsiteX1" fmla="*/ 1780460 w 7234314"/>
              <a:gd name="connsiteY1" fmla="*/ 107950 h 5228761"/>
              <a:gd name="connsiteX2" fmla="*/ 1392314 w 7234314"/>
              <a:gd name="connsiteY2" fmla="*/ 222250 h 5228761"/>
              <a:gd name="connsiteX3" fmla="*/ 904951 w 7234314"/>
              <a:gd name="connsiteY3" fmla="*/ 400050 h 5228761"/>
              <a:gd name="connsiteX4" fmla="*/ 777952 w 7234314"/>
              <a:gd name="connsiteY4" fmla="*/ 442913 h 5228761"/>
              <a:gd name="connsiteX5" fmla="*/ 692227 w 7234314"/>
              <a:gd name="connsiteY5" fmla="*/ 468313 h 5228761"/>
              <a:gd name="connsiteX6" fmla="*/ 582688 w 7234314"/>
              <a:gd name="connsiteY6" fmla="*/ 520700 h 5228761"/>
              <a:gd name="connsiteX7" fmla="*/ 493789 w 7234314"/>
              <a:gd name="connsiteY7" fmla="*/ 544513 h 5228761"/>
              <a:gd name="connsiteX8" fmla="*/ 296939 w 7234314"/>
              <a:gd name="connsiteY8" fmla="*/ 679451 h 5228761"/>
              <a:gd name="connsiteX9" fmla="*/ 163591 w 7234314"/>
              <a:gd name="connsiteY9" fmla="*/ 779463 h 5228761"/>
              <a:gd name="connsiteX10" fmla="*/ 73101 w 7234314"/>
              <a:gd name="connsiteY10" fmla="*/ 895351 h 5228761"/>
              <a:gd name="connsiteX11" fmla="*/ 1666 w 7234314"/>
              <a:gd name="connsiteY11" fmla="*/ 984250 h 5228761"/>
              <a:gd name="connsiteX12" fmla="*/ 133358 w 7234314"/>
              <a:gd name="connsiteY12" fmla="*/ 1374270 h 5228761"/>
              <a:gd name="connsiteX13" fmla="*/ 255664 w 7234314"/>
              <a:gd name="connsiteY13" fmla="*/ 1439863 h 5228761"/>
              <a:gd name="connsiteX14" fmla="*/ 492201 w 7234314"/>
              <a:gd name="connsiteY14" fmla="*/ 1606550 h 5228761"/>
              <a:gd name="connsiteX15" fmla="*/ 652539 w 7234314"/>
              <a:gd name="connsiteY15" fmla="*/ 1814513 h 5228761"/>
              <a:gd name="connsiteX16" fmla="*/ 825577 w 7234314"/>
              <a:gd name="connsiteY16" fmla="*/ 1900238 h 5228761"/>
              <a:gd name="connsiteX17" fmla="*/ 971627 w 7234314"/>
              <a:gd name="connsiteY17" fmla="*/ 1973263 h 5228761"/>
              <a:gd name="connsiteX18" fmla="*/ 1124026 w 7234314"/>
              <a:gd name="connsiteY18" fmla="*/ 2047875 h 5228761"/>
              <a:gd name="connsiteX19" fmla="*/ 1306589 w 7234314"/>
              <a:gd name="connsiteY19" fmla="*/ 2201863 h 5228761"/>
              <a:gd name="connsiteX20" fmla="*/ 1371676 w 7234314"/>
              <a:gd name="connsiteY20" fmla="*/ 2338388 h 5228761"/>
              <a:gd name="connsiteX21" fmla="*/ 1446289 w 7234314"/>
              <a:gd name="connsiteY21" fmla="*/ 2452688 h 5228761"/>
              <a:gd name="connsiteX22" fmla="*/ 1566939 w 7234314"/>
              <a:gd name="connsiteY22" fmla="*/ 2794001 h 5228761"/>
              <a:gd name="connsiteX23" fmla="*/ 1735214 w 7234314"/>
              <a:gd name="connsiteY23" fmla="*/ 2998788 h 5228761"/>
              <a:gd name="connsiteX24" fmla="*/ 2121203 w 7234314"/>
              <a:gd name="connsiteY24" fmla="*/ 3406549 h 5228761"/>
              <a:gd name="connsiteX25" fmla="*/ 2508100 w 7234314"/>
              <a:gd name="connsiteY25" fmla="*/ 3589792 h 5228761"/>
              <a:gd name="connsiteX26" fmla="*/ 2848732 w 7234314"/>
              <a:gd name="connsiteY26" fmla="*/ 3822927 h 5228761"/>
              <a:gd name="connsiteX27" fmla="*/ 3139925 w 7234314"/>
              <a:gd name="connsiteY27" fmla="*/ 4109585 h 5228761"/>
              <a:gd name="connsiteX28" fmla="*/ 3403905 w 7234314"/>
              <a:gd name="connsiteY28" fmla="*/ 4369481 h 5228761"/>
              <a:gd name="connsiteX29" fmla="*/ 3641123 w 7234314"/>
              <a:gd name="connsiteY29" fmla="*/ 4573134 h 5228761"/>
              <a:gd name="connsiteX30" fmla="*/ 3729116 w 7234314"/>
              <a:gd name="connsiteY30" fmla="*/ 5227183 h 5228761"/>
              <a:gd name="connsiteX31" fmla="*/ 5530928 w 7234314"/>
              <a:gd name="connsiteY31" fmla="*/ 4222750 h 5228761"/>
              <a:gd name="connsiteX32" fmla="*/ 6521529 w 7234314"/>
              <a:gd name="connsiteY32" fmla="*/ 3660774 h 5228761"/>
              <a:gd name="connsiteX33" fmla="*/ 6935866 w 7234314"/>
              <a:gd name="connsiteY33" fmla="*/ 3384550 h 5228761"/>
              <a:gd name="connsiteX34" fmla="*/ 7007303 w 7234314"/>
              <a:gd name="connsiteY34" fmla="*/ 3175000 h 5228761"/>
              <a:gd name="connsiteX35" fmla="*/ 7045404 w 7234314"/>
              <a:gd name="connsiteY35" fmla="*/ 2974975 h 5228761"/>
              <a:gd name="connsiteX36" fmla="*/ 7059691 w 7234314"/>
              <a:gd name="connsiteY36" fmla="*/ 2779712 h 5228761"/>
              <a:gd name="connsiteX37" fmla="*/ 7040641 w 7234314"/>
              <a:gd name="connsiteY37" fmla="*/ 2465387 h 5228761"/>
              <a:gd name="connsiteX38" fmla="*/ 7016828 w 7234314"/>
              <a:gd name="connsiteY38" fmla="*/ 2251075 h 5228761"/>
              <a:gd name="connsiteX39" fmla="*/ 6993014 w 7234314"/>
              <a:gd name="connsiteY39" fmla="*/ 2120900 h 5228761"/>
              <a:gd name="connsiteX40" fmla="*/ 7124776 w 7234314"/>
              <a:gd name="connsiteY40" fmla="*/ 1947863 h 5228761"/>
              <a:gd name="connsiteX41" fmla="*/ 7234314 w 7234314"/>
              <a:gd name="connsiteY41" fmla="*/ 1808163 h 5228761"/>
              <a:gd name="connsiteX42" fmla="*/ 7213676 w 7234314"/>
              <a:gd name="connsiteY42" fmla="*/ 1720850 h 5228761"/>
              <a:gd name="connsiteX43" fmla="*/ 7140651 w 7234314"/>
              <a:gd name="connsiteY43" fmla="*/ 1662113 h 5228761"/>
              <a:gd name="connsiteX44" fmla="*/ 7032701 w 7234314"/>
              <a:gd name="connsiteY44" fmla="*/ 1603375 h 5228761"/>
              <a:gd name="connsiteX45" fmla="*/ 6723139 w 7234314"/>
              <a:gd name="connsiteY45" fmla="*/ 1643063 h 5228761"/>
              <a:gd name="connsiteX46" fmla="*/ 6513589 w 7234314"/>
              <a:gd name="connsiteY46" fmla="*/ 1541463 h 5228761"/>
              <a:gd name="connsiteX47" fmla="*/ 6405639 w 7234314"/>
              <a:gd name="connsiteY47" fmla="*/ 1458913 h 5228761"/>
              <a:gd name="connsiteX48" fmla="*/ 6291339 w 7234314"/>
              <a:gd name="connsiteY48" fmla="*/ 1401763 h 5228761"/>
              <a:gd name="connsiteX49" fmla="*/ 6265939 w 7234314"/>
              <a:gd name="connsiteY49" fmla="*/ 1350963 h 5228761"/>
              <a:gd name="connsiteX50" fmla="*/ 6883477 w 7234314"/>
              <a:gd name="connsiteY50" fmla="*/ 1525588 h 5228761"/>
              <a:gd name="connsiteX51" fmla="*/ 6885064 w 7234314"/>
              <a:gd name="connsiteY51" fmla="*/ 1471613 h 5228761"/>
              <a:gd name="connsiteX52" fmla="*/ 6318326 w 7234314"/>
              <a:gd name="connsiteY52" fmla="*/ 1146176 h 5228761"/>
              <a:gd name="connsiteX53" fmla="*/ 6161164 w 7234314"/>
              <a:gd name="connsiteY53" fmla="*/ 1044576 h 5228761"/>
              <a:gd name="connsiteX54" fmla="*/ 6132589 w 7234314"/>
              <a:gd name="connsiteY54" fmla="*/ 985838 h 5228761"/>
              <a:gd name="connsiteX55" fmla="*/ 6088139 w 7234314"/>
              <a:gd name="connsiteY55" fmla="*/ 850901 h 5228761"/>
              <a:gd name="connsiteX56" fmla="*/ 6084964 w 7234314"/>
              <a:gd name="connsiteY56" fmla="*/ 758825 h 5228761"/>
              <a:gd name="connsiteX57" fmla="*/ 5981708 w 7234314"/>
              <a:gd name="connsiteY57" fmla="*/ 745619 h 5228761"/>
              <a:gd name="connsiteX58" fmla="*/ 5657927 w 7234314"/>
              <a:gd name="connsiteY58" fmla="*/ 790576 h 5228761"/>
              <a:gd name="connsiteX59" fmla="*/ 5490447 w 7234314"/>
              <a:gd name="connsiteY59" fmla="*/ 779462 h 5228761"/>
              <a:gd name="connsiteX60" fmla="*/ 5292804 w 7234314"/>
              <a:gd name="connsiteY60" fmla="*/ 808037 h 5228761"/>
              <a:gd name="connsiteX61" fmla="*/ 5115002 w 7234314"/>
              <a:gd name="connsiteY61" fmla="*/ 792163 h 5228761"/>
              <a:gd name="connsiteX62" fmla="*/ 4929264 w 7234314"/>
              <a:gd name="connsiteY62" fmla="*/ 807244 h 5228761"/>
              <a:gd name="connsiteX63" fmla="*/ 4816553 w 7234314"/>
              <a:gd name="connsiteY63" fmla="*/ 800893 h 5228761"/>
              <a:gd name="connsiteX64" fmla="*/ 4736384 w 7234314"/>
              <a:gd name="connsiteY64" fmla="*/ 777875 h 5228761"/>
              <a:gd name="connsiteX65" fmla="*/ 4635579 w 7234314"/>
              <a:gd name="connsiteY65" fmla="*/ 774700 h 5228761"/>
              <a:gd name="connsiteX66" fmla="*/ 4461747 w 7234314"/>
              <a:gd name="connsiteY66" fmla="*/ 755650 h 5228761"/>
              <a:gd name="connsiteX67" fmla="*/ 4288707 w 7234314"/>
              <a:gd name="connsiteY67" fmla="*/ 764381 h 5228761"/>
              <a:gd name="connsiteX68" fmla="*/ 4054551 w 7234314"/>
              <a:gd name="connsiteY68" fmla="*/ 779463 h 5228761"/>
              <a:gd name="connsiteX69" fmla="*/ 3962476 w 7234314"/>
              <a:gd name="connsiteY69" fmla="*/ 757238 h 5228761"/>
              <a:gd name="connsiteX70" fmla="*/ 3832302 w 7234314"/>
              <a:gd name="connsiteY70" fmla="*/ 789782 h 5228761"/>
              <a:gd name="connsiteX71" fmla="*/ 3668791 w 7234314"/>
              <a:gd name="connsiteY71" fmla="*/ 810418 h 5228761"/>
              <a:gd name="connsiteX72" fmla="*/ 3492577 w 7234314"/>
              <a:gd name="connsiteY72" fmla="*/ 833438 h 5228761"/>
              <a:gd name="connsiteX73" fmla="*/ 3392564 w 7234314"/>
              <a:gd name="connsiteY73" fmla="*/ 828675 h 5228761"/>
              <a:gd name="connsiteX74" fmla="*/ 3229051 w 7234314"/>
              <a:gd name="connsiteY74" fmla="*/ 860425 h 5228761"/>
              <a:gd name="connsiteX75" fmla="*/ 3027439 w 7234314"/>
              <a:gd name="connsiteY75" fmla="*/ 809625 h 5228761"/>
              <a:gd name="connsiteX76" fmla="*/ 2990134 w 7234314"/>
              <a:gd name="connsiteY76" fmla="*/ 767555 h 5228761"/>
              <a:gd name="connsiteX77" fmla="*/ 2951238 w 7234314"/>
              <a:gd name="connsiteY77" fmla="*/ 668338 h 5228761"/>
              <a:gd name="connsiteX78" fmla="*/ 2850433 w 7234314"/>
              <a:gd name="connsiteY78" fmla="*/ 555627 h 5228761"/>
              <a:gd name="connsiteX79" fmla="*/ 2778201 w 7234314"/>
              <a:gd name="connsiteY79" fmla="*/ 477838 h 5228761"/>
              <a:gd name="connsiteX80" fmla="*/ 2671839 w 7234314"/>
              <a:gd name="connsiteY80" fmla="*/ 349251 h 5228761"/>
              <a:gd name="connsiteX81" fmla="*/ 2435301 w 7234314"/>
              <a:gd name="connsiteY81" fmla="*/ 231775 h 5228761"/>
              <a:gd name="connsiteX82" fmla="*/ 2311475 w 7234314"/>
              <a:gd name="connsiteY82" fmla="*/ 85726 h 5228761"/>
              <a:gd name="connsiteX83" fmla="*/ 2135264 w 7234314"/>
              <a:gd name="connsiteY83" fmla="*/ 0 h 5228761"/>
              <a:gd name="connsiteX84" fmla="*/ 2013027 w 7234314"/>
              <a:gd name="connsiteY84" fmla="*/ 90488 h 5228761"/>
              <a:gd name="connsiteX0" fmla="*/ 2013027 w 7234314"/>
              <a:gd name="connsiteY0" fmla="*/ 90488 h 5228761"/>
              <a:gd name="connsiteX1" fmla="*/ 1780460 w 7234314"/>
              <a:gd name="connsiteY1" fmla="*/ 107950 h 5228761"/>
              <a:gd name="connsiteX2" fmla="*/ 1392314 w 7234314"/>
              <a:gd name="connsiteY2" fmla="*/ 222250 h 5228761"/>
              <a:gd name="connsiteX3" fmla="*/ 904951 w 7234314"/>
              <a:gd name="connsiteY3" fmla="*/ 400050 h 5228761"/>
              <a:gd name="connsiteX4" fmla="*/ 777952 w 7234314"/>
              <a:gd name="connsiteY4" fmla="*/ 442913 h 5228761"/>
              <a:gd name="connsiteX5" fmla="*/ 692227 w 7234314"/>
              <a:gd name="connsiteY5" fmla="*/ 468313 h 5228761"/>
              <a:gd name="connsiteX6" fmla="*/ 582688 w 7234314"/>
              <a:gd name="connsiteY6" fmla="*/ 520700 h 5228761"/>
              <a:gd name="connsiteX7" fmla="*/ 493789 w 7234314"/>
              <a:gd name="connsiteY7" fmla="*/ 544513 h 5228761"/>
              <a:gd name="connsiteX8" fmla="*/ 296939 w 7234314"/>
              <a:gd name="connsiteY8" fmla="*/ 679451 h 5228761"/>
              <a:gd name="connsiteX9" fmla="*/ 163591 w 7234314"/>
              <a:gd name="connsiteY9" fmla="*/ 779463 h 5228761"/>
              <a:gd name="connsiteX10" fmla="*/ 73101 w 7234314"/>
              <a:gd name="connsiteY10" fmla="*/ 895351 h 5228761"/>
              <a:gd name="connsiteX11" fmla="*/ 1666 w 7234314"/>
              <a:gd name="connsiteY11" fmla="*/ 984250 h 5228761"/>
              <a:gd name="connsiteX12" fmla="*/ 133358 w 7234314"/>
              <a:gd name="connsiteY12" fmla="*/ 1374270 h 5228761"/>
              <a:gd name="connsiteX13" fmla="*/ 255664 w 7234314"/>
              <a:gd name="connsiteY13" fmla="*/ 1439863 h 5228761"/>
              <a:gd name="connsiteX14" fmla="*/ 492201 w 7234314"/>
              <a:gd name="connsiteY14" fmla="*/ 1606550 h 5228761"/>
              <a:gd name="connsiteX15" fmla="*/ 652539 w 7234314"/>
              <a:gd name="connsiteY15" fmla="*/ 1814513 h 5228761"/>
              <a:gd name="connsiteX16" fmla="*/ 825577 w 7234314"/>
              <a:gd name="connsiteY16" fmla="*/ 1900238 h 5228761"/>
              <a:gd name="connsiteX17" fmla="*/ 971627 w 7234314"/>
              <a:gd name="connsiteY17" fmla="*/ 1973263 h 5228761"/>
              <a:gd name="connsiteX18" fmla="*/ 1124026 w 7234314"/>
              <a:gd name="connsiteY18" fmla="*/ 2047875 h 5228761"/>
              <a:gd name="connsiteX19" fmla="*/ 1306589 w 7234314"/>
              <a:gd name="connsiteY19" fmla="*/ 2201863 h 5228761"/>
              <a:gd name="connsiteX20" fmla="*/ 1371676 w 7234314"/>
              <a:gd name="connsiteY20" fmla="*/ 2338388 h 5228761"/>
              <a:gd name="connsiteX21" fmla="*/ 1446289 w 7234314"/>
              <a:gd name="connsiteY21" fmla="*/ 2452688 h 5228761"/>
              <a:gd name="connsiteX22" fmla="*/ 1566939 w 7234314"/>
              <a:gd name="connsiteY22" fmla="*/ 2794001 h 5228761"/>
              <a:gd name="connsiteX23" fmla="*/ 1735214 w 7234314"/>
              <a:gd name="connsiteY23" fmla="*/ 2998788 h 5228761"/>
              <a:gd name="connsiteX24" fmla="*/ 2121203 w 7234314"/>
              <a:gd name="connsiteY24" fmla="*/ 3406549 h 5228761"/>
              <a:gd name="connsiteX25" fmla="*/ 2508100 w 7234314"/>
              <a:gd name="connsiteY25" fmla="*/ 3589792 h 5228761"/>
              <a:gd name="connsiteX26" fmla="*/ 2848732 w 7234314"/>
              <a:gd name="connsiteY26" fmla="*/ 3822927 h 5228761"/>
              <a:gd name="connsiteX27" fmla="*/ 3139925 w 7234314"/>
              <a:gd name="connsiteY27" fmla="*/ 4109585 h 5228761"/>
              <a:gd name="connsiteX28" fmla="*/ 3403905 w 7234314"/>
              <a:gd name="connsiteY28" fmla="*/ 4369481 h 5228761"/>
              <a:gd name="connsiteX29" fmla="*/ 3641123 w 7234314"/>
              <a:gd name="connsiteY29" fmla="*/ 4573134 h 5228761"/>
              <a:gd name="connsiteX30" fmla="*/ 3729116 w 7234314"/>
              <a:gd name="connsiteY30" fmla="*/ 5227183 h 5228761"/>
              <a:gd name="connsiteX31" fmla="*/ 5530928 w 7234314"/>
              <a:gd name="connsiteY31" fmla="*/ 4222750 h 5228761"/>
              <a:gd name="connsiteX32" fmla="*/ 6521529 w 7234314"/>
              <a:gd name="connsiteY32" fmla="*/ 3660774 h 5228761"/>
              <a:gd name="connsiteX33" fmla="*/ 6935866 w 7234314"/>
              <a:gd name="connsiteY33" fmla="*/ 3384550 h 5228761"/>
              <a:gd name="connsiteX34" fmla="*/ 7007303 w 7234314"/>
              <a:gd name="connsiteY34" fmla="*/ 3175000 h 5228761"/>
              <a:gd name="connsiteX35" fmla="*/ 7045404 w 7234314"/>
              <a:gd name="connsiteY35" fmla="*/ 2974975 h 5228761"/>
              <a:gd name="connsiteX36" fmla="*/ 7059691 w 7234314"/>
              <a:gd name="connsiteY36" fmla="*/ 2779712 h 5228761"/>
              <a:gd name="connsiteX37" fmla="*/ 7040641 w 7234314"/>
              <a:gd name="connsiteY37" fmla="*/ 2465387 h 5228761"/>
              <a:gd name="connsiteX38" fmla="*/ 7016828 w 7234314"/>
              <a:gd name="connsiteY38" fmla="*/ 2251075 h 5228761"/>
              <a:gd name="connsiteX39" fmla="*/ 6993014 w 7234314"/>
              <a:gd name="connsiteY39" fmla="*/ 2120900 h 5228761"/>
              <a:gd name="connsiteX40" fmla="*/ 7124776 w 7234314"/>
              <a:gd name="connsiteY40" fmla="*/ 1947863 h 5228761"/>
              <a:gd name="connsiteX41" fmla="*/ 7234314 w 7234314"/>
              <a:gd name="connsiteY41" fmla="*/ 1808163 h 5228761"/>
              <a:gd name="connsiteX42" fmla="*/ 7213676 w 7234314"/>
              <a:gd name="connsiteY42" fmla="*/ 1720850 h 5228761"/>
              <a:gd name="connsiteX43" fmla="*/ 7140651 w 7234314"/>
              <a:gd name="connsiteY43" fmla="*/ 1662113 h 5228761"/>
              <a:gd name="connsiteX44" fmla="*/ 7032701 w 7234314"/>
              <a:gd name="connsiteY44" fmla="*/ 1603375 h 5228761"/>
              <a:gd name="connsiteX45" fmla="*/ 6513589 w 7234314"/>
              <a:gd name="connsiteY45" fmla="*/ 1541463 h 5228761"/>
              <a:gd name="connsiteX46" fmla="*/ 6405639 w 7234314"/>
              <a:gd name="connsiteY46" fmla="*/ 1458913 h 5228761"/>
              <a:gd name="connsiteX47" fmla="*/ 6291339 w 7234314"/>
              <a:gd name="connsiteY47" fmla="*/ 1401763 h 5228761"/>
              <a:gd name="connsiteX48" fmla="*/ 6265939 w 7234314"/>
              <a:gd name="connsiteY48" fmla="*/ 1350963 h 5228761"/>
              <a:gd name="connsiteX49" fmla="*/ 6883477 w 7234314"/>
              <a:gd name="connsiteY49" fmla="*/ 1525588 h 5228761"/>
              <a:gd name="connsiteX50" fmla="*/ 6885064 w 7234314"/>
              <a:gd name="connsiteY50" fmla="*/ 1471613 h 5228761"/>
              <a:gd name="connsiteX51" fmla="*/ 6318326 w 7234314"/>
              <a:gd name="connsiteY51" fmla="*/ 1146176 h 5228761"/>
              <a:gd name="connsiteX52" fmla="*/ 6161164 w 7234314"/>
              <a:gd name="connsiteY52" fmla="*/ 1044576 h 5228761"/>
              <a:gd name="connsiteX53" fmla="*/ 6132589 w 7234314"/>
              <a:gd name="connsiteY53" fmla="*/ 985838 h 5228761"/>
              <a:gd name="connsiteX54" fmla="*/ 6088139 w 7234314"/>
              <a:gd name="connsiteY54" fmla="*/ 850901 h 5228761"/>
              <a:gd name="connsiteX55" fmla="*/ 6084964 w 7234314"/>
              <a:gd name="connsiteY55" fmla="*/ 758825 h 5228761"/>
              <a:gd name="connsiteX56" fmla="*/ 5981708 w 7234314"/>
              <a:gd name="connsiteY56" fmla="*/ 745619 h 5228761"/>
              <a:gd name="connsiteX57" fmla="*/ 5657927 w 7234314"/>
              <a:gd name="connsiteY57" fmla="*/ 790576 h 5228761"/>
              <a:gd name="connsiteX58" fmla="*/ 5490447 w 7234314"/>
              <a:gd name="connsiteY58" fmla="*/ 779462 h 5228761"/>
              <a:gd name="connsiteX59" fmla="*/ 5292804 w 7234314"/>
              <a:gd name="connsiteY59" fmla="*/ 808037 h 5228761"/>
              <a:gd name="connsiteX60" fmla="*/ 5115002 w 7234314"/>
              <a:gd name="connsiteY60" fmla="*/ 792163 h 5228761"/>
              <a:gd name="connsiteX61" fmla="*/ 4929264 w 7234314"/>
              <a:gd name="connsiteY61" fmla="*/ 807244 h 5228761"/>
              <a:gd name="connsiteX62" fmla="*/ 4816553 w 7234314"/>
              <a:gd name="connsiteY62" fmla="*/ 800893 h 5228761"/>
              <a:gd name="connsiteX63" fmla="*/ 4736384 w 7234314"/>
              <a:gd name="connsiteY63" fmla="*/ 777875 h 5228761"/>
              <a:gd name="connsiteX64" fmla="*/ 4635579 w 7234314"/>
              <a:gd name="connsiteY64" fmla="*/ 774700 h 5228761"/>
              <a:gd name="connsiteX65" fmla="*/ 4461747 w 7234314"/>
              <a:gd name="connsiteY65" fmla="*/ 755650 h 5228761"/>
              <a:gd name="connsiteX66" fmla="*/ 4288707 w 7234314"/>
              <a:gd name="connsiteY66" fmla="*/ 764381 h 5228761"/>
              <a:gd name="connsiteX67" fmla="*/ 4054551 w 7234314"/>
              <a:gd name="connsiteY67" fmla="*/ 779463 h 5228761"/>
              <a:gd name="connsiteX68" fmla="*/ 3962476 w 7234314"/>
              <a:gd name="connsiteY68" fmla="*/ 757238 h 5228761"/>
              <a:gd name="connsiteX69" fmla="*/ 3832302 w 7234314"/>
              <a:gd name="connsiteY69" fmla="*/ 789782 h 5228761"/>
              <a:gd name="connsiteX70" fmla="*/ 3668791 w 7234314"/>
              <a:gd name="connsiteY70" fmla="*/ 810418 h 5228761"/>
              <a:gd name="connsiteX71" fmla="*/ 3492577 w 7234314"/>
              <a:gd name="connsiteY71" fmla="*/ 833438 h 5228761"/>
              <a:gd name="connsiteX72" fmla="*/ 3392564 w 7234314"/>
              <a:gd name="connsiteY72" fmla="*/ 828675 h 5228761"/>
              <a:gd name="connsiteX73" fmla="*/ 3229051 w 7234314"/>
              <a:gd name="connsiteY73" fmla="*/ 860425 h 5228761"/>
              <a:gd name="connsiteX74" fmla="*/ 3027439 w 7234314"/>
              <a:gd name="connsiteY74" fmla="*/ 809625 h 5228761"/>
              <a:gd name="connsiteX75" fmla="*/ 2990134 w 7234314"/>
              <a:gd name="connsiteY75" fmla="*/ 767555 h 5228761"/>
              <a:gd name="connsiteX76" fmla="*/ 2951238 w 7234314"/>
              <a:gd name="connsiteY76" fmla="*/ 668338 h 5228761"/>
              <a:gd name="connsiteX77" fmla="*/ 2850433 w 7234314"/>
              <a:gd name="connsiteY77" fmla="*/ 555627 h 5228761"/>
              <a:gd name="connsiteX78" fmla="*/ 2778201 w 7234314"/>
              <a:gd name="connsiteY78" fmla="*/ 477838 h 5228761"/>
              <a:gd name="connsiteX79" fmla="*/ 2671839 w 7234314"/>
              <a:gd name="connsiteY79" fmla="*/ 349251 h 5228761"/>
              <a:gd name="connsiteX80" fmla="*/ 2435301 w 7234314"/>
              <a:gd name="connsiteY80" fmla="*/ 231775 h 5228761"/>
              <a:gd name="connsiteX81" fmla="*/ 2311475 w 7234314"/>
              <a:gd name="connsiteY81" fmla="*/ 85726 h 5228761"/>
              <a:gd name="connsiteX82" fmla="*/ 2135264 w 7234314"/>
              <a:gd name="connsiteY82" fmla="*/ 0 h 5228761"/>
              <a:gd name="connsiteX83" fmla="*/ 2013027 w 7234314"/>
              <a:gd name="connsiteY83" fmla="*/ 90488 h 5228761"/>
              <a:gd name="connsiteX0" fmla="*/ 2013027 w 7234314"/>
              <a:gd name="connsiteY0" fmla="*/ 90488 h 5228761"/>
              <a:gd name="connsiteX1" fmla="*/ 1780460 w 7234314"/>
              <a:gd name="connsiteY1" fmla="*/ 107950 h 5228761"/>
              <a:gd name="connsiteX2" fmla="*/ 1392314 w 7234314"/>
              <a:gd name="connsiteY2" fmla="*/ 222250 h 5228761"/>
              <a:gd name="connsiteX3" fmla="*/ 904951 w 7234314"/>
              <a:gd name="connsiteY3" fmla="*/ 400050 h 5228761"/>
              <a:gd name="connsiteX4" fmla="*/ 777952 w 7234314"/>
              <a:gd name="connsiteY4" fmla="*/ 442913 h 5228761"/>
              <a:gd name="connsiteX5" fmla="*/ 692227 w 7234314"/>
              <a:gd name="connsiteY5" fmla="*/ 468313 h 5228761"/>
              <a:gd name="connsiteX6" fmla="*/ 582688 w 7234314"/>
              <a:gd name="connsiteY6" fmla="*/ 520700 h 5228761"/>
              <a:gd name="connsiteX7" fmla="*/ 493789 w 7234314"/>
              <a:gd name="connsiteY7" fmla="*/ 544513 h 5228761"/>
              <a:gd name="connsiteX8" fmla="*/ 296939 w 7234314"/>
              <a:gd name="connsiteY8" fmla="*/ 679451 h 5228761"/>
              <a:gd name="connsiteX9" fmla="*/ 163591 w 7234314"/>
              <a:gd name="connsiteY9" fmla="*/ 779463 h 5228761"/>
              <a:gd name="connsiteX10" fmla="*/ 73101 w 7234314"/>
              <a:gd name="connsiteY10" fmla="*/ 895351 h 5228761"/>
              <a:gd name="connsiteX11" fmla="*/ 1666 w 7234314"/>
              <a:gd name="connsiteY11" fmla="*/ 984250 h 5228761"/>
              <a:gd name="connsiteX12" fmla="*/ 133358 w 7234314"/>
              <a:gd name="connsiteY12" fmla="*/ 1374270 h 5228761"/>
              <a:gd name="connsiteX13" fmla="*/ 255664 w 7234314"/>
              <a:gd name="connsiteY13" fmla="*/ 1439863 h 5228761"/>
              <a:gd name="connsiteX14" fmla="*/ 492201 w 7234314"/>
              <a:gd name="connsiteY14" fmla="*/ 1606550 h 5228761"/>
              <a:gd name="connsiteX15" fmla="*/ 652539 w 7234314"/>
              <a:gd name="connsiteY15" fmla="*/ 1814513 h 5228761"/>
              <a:gd name="connsiteX16" fmla="*/ 825577 w 7234314"/>
              <a:gd name="connsiteY16" fmla="*/ 1900238 h 5228761"/>
              <a:gd name="connsiteX17" fmla="*/ 971627 w 7234314"/>
              <a:gd name="connsiteY17" fmla="*/ 1973263 h 5228761"/>
              <a:gd name="connsiteX18" fmla="*/ 1124026 w 7234314"/>
              <a:gd name="connsiteY18" fmla="*/ 2047875 h 5228761"/>
              <a:gd name="connsiteX19" fmla="*/ 1306589 w 7234314"/>
              <a:gd name="connsiteY19" fmla="*/ 2201863 h 5228761"/>
              <a:gd name="connsiteX20" fmla="*/ 1371676 w 7234314"/>
              <a:gd name="connsiteY20" fmla="*/ 2338388 h 5228761"/>
              <a:gd name="connsiteX21" fmla="*/ 1446289 w 7234314"/>
              <a:gd name="connsiteY21" fmla="*/ 2452688 h 5228761"/>
              <a:gd name="connsiteX22" fmla="*/ 1566939 w 7234314"/>
              <a:gd name="connsiteY22" fmla="*/ 2794001 h 5228761"/>
              <a:gd name="connsiteX23" fmla="*/ 1735214 w 7234314"/>
              <a:gd name="connsiteY23" fmla="*/ 2998788 h 5228761"/>
              <a:gd name="connsiteX24" fmla="*/ 2121203 w 7234314"/>
              <a:gd name="connsiteY24" fmla="*/ 3406549 h 5228761"/>
              <a:gd name="connsiteX25" fmla="*/ 2508100 w 7234314"/>
              <a:gd name="connsiteY25" fmla="*/ 3589792 h 5228761"/>
              <a:gd name="connsiteX26" fmla="*/ 2848732 w 7234314"/>
              <a:gd name="connsiteY26" fmla="*/ 3822927 h 5228761"/>
              <a:gd name="connsiteX27" fmla="*/ 3139925 w 7234314"/>
              <a:gd name="connsiteY27" fmla="*/ 4109585 h 5228761"/>
              <a:gd name="connsiteX28" fmla="*/ 3403905 w 7234314"/>
              <a:gd name="connsiteY28" fmla="*/ 4369481 h 5228761"/>
              <a:gd name="connsiteX29" fmla="*/ 3641123 w 7234314"/>
              <a:gd name="connsiteY29" fmla="*/ 4573134 h 5228761"/>
              <a:gd name="connsiteX30" fmla="*/ 3729116 w 7234314"/>
              <a:gd name="connsiteY30" fmla="*/ 5227183 h 5228761"/>
              <a:gd name="connsiteX31" fmla="*/ 5530928 w 7234314"/>
              <a:gd name="connsiteY31" fmla="*/ 4222750 h 5228761"/>
              <a:gd name="connsiteX32" fmla="*/ 6521529 w 7234314"/>
              <a:gd name="connsiteY32" fmla="*/ 3660774 h 5228761"/>
              <a:gd name="connsiteX33" fmla="*/ 6935866 w 7234314"/>
              <a:gd name="connsiteY33" fmla="*/ 3384550 h 5228761"/>
              <a:gd name="connsiteX34" fmla="*/ 7007303 w 7234314"/>
              <a:gd name="connsiteY34" fmla="*/ 3175000 h 5228761"/>
              <a:gd name="connsiteX35" fmla="*/ 7045404 w 7234314"/>
              <a:gd name="connsiteY35" fmla="*/ 2974975 h 5228761"/>
              <a:gd name="connsiteX36" fmla="*/ 7059691 w 7234314"/>
              <a:gd name="connsiteY36" fmla="*/ 2779712 h 5228761"/>
              <a:gd name="connsiteX37" fmla="*/ 7040641 w 7234314"/>
              <a:gd name="connsiteY37" fmla="*/ 2465387 h 5228761"/>
              <a:gd name="connsiteX38" fmla="*/ 7016828 w 7234314"/>
              <a:gd name="connsiteY38" fmla="*/ 2251075 h 5228761"/>
              <a:gd name="connsiteX39" fmla="*/ 6993014 w 7234314"/>
              <a:gd name="connsiteY39" fmla="*/ 2120900 h 5228761"/>
              <a:gd name="connsiteX40" fmla="*/ 7124776 w 7234314"/>
              <a:gd name="connsiteY40" fmla="*/ 1947863 h 5228761"/>
              <a:gd name="connsiteX41" fmla="*/ 7234314 w 7234314"/>
              <a:gd name="connsiteY41" fmla="*/ 1808163 h 5228761"/>
              <a:gd name="connsiteX42" fmla="*/ 7213676 w 7234314"/>
              <a:gd name="connsiteY42" fmla="*/ 1720850 h 5228761"/>
              <a:gd name="connsiteX43" fmla="*/ 7140651 w 7234314"/>
              <a:gd name="connsiteY43" fmla="*/ 1662113 h 5228761"/>
              <a:gd name="connsiteX44" fmla="*/ 7032701 w 7234314"/>
              <a:gd name="connsiteY44" fmla="*/ 1603375 h 5228761"/>
              <a:gd name="connsiteX45" fmla="*/ 6405639 w 7234314"/>
              <a:gd name="connsiteY45" fmla="*/ 1458913 h 5228761"/>
              <a:gd name="connsiteX46" fmla="*/ 6291339 w 7234314"/>
              <a:gd name="connsiteY46" fmla="*/ 1401763 h 5228761"/>
              <a:gd name="connsiteX47" fmla="*/ 6265939 w 7234314"/>
              <a:gd name="connsiteY47" fmla="*/ 1350963 h 5228761"/>
              <a:gd name="connsiteX48" fmla="*/ 6883477 w 7234314"/>
              <a:gd name="connsiteY48" fmla="*/ 1525588 h 5228761"/>
              <a:gd name="connsiteX49" fmla="*/ 6885064 w 7234314"/>
              <a:gd name="connsiteY49" fmla="*/ 1471613 h 5228761"/>
              <a:gd name="connsiteX50" fmla="*/ 6318326 w 7234314"/>
              <a:gd name="connsiteY50" fmla="*/ 1146176 h 5228761"/>
              <a:gd name="connsiteX51" fmla="*/ 6161164 w 7234314"/>
              <a:gd name="connsiteY51" fmla="*/ 1044576 h 5228761"/>
              <a:gd name="connsiteX52" fmla="*/ 6132589 w 7234314"/>
              <a:gd name="connsiteY52" fmla="*/ 985838 h 5228761"/>
              <a:gd name="connsiteX53" fmla="*/ 6088139 w 7234314"/>
              <a:gd name="connsiteY53" fmla="*/ 850901 h 5228761"/>
              <a:gd name="connsiteX54" fmla="*/ 6084964 w 7234314"/>
              <a:gd name="connsiteY54" fmla="*/ 758825 h 5228761"/>
              <a:gd name="connsiteX55" fmla="*/ 5981708 w 7234314"/>
              <a:gd name="connsiteY55" fmla="*/ 745619 h 5228761"/>
              <a:gd name="connsiteX56" fmla="*/ 5657927 w 7234314"/>
              <a:gd name="connsiteY56" fmla="*/ 790576 h 5228761"/>
              <a:gd name="connsiteX57" fmla="*/ 5490447 w 7234314"/>
              <a:gd name="connsiteY57" fmla="*/ 779462 h 5228761"/>
              <a:gd name="connsiteX58" fmla="*/ 5292804 w 7234314"/>
              <a:gd name="connsiteY58" fmla="*/ 808037 h 5228761"/>
              <a:gd name="connsiteX59" fmla="*/ 5115002 w 7234314"/>
              <a:gd name="connsiteY59" fmla="*/ 792163 h 5228761"/>
              <a:gd name="connsiteX60" fmla="*/ 4929264 w 7234314"/>
              <a:gd name="connsiteY60" fmla="*/ 807244 h 5228761"/>
              <a:gd name="connsiteX61" fmla="*/ 4816553 w 7234314"/>
              <a:gd name="connsiteY61" fmla="*/ 800893 h 5228761"/>
              <a:gd name="connsiteX62" fmla="*/ 4736384 w 7234314"/>
              <a:gd name="connsiteY62" fmla="*/ 777875 h 5228761"/>
              <a:gd name="connsiteX63" fmla="*/ 4635579 w 7234314"/>
              <a:gd name="connsiteY63" fmla="*/ 774700 h 5228761"/>
              <a:gd name="connsiteX64" fmla="*/ 4461747 w 7234314"/>
              <a:gd name="connsiteY64" fmla="*/ 755650 h 5228761"/>
              <a:gd name="connsiteX65" fmla="*/ 4288707 w 7234314"/>
              <a:gd name="connsiteY65" fmla="*/ 764381 h 5228761"/>
              <a:gd name="connsiteX66" fmla="*/ 4054551 w 7234314"/>
              <a:gd name="connsiteY66" fmla="*/ 779463 h 5228761"/>
              <a:gd name="connsiteX67" fmla="*/ 3962476 w 7234314"/>
              <a:gd name="connsiteY67" fmla="*/ 757238 h 5228761"/>
              <a:gd name="connsiteX68" fmla="*/ 3832302 w 7234314"/>
              <a:gd name="connsiteY68" fmla="*/ 789782 h 5228761"/>
              <a:gd name="connsiteX69" fmla="*/ 3668791 w 7234314"/>
              <a:gd name="connsiteY69" fmla="*/ 810418 h 5228761"/>
              <a:gd name="connsiteX70" fmla="*/ 3492577 w 7234314"/>
              <a:gd name="connsiteY70" fmla="*/ 833438 h 5228761"/>
              <a:gd name="connsiteX71" fmla="*/ 3392564 w 7234314"/>
              <a:gd name="connsiteY71" fmla="*/ 828675 h 5228761"/>
              <a:gd name="connsiteX72" fmla="*/ 3229051 w 7234314"/>
              <a:gd name="connsiteY72" fmla="*/ 860425 h 5228761"/>
              <a:gd name="connsiteX73" fmla="*/ 3027439 w 7234314"/>
              <a:gd name="connsiteY73" fmla="*/ 809625 h 5228761"/>
              <a:gd name="connsiteX74" fmla="*/ 2990134 w 7234314"/>
              <a:gd name="connsiteY74" fmla="*/ 767555 h 5228761"/>
              <a:gd name="connsiteX75" fmla="*/ 2951238 w 7234314"/>
              <a:gd name="connsiteY75" fmla="*/ 668338 h 5228761"/>
              <a:gd name="connsiteX76" fmla="*/ 2850433 w 7234314"/>
              <a:gd name="connsiteY76" fmla="*/ 555627 h 5228761"/>
              <a:gd name="connsiteX77" fmla="*/ 2778201 w 7234314"/>
              <a:gd name="connsiteY77" fmla="*/ 477838 h 5228761"/>
              <a:gd name="connsiteX78" fmla="*/ 2671839 w 7234314"/>
              <a:gd name="connsiteY78" fmla="*/ 349251 h 5228761"/>
              <a:gd name="connsiteX79" fmla="*/ 2435301 w 7234314"/>
              <a:gd name="connsiteY79" fmla="*/ 231775 h 5228761"/>
              <a:gd name="connsiteX80" fmla="*/ 2311475 w 7234314"/>
              <a:gd name="connsiteY80" fmla="*/ 85726 h 5228761"/>
              <a:gd name="connsiteX81" fmla="*/ 2135264 w 7234314"/>
              <a:gd name="connsiteY81" fmla="*/ 0 h 5228761"/>
              <a:gd name="connsiteX82" fmla="*/ 2013027 w 7234314"/>
              <a:gd name="connsiteY82" fmla="*/ 90488 h 5228761"/>
              <a:gd name="connsiteX0" fmla="*/ 2013027 w 7234314"/>
              <a:gd name="connsiteY0" fmla="*/ 90488 h 5228761"/>
              <a:gd name="connsiteX1" fmla="*/ 1780460 w 7234314"/>
              <a:gd name="connsiteY1" fmla="*/ 107950 h 5228761"/>
              <a:gd name="connsiteX2" fmla="*/ 1392314 w 7234314"/>
              <a:gd name="connsiteY2" fmla="*/ 222250 h 5228761"/>
              <a:gd name="connsiteX3" fmla="*/ 904951 w 7234314"/>
              <a:gd name="connsiteY3" fmla="*/ 400050 h 5228761"/>
              <a:gd name="connsiteX4" fmla="*/ 777952 w 7234314"/>
              <a:gd name="connsiteY4" fmla="*/ 442913 h 5228761"/>
              <a:gd name="connsiteX5" fmla="*/ 692227 w 7234314"/>
              <a:gd name="connsiteY5" fmla="*/ 468313 h 5228761"/>
              <a:gd name="connsiteX6" fmla="*/ 582688 w 7234314"/>
              <a:gd name="connsiteY6" fmla="*/ 520700 h 5228761"/>
              <a:gd name="connsiteX7" fmla="*/ 493789 w 7234314"/>
              <a:gd name="connsiteY7" fmla="*/ 544513 h 5228761"/>
              <a:gd name="connsiteX8" fmla="*/ 296939 w 7234314"/>
              <a:gd name="connsiteY8" fmla="*/ 679451 h 5228761"/>
              <a:gd name="connsiteX9" fmla="*/ 163591 w 7234314"/>
              <a:gd name="connsiteY9" fmla="*/ 779463 h 5228761"/>
              <a:gd name="connsiteX10" fmla="*/ 73101 w 7234314"/>
              <a:gd name="connsiteY10" fmla="*/ 895351 h 5228761"/>
              <a:gd name="connsiteX11" fmla="*/ 1666 w 7234314"/>
              <a:gd name="connsiteY11" fmla="*/ 984250 h 5228761"/>
              <a:gd name="connsiteX12" fmla="*/ 133358 w 7234314"/>
              <a:gd name="connsiteY12" fmla="*/ 1374270 h 5228761"/>
              <a:gd name="connsiteX13" fmla="*/ 255664 w 7234314"/>
              <a:gd name="connsiteY13" fmla="*/ 1439863 h 5228761"/>
              <a:gd name="connsiteX14" fmla="*/ 492201 w 7234314"/>
              <a:gd name="connsiteY14" fmla="*/ 1606550 h 5228761"/>
              <a:gd name="connsiteX15" fmla="*/ 652539 w 7234314"/>
              <a:gd name="connsiteY15" fmla="*/ 1814513 h 5228761"/>
              <a:gd name="connsiteX16" fmla="*/ 825577 w 7234314"/>
              <a:gd name="connsiteY16" fmla="*/ 1900238 h 5228761"/>
              <a:gd name="connsiteX17" fmla="*/ 971627 w 7234314"/>
              <a:gd name="connsiteY17" fmla="*/ 1973263 h 5228761"/>
              <a:gd name="connsiteX18" fmla="*/ 1124026 w 7234314"/>
              <a:gd name="connsiteY18" fmla="*/ 2047875 h 5228761"/>
              <a:gd name="connsiteX19" fmla="*/ 1306589 w 7234314"/>
              <a:gd name="connsiteY19" fmla="*/ 2201863 h 5228761"/>
              <a:gd name="connsiteX20" fmla="*/ 1371676 w 7234314"/>
              <a:gd name="connsiteY20" fmla="*/ 2338388 h 5228761"/>
              <a:gd name="connsiteX21" fmla="*/ 1446289 w 7234314"/>
              <a:gd name="connsiteY21" fmla="*/ 2452688 h 5228761"/>
              <a:gd name="connsiteX22" fmla="*/ 1566939 w 7234314"/>
              <a:gd name="connsiteY22" fmla="*/ 2794001 h 5228761"/>
              <a:gd name="connsiteX23" fmla="*/ 1735214 w 7234314"/>
              <a:gd name="connsiteY23" fmla="*/ 2998788 h 5228761"/>
              <a:gd name="connsiteX24" fmla="*/ 2121203 w 7234314"/>
              <a:gd name="connsiteY24" fmla="*/ 3406549 h 5228761"/>
              <a:gd name="connsiteX25" fmla="*/ 2508100 w 7234314"/>
              <a:gd name="connsiteY25" fmla="*/ 3589792 h 5228761"/>
              <a:gd name="connsiteX26" fmla="*/ 2848732 w 7234314"/>
              <a:gd name="connsiteY26" fmla="*/ 3822927 h 5228761"/>
              <a:gd name="connsiteX27" fmla="*/ 3139925 w 7234314"/>
              <a:gd name="connsiteY27" fmla="*/ 4109585 h 5228761"/>
              <a:gd name="connsiteX28" fmla="*/ 3403905 w 7234314"/>
              <a:gd name="connsiteY28" fmla="*/ 4369481 h 5228761"/>
              <a:gd name="connsiteX29" fmla="*/ 3641123 w 7234314"/>
              <a:gd name="connsiteY29" fmla="*/ 4573134 h 5228761"/>
              <a:gd name="connsiteX30" fmla="*/ 3729116 w 7234314"/>
              <a:gd name="connsiteY30" fmla="*/ 5227183 h 5228761"/>
              <a:gd name="connsiteX31" fmla="*/ 5530928 w 7234314"/>
              <a:gd name="connsiteY31" fmla="*/ 4222750 h 5228761"/>
              <a:gd name="connsiteX32" fmla="*/ 6521529 w 7234314"/>
              <a:gd name="connsiteY32" fmla="*/ 3660774 h 5228761"/>
              <a:gd name="connsiteX33" fmla="*/ 6935866 w 7234314"/>
              <a:gd name="connsiteY33" fmla="*/ 3384550 h 5228761"/>
              <a:gd name="connsiteX34" fmla="*/ 7007303 w 7234314"/>
              <a:gd name="connsiteY34" fmla="*/ 3175000 h 5228761"/>
              <a:gd name="connsiteX35" fmla="*/ 7045404 w 7234314"/>
              <a:gd name="connsiteY35" fmla="*/ 2974975 h 5228761"/>
              <a:gd name="connsiteX36" fmla="*/ 7059691 w 7234314"/>
              <a:gd name="connsiteY36" fmla="*/ 2779712 h 5228761"/>
              <a:gd name="connsiteX37" fmla="*/ 7040641 w 7234314"/>
              <a:gd name="connsiteY37" fmla="*/ 2465387 h 5228761"/>
              <a:gd name="connsiteX38" fmla="*/ 7016828 w 7234314"/>
              <a:gd name="connsiteY38" fmla="*/ 2251075 h 5228761"/>
              <a:gd name="connsiteX39" fmla="*/ 6993014 w 7234314"/>
              <a:gd name="connsiteY39" fmla="*/ 2120900 h 5228761"/>
              <a:gd name="connsiteX40" fmla="*/ 7124776 w 7234314"/>
              <a:gd name="connsiteY40" fmla="*/ 1947863 h 5228761"/>
              <a:gd name="connsiteX41" fmla="*/ 7234314 w 7234314"/>
              <a:gd name="connsiteY41" fmla="*/ 1808163 h 5228761"/>
              <a:gd name="connsiteX42" fmla="*/ 7213676 w 7234314"/>
              <a:gd name="connsiteY42" fmla="*/ 1720850 h 5228761"/>
              <a:gd name="connsiteX43" fmla="*/ 7140651 w 7234314"/>
              <a:gd name="connsiteY43" fmla="*/ 1662113 h 5228761"/>
              <a:gd name="connsiteX44" fmla="*/ 7032701 w 7234314"/>
              <a:gd name="connsiteY44" fmla="*/ 1603375 h 5228761"/>
              <a:gd name="connsiteX45" fmla="*/ 6291339 w 7234314"/>
              <a:gd name="connsiteY45" fmla="*/ 1401763 h 5228761"/>
              <a:gd name="connsiteX46" fmla="*/ 6265939 w 7234314"/>
              <a:gd name="connsiteY46" fmla="*/ 1350963 h 5228761"/>
              <a:gd name="connsiteX47" fmla="*/ 6883477 w 7234314"/>
              <a:gd name="connsiteY47" fmla="*/ 1525588 h 5228761"/>
              <a:gd name="connsiteX48" fmla="*/ 6885064 w 7234314"/>
              <a:gd name="connsiteY48" fmla="*/ 1471613 h 5228761"/>
              <a:gd name="connsiteX49" fmla="*/ 6318326 w 7234314"/>
              <a:gd name="connsiteY49" fmla="*/ 1146176 h 5228761"/>
              <a:gd name="connsiteX50" fmla="*/ 6161164 w 7234314"/>
              <a:gd name="connsiteY50" fmla="*/ 1044576 h 5228761"/>
              <a:gd name="connsiteX51" fmla="*/ 6132589 w 7234314"/>
              <a:gd name="connsiteY51" fmla="*/ 985838 h 5228761"/>
              <a:gd name="connsiteX52" fmla="*/ 6088139 w 7234314"/>
              <a:gd name="connsiteY52" fmla="*/ 850901 h 5228761"/>
              <a:gd name="connsiteX53" fmla="*/ 6084964 w 7234314"/>
              <a:gd name="connsiteY53" fmla="*/ 758825 h 5228761"/>
              <a:gd name="connsiteX54" fmla="*/ 5981708 w 7234314"/>
              <a:gd name="connsiteY54" fmla="*/ 745619 h 5228761"/>
              <a:gd name="connsiteX55" fmla="*/ 5657927 w 7234314"/>
              <a:gd name="connsiteY55" fmla="*/ 790576 h 5228761"/>
              <a:gd name="connsiteX56" fmla="*/ 5490447 w 7234314"/>
              <a:gd name="connsiteY56" fmla="*/ 779462 h 5228761"/>
              <a:gd name="connsiteX57" fmla="*/ 5292804 w 7234314"/>
              <a:gd name="connsiteY57" fmla="*/ 808037 h 5228761"/>
              <a:gd name="connsiteX58" fmla="*/ 5115002 w 7234314"/>
              <a:gd name="connsiteY58" fmla="*/ 792163 h 5228761"/>
              <a:gd name="connsiteX59" fmla="*/ 4929264 w 7234314"/>
              <a:gd name="connsiteY59" fmla="*/ 807244 h 5228761"/>
              <a:gd name="connsiteX60" fmla="*/ 4816553 w 7234314"/>
              <a:gd name="connsiteY60" fmla="*/ 800893 h 5228761"/>
              <a:gd name="connsiteX61" fmla="*/ 4736384 w 7234314"/>
              <a:gd name="connsiteY61" fmla="*/ 777875 h 5228761"/>
              <a:gd name="connsiteX62" fmla="*/ 4635579 w 7234314"/>
              <a:gd name="connsiteY62" fmla="*/ 774700 h 5228761"/>
              <a:gd name="connsiteX63" fmla="*/ 4461747 w 7234314"/>
              <a:gd name="connsiteY63" fmla="*/ 755650 h 5228761"/>
              <a:gd name="connsiteX64" fmla="*/ 4288707 w 7234314"/>
              <a:gd name="connsiteY64" fmla="*/ 764381 h 5228761"/>
              <a:gd name="connsiteX65" fmla="*/ 4054551 w 7234314"/>
              <a:gd name="connsiteY65" fmla="*/ 779463 h 5228761"/>
              <a:gd name="connsiteX66" fmla="*/ 3962476 w 7234314"/>
              <a:gd name="connsiteY66" fmla="*/ 757238 h 5228761"/>
              <a:gd name="connsiteX67" fmla="*/ 3832302 w 7234314"/>
              <a:gd name="connsiteY67" fmla="*/ 789782 h 5228761"/>
              <a:gd name="connsiteX68" fmla="*/ 3668791 w 7234314"/>
              <a:gd name="connsiteY68" fmla="*/ 810418 h 5228761"/>
              <a:gd name="connsiteX69" fmla="*/ 3492577 w 7234314"/>
              <a:gd name="connsiteY69" fmla="*/ 833438 h 5228761"/>
              <a:gd name="connsiteX70" fmla="*/ 3392564 w 7234314"/>
              <a:gd name="connsiteY70" fmla="*/ 828675 h 5228761"/>
              <a:gd name="connsiteX71" fmla="*/ 3229051 w 7234314"/>
              <a:gd name="connsiteY71" fmla="*/ 860425 h 5228761"/>
              <a:gd name="connsiteX72" fmla="*/ 3027439 w 7234314"/>
              <a:gd name="connsiteY72" fmla="*/ 809625 h 5228761"/>
              <a:gd name="connsiteX73" fmla="*/ 2990134 w 7234314"/>
              <a:gd name="connsiteY73" fmla="*/ 767555 h 5228761"/>
              <a:gd name="connsiteX74" fmla="*/ 2951238 w 7234314"/>
              <a:gd name="connsiteY74" fmla="*/ 668338 h 5228761"/>
              <a:gd name="connsiteX75" fmla="*/ 2850433 w 7234314"/>
              <a:gd name="connsiteY75" fmla="*/ 555627 h 5228761"/>
              <a:gd name="connsiteX76" fmla="*/ 2778201 w 7234314"/>
              <a:gd name="connsiteY76" fmla="*/ 477838 h 5228761"/>
              <a:gd name="connsiteX77" fmla="*/ 2671839 w 7234314"/>
              <a:gd name="connsiteY77" fmla="*/ 349251 h 5228761"/>
              <a:gd name="connsiteX78" fmla="*/ 2435301 w 7234314"/>
              <a:gd name="connsiteY78" fmla="*/ 231775 h 5228761"/>
              <a:gd name="connsiteX79" fmla="*/ 2311475 w 7234314"/>
              <a:gd name="connsiteY79" fmla="*/ 85726 h 5228761"/>
              <a:gd name="connsiteX80" fmla="*/ 2135264 w 7234314"/>
              <a:gd name="connsiteY80" fmla="*/ 0 h 5228761"/>
              <a:gd name="connsiteX81" fmla="*/ 2013027 w 7234314"/>
              <a:gd name="connsiteY81" fmla="*/ 90488 h 5228761"/>
              <a:gd name="connsiteX0" fmla="*/ 2013027 w 7234314"/>
              <a:gd name="connsiteY0" fmla="*/ 90488 h 5228761"/>
              <a:gd name="connsiteX1" fmla="*/ 1780460 w 7234314"/>
              <a:gd name="connsiteY1" fmla="*/ 107950 h 5228761"/>
              <a:gd name="connsiteX2" fmla="*/ 1392314 w 7234314"/>
              <a:gd name="connsiteY2" fmla="*/ 222250 h 5228761"/>
              <a:gd name="connsiteX3" fmla="*/ 904951 w 7234314"/>
              <a:gd name="connsiteY3" fmla="*/ 400050 h 5228761"/>
              <a:gd name="connsiteX4" fmla="*/ 777952 w 7234314"/>
              <a:gd name="connsiteY4" fmla="*/ 442913 h 5228761"/>
              <a:gd name="connsiteX5" fmla="*/ 692227 w 7234314"/>
              <a:gd name="connsiteY5" fmla="*/ 468313 h 5228761"/>
              <a:gd name="connsiteX6" fmla="*/ 582688 w 7234314"/>
              <a:gd name="connsiteY6" fmla="*/ 520700 h 5228761"/>
              <a:gd name="connsiteX7" fmla="*/ 493789 w 7234314"/>
              <a:gd name="connsiteY7" fmla="*/ 544513 h 5228761"/>
              <a:gd name="connsiteX8" fmla="*/ 296939 w 7234314"/>
              <a:gd name="connsiteY8" fmla="*/ 679451 h 5228761"/>
              <a:gd name="connsiteX9" fmla="*/ 163591 w 7234314"/>
              <a:gd name="connsiteY9" fmla="*/ 779463 h 5228761"/>
              <a:gd name="connsiteX10" fmla="*/ 73101 w 7234314"/>
              <a:gd name="connsiteY10" fmla="*/ 895351 h 5228761"/>
              <a:gd name="connsiteX11" fmla="*/ 1666 w 7234314"/>
              <a:gd name="connsiteY11" fmla="*/ 984250 h 5228761"/>
              <a:gd name="connsiteX12" fmla="*/ 133358 w 7234314"/>
              <a:gd name="connsiteY12" fmla="*/ 1374270 h 5228761"/>
              <a:gd name="connsiteX13" fmla="*/ 255664 w 7234314"/>
              <a:gd name="connsiteY13" fmla="*/ 1439863 h 5228761"/>
              <a:gd name="connsiteX14" fmla="*/ 492201 w 7234314"/>
              <a:gd name="connsiteY14" fmla="*/ 1606550 h 5228761"/>
              <a:gd name="connsiteX15" fmla="*/ 652539 w 7234314"/>
              <a:gd name="connsiteY15" fmla="*/ 1814513 h 5228761"/>
              <a:gd name="connsiteX16" fmla="*/ 825577 w 7234314"/>
              <a:gd name="connsiteY16" fmla="*/ 1900238 h 5228761"/>
              <a:gd name="connsiteX17" fmla="*/ 971627 w 7234314"/>
              <a:gd name="connsiteY17" fmla="*/ 1973263 h 5228761"/>
              <a:gd name="connsiteX18" fmla="*/ 1124026 w 7234314"/>
              <a:gd name="connsiteY18" fmla="*/ 2047875 h 5228761"/>
              <a:gd name="connsiteX19" fmla="*/ 1306589 w 7234314"/>
              <a:gd name="connsiteY19" fmla="*/ 2201863 h 5228761"/>
              <a:gd name="connsiteX20" fmla="*/ 1371676 w 7234314"/>
              <a:gd name="connsiteY20" fmla="*/ 2338388 h 5228761"/>
              <a:gd name="connsiteX21" fmla="*/ 1446289 w 7234314"/>
              <a:gd name="connsiteY21" fmla="*/ 2452688 h 5228761"/>
              <a:gd name="connsiteX22" fmla="*/ 1566939 w 7234314"/>
              <a:gd name="connsiteY22" fmla="*/ 2794001 h 5228761"/>
              <a:gd name="connsiteX23" fmla="*/ 1735214 w 7234314"/>
              <a:gd name="connsiteY23" fmla="*/ 2998788 h 5228761"/>
              <a:gd name="connsiteX24" fmla="*/ 2121203 w 7234314"/>
              <a:gd name="connsiteY24" fmla="*/ 3406549 h 5228761"/>
              <a:gd name="connsiteX25" fmla="*/ 2508100 w 7234314"/>
              <a:gd name="connsiteY25" fmla="*/ 3589792 h 5228761"/>
              <a:gd name="connsiteX26" fmla="*/ 2848732 w 7234314"/>
              <a:gd name="connsiteY26" fmla="*/ 3822927 h 5228761"/>
              <a:gd name="connsiteX27" fmla="*/ 3139925 w 7234314"/>
              <a:gd name="connsiteY27" fmla="*/ 4109585 h 5228761"/>
              <a:gd name="connsiteX28" fmla="*/ 3403905 w 7234314"/>
              <a:gd name="connsiteY28" fmla="*/ 4369481 h 5228761"/>
              <a:gd name="connsiteX29" fmla="*/ 3641123 w 7234314"/>
              <a:gd name="connsiteY29" fmla="*/ 4573134 h 5228761"/>
              <a:gd name="connsiteX30" fmla="*/ 3729116 w 7234314"/>
              <a:gd name="connsiteY30" fmla="*/ 5227183 h 5228761"/>
              <a:gd name="connsiteX31" fmla="*/ 5530928 w 7234314"/>
              <a:gd name="connsiteY31" fmla="*/ 4222750 h 5228761"/>
              <a:gd name="connsiteX32" fmla="*/ 6521529 w 7234314"/>
              <a:gd name="connsiteY32" fmla="*/ 3660774 h 5228761"/>
              <a:gd name="connsiteX33" fmla="*/ 6935866 w 7234314"/>
              <a:gd name="connsiteY33" fmla="*/ 3384550 h 5228761"/>
              <a:gd name="connsiteX34" fmla="*/ 7007303 w 7234314"/>
              <a:gd name="connsiteY34" fmla="*/ 3175000 h 5228761"/>
              <a:gd name="connsiteX35" fmla="*/ 7045404 w 7234314"/>
              <a:gd name="connsiteY35" fmla="*/ 2974975 h 5228761"/>
              <a:gd name="connsiteX36" fmla="*/ 7059691 w 7234314"/>
              <a:gd name="connsiteY36" fmla="*/ 2779712 h 5228761"/>
              <a:gd name="connsiteX37" fmla="*/ 7040641 w 7234314"/>
              <a:gd name="connsiteY37" fmla="*/ 2465387 h 5228761"/>
              <a:gd name="connsiteX38" fmla="*/ 7016828 w 7234314"/>
              <a:gd name="connsiteY38" fmla="*/ 2251075 h 5228761"/>
              <a:gd name="connsiteX39" fmla="*/ 6993014 w 7234314"/>
              <a:gd name="connsiteY39" fmla="*/ 2120900 h 5228761"/>
              <a:gd name="connsiteX40" fmla="*/ 7124776 w 7234314"/>
              <a:gd name="connsiteY40" fmla="*/ 1947863 h 5228761"/>
              <a:gd name="connsiteX41" fmla="*/ 7234314 w 7234314"/>
              <a:gd name="connsiteY41" fmla="*/ 1808163 h 5228761"/>
              <a:gd name="connsiteX42" fmla="*/ 7213676 w 7234314"/>
              <a:gd name="connsiteY42" fmla="*/ 1720850 h 5228761"/>
              <a:gd name="connsiteX43" fmla="*/ 7140651 w 7234314"/>
              <a:gd name="connsiteY43" fmla="*/ 1662113 h 5228761"/>
              <a:gd name="connsiteX44" fmla="*/ 7032701 w 7234314"/>
              <a:gd name="connsiteY44" fmla="*/ 1603375 h 5228761"/>
              <a:gd name="connsiteX45" fmla="*/ 6265939 w 7234314"/>
              <a:gd name="connsiteY45" fmla="*/ 1350963 h 5228761"/>
              <a:gd name="connsiteX46" fmla="*/ 6883477 w 7234314"/>
              <a:gd name="connsiteY46" fmla="*/ 1525588 h 5228761"/>
              <a:gd name="connsiteX47" fmla="*/ 6885064 w 7234314"/>
              <a:gd name="connsiteY47" fmla="*/ 1471613 h 5228761"/>
              <a:gd name="connsiteX48" fmla="*/ 6318326 w 7234314"/>
              <a:gd name="connsiteY48" fmla="*/ 1146176 h 5228761"/>
              <a:gd name="connsiteX49" fmla="*/ 6161164 w 7234314"/>
              <a:gd name="connsiteY49" fmla="*/ 1044576 h 5228761"/>
              <a:gd name="connsiteX50" fmla="*/ 6132589 w 7234314"/>
              <a:gd name="connsiteY50" fmla="*/ 985838 h 5228761"/>
              <a:gd name="connsiteX51" fmla="*/ 6088139 w 7234314"/>
              <a:gd name="connsiteY51" fmla="*/ 850901 h 5228761"/>
              <a:gd name="connsiteX52" fmla="*/ 6084964 w 7234314"/>
              <a:gd name="connsiteY52" fmla="*/ 758825 h 5228761"/>
              <a:gd name="connsiteX53" fmla="*/ 5981708 w 7234314"/>
              <a:gd name="connsiteY53" fmla="*/ 745619 h 5228761"/>
              <a:gd name="connsiteX54" fmla="*/ 5657927 w 7234314"/>
              <a:gd name="connsiteY54" fmla="*/ 790576 h 5228761"/>
              <a:gd name="connsiteX55" fmla="*/ 5490447 w 7234314"/>
              <a:gd name="connsiteY55" fmla="*/ 779462 h 5228761"/>
              <a:gd name="connsiteX56" fmla="*/ 5292804 w 7234314"/>
              <a:gd name="connsiteY56" fmla="*/ 808037 h 5228761"/>
              <a:gd name="connsiteX57" fmla="*/ 5115002 w 7234314"/>
              <a:gd name="connsiteY57" fmla="*/ 792163 h 5228761"/>
              <a:gd name="connsiteX58" fmla="*/ 4929264 w 7234314"/>
              <a:gd name="connsiteY58" fmla="*/ 807244 h 5228761"/>
              <a:gd name="connsiteX59" fmla="*/ 4816553 w 7234314"/>
              <a:gd name="connsiteY59" fmla="*/ 800893 h 5228761"/>
              <a:gd name="connsiteX60" fmla="*/ 4736384 w 7234314"/>
              <a:gd name="connsiteY60" fmla="*/ 777875 h 5228761"/>
              <a:gd name="connsiteX61" fmla="*/ 4635579 w 7234314"/>
              <a:gd name="connsiteY61" fmla="*/ 774700 h 5228761"/>
              <a:gd name="connsiteX62" fmla="*/ 4461747 w 7234314"/>
              <a:gd name="connsiteY62" fmla="*/ 755650 h 5228761"/>
              <a:gd name="connsiteX63" fmla="*/ 4288707 w 7234314"/>
              <a:gd name="connsiteY63" fmla="*/ 764381 h 5228761"/>
              <a:gd name="connsiteX64" fmla="*/ 4054551 w 7234314"/>
              <a:gd name="connsiteY64" fmla="*/ 779463 h 5228761"/>
              <a:gd name="connsiteX65" fmla="*/ 3962476 w 7234314"/>
              <a:gd name="connsiteY65" fmla="*/ 757238 h 5228761"/>
              <a:gd name="connsiteX66" fmla="*/ 3832302 w 7234314"/>
              <a:gd name="connsiteY66" fmla="*/ 789782 h 5228761"/>
              <a:gd name="connsiteX67" fmla="*/ 3668791 w 7234314"/>
              <a:gd name="connsiteY67" fmla="*/ 810418 h 5228761"/>
              <a:gd name="connsiteX68" fmla="*/ 3492577 w 7234314"/>
              <a:gd name="connsiteY68" fmla="*/ 833438 h 5228761"/>
              <a:gd name="connsiteX69" fmla="*/ 3392564 w 7234314"/>
              <a:gd name="connsiteY69" fmla="*/ 828675 h 5228761"/>
              <a:gd name="connsiteX70" fmla="*/ 3229051 w 7234314"/>
              <a:gd name="connsiteY70" fmla="*/ 860425 h 5228761"/>
              <a:gd name="connsiteX71" fmla="*/ 3027439 w 7234314"/>
              <a:gd name="connsiteY71" fmla="*/ 809625 h 5228761"/>
              <a:gd name="connsiteX72" fmla="*/ 2990134 w 7234314"/>
              <a:gd name="connsiteY72" fmla="*/ 767555 h 5228761"/>
              <a:gd name="connsiteX73" fmla="*/ 2951238 w 7234314"/>
              <a:gd name="connsiteY73" fmla="*/ 668338 h 5228761"/>
              <a:gd name="connsiteX74" fmla="*/ 2850433 w 7234314"/>
              <a:gd name="connsiteY74" fmla="*/ 555627 h 5228761"/>
              <a:gd name="connsiteX75" fmla="*/ 2778201 w 7234314"/>
              <a:gd name="connsiteY75" fmla="*/ 477838 h 5228761"/>
              <a:gd name="connsiteX76" fmla="*/ 2671839 w 7234314"/>
              <a:gd name="connsiteY76" fmla="*/ 349251 h 5228761"/>
              <a:gd name="connsiteX77" fmla="*/ 2435301 w 7234314"/>
              <a:gd name="connsiteY77" fmla="*/ 231775 h 5228761"/>
              <a:gd name="connsiteX78" fmla="*/ 2311475 w 7234314"/>
              <a:gd name="connsiteY78" fmla="*/ 85726 h 5228761"/>
              <a:gd name="connsiteX79" fmla="*/ 2135264 w 7234314"/>
              <a:gd name="connsiteY79" fmla="*/ 0 h 5228761"/>
              <a:gd name="connsiteX80" fmla="*/ 2013027 w 7234314"/>
              <a:gd name="connsiteY80" fmla="*/ 90488 h 5228761"/>
              <a:gd name="connsiteX0" fmla="*/ 2013027 w 7234314"/>
              <a:gd name="connsiteY0" fmla="*/ 90488 h 5228761"/>
              <a:gd name="connsiteX1" fmla="*/ 1780460 w 7234314"/>
              <a:gd name="connsiteY1" fmla="*/ 107950 h 5228761"/>
              <a:gd name="connsiteX2" fmla="*/ 1392314 w 7234314"/>
              <a:gd name="connsiteY2" fmla="*/ 222250 h 5228761"/>
              <a:gd name="connsiteX3" fmla="*/ 904951 w 7234314"/>
              <a:gd name="connsiteY3" fmla="*/ 400050 h 5228761"/>
              <a:gd name="connsiteX4" fmla="*/ 777952 w 7234314"/>
              <a:gd name="connsiteY4" fmla="*/ 442913 h 5228761"/>
              <a:gd name="connsiteX5" fmla="*/ 692227 w 7234314"/>
              <a:gd name="connsiteY5" fmla="*/ 468313 h 5228761"/>
              <a:gd name="connsiteX6" fmla="*/ 582688 w 7234314"/>
              <a:gd name="connsiteY6" fmla="*/ 520700 h 5228761"/>
              <a:gd name="connsiteX7" fmla="*/ 493789 w 7234314"/>
              <a:gd name="connsiteY7" fmla="*/ 544513 h 5228761"/>
              <a:gd name="connsiteX8" fmla="*/ 296939 w 7234314"/>
              <a:gd name="connsiteY8" fmla="*/ 679451 h 5228761"/>
              <a:gd name="connsiteX9" fmla="*/ 163591 w 7234314"/>
              <a:gd name="connsiteY9" fmla="*/ 779463 h 5228761"/>
              <a:gd name="connsiteX10" fmla="*/ 73101 w 7234314"/>
              <a:gd name="connsiteY10" fmla="*/ 895351 h 5228761"/>
              <a:gd name="connsiteX11" fmla="*/ 1666 w 7234314"/>
              <a:gd name="connsiteY11" fmla="*/ 984250 h 5228761"/>
              <a:gd name="connsiteX12" fmla="*/ 133358 w 7234314"/>
              <a:gd name="connsiteY12" fmla="*/ 1374270 h 5228761"/>
              <a:gd name="connsiteX13" fmla="*/ 255664 w 7234314"/>
              <a:gd name="connsiteY13" fmla="*/ 1439863 h 5228761"/>
              <a:gd name="connsiteX14" fmla="*/ 492201 w 7234314"/>
              <a:gd name="connsiteY14" fmla="*/ 1606550 h 5228761"/>
              <a:gd name="connsiteX15" fmla="*/ 652539 w 7234314"/>
              <a:gd name="connsiteY15" fmla="*/ 1814513 h 5228761"/>
              <a:gd name="connsiteX16" fmla="*/ 825577 w 7234314"/>
              <a:gd name="connsiteY16" fmla="*/ 1900238 h 5228761"/>
              <a:gd name="connsiteX17" fmla="*/ 971627 w 7234314"/>
              <a:gd name="connsiteY17" fmla="*/ 1973263 h 5228761"/>
              <a:gd name="connsiteX18" fmla="*/ 1124026 w 7234314"/>
              <a:gd name="connsiteY18" fmla="*/ 2047875 h 5228761"/>
              <a:gd name="connsiteX19" fmla="*/ 1306589 w 7234314"/>
              <a:gd name="connsiteY19" fmla="*/ 2201863 h 5228761"/>
              <a:gd name="connsiteX20" fmla="*/ 1371676 w 7234314"/>
              <a:gd name="connsiteY20" fmla="*/ 2338388 h 5228761"/>
              <a:gd name="connsiteX21" fmla="*/ 1446289 w 7234314"/>
              <a:gd name="connsiteY21" fmla="*/ 2452688 h 5228761"/>
              <a:gd name="connsiteX22" fmla="*/ 1566939 w 7234314"/>
              <a:gd name="connsiteY22" fmla="*/ 2794001 h 5228761"/>
              <a:gd name="connsiteX23" fmla="*/ 1735214 w 7234314"/>
              <a:gd name="connsiteY23" fmla="*/ 2998788 h 5228761"/>
              <a:gd name="connsiteX24" fmla="*/ 2121203 w 7234314"/>
              <a:gd name="connsiteY24" fmla="*/ 3406549 h 5228761"/>
              <a:gd name="connsiteX25" fmla="*/ 2508100 w 7234314"/>
              <a:gd name="connsiteY25" fmla="*/ 3589792 h 5228761"/>
              <a:gd name="connsiteX26" fmla="*/ 2848732 w 7234314"/>
              <a:gd name="connsiteY26" fmla="*/ 3822927 h 5228761"/>
              <a:gd name="connsiteX27" fmla="*/ 3139925 w 7234314"/>
              <a:gd name="connsiteY27" fmla="*/ 4109585 h 5228761"/>
              <a:gd name="connsiteX28" fmla="*/ 3403905 w 7234314"/>
              <a:gd name="connsiteY28" fmla="*/ 4369481 h 5228761"/>
              <a:gd name="connsiteX29" fmla="*/ 3641123 w 7234314"/>
              <a:gd name="connsiteY29" fmla="*/ 4573134 h 5228761"/>
              <a:gd name="connsiteX30" fmla="*/ 3729116 w 7234314"/>
              <a:gd name="connsiteY30" fmla="*/ 5227183 h 5228761"/>
              <a:gd name="connsiteX31" fmla="*/ 5530928 w 7234314"/>
              <a:gd name="connsiteY31" fmla="*/ 4222750 h 5228761"/>
              <a:gd name="connsiteX32" fmla="*/ 6521529 w 7234314"/>
              <a:gd name="connsiteY32" fmla="*/ 3660774 h 5228761"/>
              <a:gd name="connsiteX33" fmla="*/ 6935866 w 7234314"/>
              <a:gd name="connsiteY33" fmla="*/ 3384550 h 5228761"/>
              <a:gd name="connsiteX34" fmla="*/ 7007303 w 7234314"/>
              <a:gd name="connsiteY34" fmla="*/ 3175000 h 5228761"/>
              <a:gd name="connsiteX35" fmla="*/ 7045404 w 7234314"/>
              <a:gd name="connsiteY35" fmla="*/ 2974975 h 5228761"/>
              <a:gd name="connsiteX36" fmla="*/ 7059691 w 7234314"/>
              <a:gd name="connsiteY36" fmla="*/ 2779712 h 5228761"/>
              <a:gd name="connsiteX37" fmla="*/ 7040641 w 7234314"/>
              <a:gd name="connsiteY37" fmla="*/ 2465387 h 5228761"/>
              <a:gd name="connsiteX38" fmla="*/ 7016828 w 7234314"/>
              <a:gd name="connsiteY38" fmla="*/ 2251075 h 5228761"/>
              <a:gd name="connsiteX39" fmla="*/ 6993014 w 7234314"/>
              <a:gd name="connsiteY39" fmla="*/ 2120900 h 5228761"/>
              <a:gd name="connsiteX40" fmla="*/ 7124776 w 7234314"/>
              <a:gd name="connsiteY40" fmla="*/ 1947863 h 5228761"/>
              <a:gd name="connsiteX41" fmla="*/ 7234314 w 7234314"/>
              <a:gd name="connsiteY41" fmla="*/ 1808163 h 5228761"/>
              <a:gd name="connsiteX42" fmla="*/ 7213676 w 7234314"/>
              <a:gd name="connsiteY42" fmla="*/ 1720850 h 5228761"/>
              <a:gd name="connsiteX43" fmla="*/ 7140651 w 7234314"/>
              <a:gd name="connsiteY43" fmla="*/ 1662113 h 5228761"/>
              <a:gd name="connsiteX44" fmla="*/ 7032701 w 7234314"/>
              <a:gd name="connsiteY44" fmla="*/ 1603375 h 5228761"/>
              <a:gd name="connsiteX45" fmla="*/ 6883477 w 7234314"/>
              <a:gd name="connsiteY45" fmla="*/ 1525588 h 5228761"/>
              <a:gd name="connsiteX46" fmla="*/ 6885064 w 7234314"/>
              <a:gd name="connsiteY46" fmla="*/ 1471613 h 5228761"/>
              <a:gd name="connsiteX47" fmla="*/ 6318326 w 7234314"/>
              <a:gd name="connsiteY47" fmla="*/ 1146176 h 5228761"/>
              <a:gd name="connsiteX48" fmla="*/ 6161164 w 7234314"/>
              <a:gd name="connsiteY48" fmla="*/ 1044576 h 5228761"/>
              <a:gd name="connsiteX49" fmla="*/ 6132589 w 7234314"/>
              <a:gd name="connsiteY49" fmla="*/ 985838 h 5228761"/>
              <a:gd name="connsiteX50" fmla="*/ 6088139 w 7234314"/>
              <a:gd name="connsiteY50" fmla="*/ 850901 h 5228761"/>
              <a:gd name="connsiteX51" fmla="*/ 6084964 w 7234314"/>
              <a:gd name="connsiteY51" fmla="*/ 758825 h 5228761"/>
              <a:gd name="connsiteX52" fmla="*/ 5981708 w 7234314"/>
              <a:gd name="connsiteY52" fmla="*/ 745619 h 5228761"/>
              <a:gd name="connsiteX53" fmla="*/ 5657927 w 7234314"/>
              <a:gd name="connsiteY53" fmla="*/ 790576 h 5228761"/>
              <a:gd name="connsiteX54" fmla="*/ 5490447 w 7234314"/>
              <a:gd name="connsiteY54" fmla="*/ 779462 h 5228761"/>
              <a:gd name="connsiteX55" fmla="*/ 5292804 w 7234314"/>
              <a:gd name="connsiteY55" fmla="*/ 808037 h 5228761"/>
              <a:gd name="connsiteX56" fmla="*/ 5115002 w 7234314"/>
              <a:gd name="connsiteY56" fmla="*/ 792163 h 5228761"/>
              <a:gd name="connsiteX57" fmla="*/ 4929264 w 7234314"/>
              <a:gd name="connsiteY57" fmla="*/ 807244 h 5228761"/>
              <a:gd name="connsiteX58" fmla="*/ 4816553 w 7234314"/>
              <a:gd name="connsiteY58" fmla="*/ 800893 h 5228761"/>
              <a:gd name="connsiteX59" fmla="*/ 4736384 w 7234314"/>
              <a:gd name="connsiteY59" fmla="*/ 777875 h 5228761"/>
              <a:gd name="connsiteX60" fmla="*/ 4635579 w 7234314"/>
              <a:gd name="connsiteY60" fmla="*/ 774700 h 5228761"/>
              <a:gd name="connsiteX61" fmla="*/ 4461747 w 7234314"/>
              <a:gd name="connsiteY61" fmla="*/ 755650 h 5228761"/>
              <a:gd name="connsiteX62" fmla="*/ 4288707 w 7234314"/>
              <a:gd name="connsiteY62" fmla="*/ 764381 h 5228761"/>
              <a:gd name="connsiteX63" fmla="*/ 4054551 w 7234314"/>
              <a:gd name="connsiteY63" fmla="*/ 779463 h 5228761"/>
              <a:gd name="connsiteX64" fmla="*/ 3962476 w 7234314"/>
              <a:gd name="connsiteY64" fmla="*/ 757238 h 5228761"/>
              <a:gd name="connsiteX65" fmla="*/ 3832302 w 7234314"/>
              <a:gd name="connsiteY65" fmla="*/ 789782 h 5228761"/>
              <a:gd name="connsiteX66" fmla="*/ 3668791 w 7234314"/>
              <a:gd name="connsiteY66" fmla="*/ 810418 h 5228761"/>
              <a:gd name="connsiteX67" fmla="*/ 3492577 w 7234314"/>
              <a:gd name="connsiteY67" fmla="*/ 833438 h 5228761"/>
              <a:gd name="connsiteX68" fmla="*/ 3392564 w 7234314"/>
              <a:gd name="connsiteY68" fmla="*/ 828675 h 5228761"/>
              <a:gd name="connsiteX69" fmla="*/ 3229051 w 7234314"/>
              <a:gd name="connsiteY69" fmla="*/ 860425 h 5228761"/>
              <a:gd name="connsiteX70" fmla="*/ 3027439 w 7234314"/>
              <a:gd name="connsiteY70" fmla="*/ 809625 h 5228761"/>
              <a:gd name="connsiteX71" fmla="*/ 2990134 w 7234314"/>
              <a:gd name="connsiteY71" fmla="*/ 767555 h 5228761"/>
              <a:gd name="connsiteX72" fmla="*/ 2951238 w 7234314"/>
              <a:gd name="connsiteY72" fmla="*/ 668338 h 5228761"/>
              <a:gd name="connsiteX73" fmla="*/ 2850433 w 7234314"/>
              <a:gd name="connsiteY73" fmla="*/ 555627 h 5228761"/>
              <a:gd name="connsiteX74" fmla="*/ 2778201 w 7234314"/>
              <a:gd name="connsiteY74" fmla="*/ 477838 h 5228761"/>
              <a:gd name="connsiteX75" fmla="*/ 2671839 w 7234314"/>
              <a:gd name="connsiteY75" fmla="*/ 349251 h 5228761"/>
              <a:gd name="connsiteX76" fmla="*/ 2435301 w 7234314"/>
              <a:gd name="connsiteY76" fmla="*/ 231775 h 5228761"/>
              <a:gd name="connsiteX77" fmla="*/ 2311475 w 7234314"/>
              <a:gd name="connsiteY77" fmla="*/ 85726 h 5228761"/>
              <a:gd name="connsiteX78" fmla="*/ 2135264 w 7234314"/>
              <a:gd name="connsiteY78" fmla="*/ 0 h 5228761"/>
              <a:gd name="connsiteX79" fmla="*/ 2013027 w 7234314"/>
              <a:gd name="connsiteY79" fmla="*/ 90488 h 5228761"/>
              <a:gd name="connsiteX0" fmla="*/ 2013027 w 7234314"/>
              <a:gd name="connsiteY0" fmla="*/ 90488 h 5227183"/>
              <a:gd name="connsiteX1" fmla="*/ 1780460 w 7234314"/>
              <a:gd name="connsiteY1" fmla="*/ 107950 h 5227183"/>
              <a:gd name="connsiteX2" fmla="*/ 1392314 w 7234314"/>
              <a:gd name="connsiteY2" fmla="*/ 222250 h 5227183"/>
              <a:gd name="connsiteX3" fmla="*/ 904951 w 7234314"/>
              <a:gd name="connsiteY3" fmla="*/ 400050 h 5227183"/>
              <a:gd name="connsiteX4" fmla="*/ 777952 w 7234314"/>
              <a:gd name="connsiteY4" fmla="*/ 442913 h 5227183"/>
              <a:gd name="connsiteX5" fmla="*/ 692227 w 7234314"/>
              <a:gd name="connsiteY5" fmla="*/ 468313 h 5227183"/>
              <a:gd name="connsiteX6" fmla="*/ 582688 w 7234314"/>
              <a:gd name="connsiteY6" fmla="*/ 520700 h 5227183"/>
              <a:gd name="connsiteX7" fmla="*/ 493789 w 7234314"/>
              <a:gd name="connsiteY7" fmla="*/ 544513 h 5227183"/>
              <a:gd name="connsiteX8" fmla="*/ 296939 w 7234314"/>
              <a:gd name="connsiteY8" fmla="*/ 679451 h 5227183"/>
              <a:gd name="connsiteX9" fmla="*/ 163591 w 7234314"/>
              <a:gd name="connsiteY9" fmla="*/ 779463 h 5227183"/>
              <a:gd name="connsiteX10" fmla="*/ 73101 w 7234314"/>
              <a:gd name="connsiteY10" fmla="*/ 895351 h 5227183"/>
              <a:gd name="connsiteX11" fmla="*/ 1666 w 7234314"/>
              <a:gd name="connsiteY11" fmla="*/ 984250 h 5227183"/>
              <a:gd name="connsiteX12" fmla="*/ 133358 w 7234314"/>
              <a:gd name="connsiteY12" fmla="*/ 1374270 h 5227183"/>
              <a:gd name="connsiteX13" fmla="*/ 255664 w 7234314"/>
              <a:gd name="connsiteY13" fmla="*/ 1439863 h 5227183"/>
              <a:gd name="connsiteX14" fmla="*/ 492201 w 7234314"/>
              <a:gd name="connsiteY14" fmla="*/ 1606550 h 5227183"/>
              <a:gd name="connsiteX15" fmla="*/ 652539 w 7234314"/>
              <a:gd name="connsiteY15" fmla="*/ 1814513 h 5227183"/>
              <a:gd name="connsiteX16" fmla="*/ 825577 w 7234314"/>
              <a:gd name="connsiteY16" fmla="*/ 1900238 h 5227183"/>
              <a:gd name="connsiteX17" fmla="*/ 971627 w 7234314"/>
              <a:gd name="connsiteY17" fmla="*/ 1973263 h 5227183"/>
              <a:gd name="connsiteX18" fmla="*/ 1124026 w 7234314"/>
              <a:gd name="connsiteY18" fmla="*/ 2047875 h 5227183"/>
              <a:gd name="connsiteX19" fmla="*/ 1306589 w 7234314"/>
              <a:gd name="connsiteY19" fmla="*/ 2201863 h 5227183"/>
              <a:gd name="connsiteX20" fmla="*/ 1371676 w 7234314"/>
              <a:gd name="connsiteY20" fmla="*/ 2338388 h 5227183"/>
              <a:gd name="connsiteX21" fmla="*/ 1446289 w 7234314"/>
              <a:gd name="connsiteY21" fmla="*/ 2452688 h 5227183"/>
              <a:gd name="connsiteX22" fmla="*/ 1566939 w 7234314"/>
              <a:gd name="connsiteY22" fmla="*/ 2794001 h 5227183"/>
              <a:gd name="connsiteX23" fmla="*/ 1735214 w 7234314"/>
              <a:gd name="connsiteY23" fmla="*/ 2998788 h 5227183"/>
              <a:gd name="connsiteX24" fmla="*/ 2121203 w 7234314"/>
              <a:gd name="connsiteY24" fmla="*/ 3406549 h 5227183"/>
              <a:gd name="connsiteX25" fmla="*/ 2508100 w 7234314"/>
              <a:gd name="connsiteY25" fmla="*/ 3589792 h 5227183"/>
              <a:gd name="connsiteX26" fmla="*/ 2848732 w 7234314"/>
              <a:gd name="connsiteY26" fmla="*/ 3822927 h 5227183"/>
              <a:gd name="connsiteX27" fmla="*/ 3139925 w 7234314"/>
              <a:gd name="connsiteY27" fmla="*/ 4109585 h 5227183"/>
              <a:gd name="connsiteX28" fmla="*/ 3403905 w 7234314"/>
              <a:gd name="connsiteY28" fmla="*/ 4369481 h 5227183"/>
              <a:gd name="connsiteX29" fmla="*/ 3641123 w 7234314"/>
              <a:gd name="connsiteY29" fmla="*/ 4573134 h 5227183"/>
              <a:gd name="connsiteX30" fmla="*/ 3729116 w 7234314"/>
              <a:gd name="connsiteY30" fmla="*/ 5227183 h 5227183"/>
              <a:gd name="connsiteX31" fmla="*/ 5214945 w 7234314"/>
              <a:gd name="connsiteY31" fmla="*/ 4450845 h 5227183"/>
              <a:gd name="connsiteX32" fmla="*/ 5530928 w 7234314"/>
              <a:gd name="connsiteY32" fmla="*/ 4222750 h 5227183"/>
              <a:gd name="connsiteX33" fmla="*/ 6521529 w 7234314"/>
              <a:gd name="connsiteY33" fmla="*/ 3660774 h 5227183"/>
              <a:gd name="connsiteX34" fmla="*/ 6935866 w 7234314"/>
              <a:gd name="connsiteY34" fmla="*/ 3384550 h 5227183"/>
              <a:gd name="connsiteX35" fmla="*/ 7007303 w 7234314"/>
              <a:gd name="connsiteY35" fmla="*/ 3175000 h 5227183"/>
              <a:gd name="connsiteX36" fmla="*/ 7045404 w 7234314"/>
              <a:gd name="connsiteY36" fmla="*/ 2974975 h 5227183"/>
              <a:gd name="connsiteX37" fmla="*/ 7059691 w 7234314"/>
              <a:gd name="connsiteY37" fmla="*/ 2779712 h 5227183"/>
              <a:gd name="connsiteX38" fmla="*/ 7040641 w 7234314"/>
              <a:gd name="connsiteY38" fmla="*/ 2465387 h 5227183"/>
              <a:gd name="connsiteX39" fmla="*/ 7016828 w 7234314"/>
              <a:gd name="connsiteY39" fmla="*/ 2251075 h 5227183"/>
              <a:gd name="connsiteX40" fmla="*/ 6993014 w 7234314"/>
              <a:gd name="connsiteY40" fmla="*/ 2120900 h 5227183"/>
              <a:gd name="connsiteX41" fmla="*/ 7124776 w 7234314"/>
              <a:gd name="connsiteY41" fmla="*/ 1947863 h 5227183"/>
              <a:gd name="connsiteX42" fmla="*/ 7234314 w 7234314"/>
              <a:gd name="connsiteY42" fmla="*/ 1808163 h 5227183"/>
              <a:gd name="connsiteX43" fmla="*/ 7213676 w 7234314"/>
              <a:gd name="connsiteY43" fmla="*/ 1720850 h 5227183"/>
              <a:gd name="connsiteX44" fmla="*/ 7140651 w 7234314"/>
              <a:gd name="connsiteY44" fmla="*/ 1662113 h 5227183"/>
              <a:gd name="connsiteX45" fmla="*/ 7032701 w 7234314"/>
              <a:gd name="connsiteY45" fmla="*/ 1603375 h 5227183"/>
              <a:gd name="connsiteX46" fmla="*/ 6883477 w 7234314"/>
              <a:gd name="connsiteY46" fmla="*/ 1525588 h 5227183"/>
              <a:gd name="connsiteX47" fmla="*/ 6885064 w 7234314"/>
              <a:gd name="connsiteY47" fmla="*/ 1471613 h 5227183"/>
              <a:gd name="connsiteX48" fmla="*/ 6318326 w 7234314"/>
              <a:gd name="connsiteY48" fmla="*/ 1146176 h 5227183"/>
              <a:gd name="connsiteX49" fmla="*/ 6161164 w 7234314"/>
              <a:gd name="connsiteY49" fmla="*/ 1044576 h 5227183"/>
              <a:gd name="connsiteX50" fmla="*/ 6132589 w 7234314"/>
              <a:gd name="connsiteY50" fmla="*/ 985838 h 5227183"/>
              <a:gd name="connsiteX51" fmla="*/ 6088139 w 7234314"/>
              <a:gd name="connsiteY51" fmla="*/ 850901 h 5227183"/>
              <a:gd name="connsiteX52" fmla="*/ 6084964 w 7234314"/>
              <a:gd name="connsiteY52" fmla="*/ 758825 h 5227183"/>
              <a:gd name="connsiteX53" fmla="*/ 5981708 w 7234314"/>
              <a:gd name="connsiteY53" fmla="*/ 745619 h 5227183"/>
              <a:gd name="connsiteX54" fmla="*/ 5657927 w 7234314"/>
              <a:gd name="connsiteY54" fmla="*/ 790576 h 5227183"/>
              <a:gd name="connsiteX55" fmla="*/ 5490447 w 7234314"/>
              <a:gd name="connsiteY55" fmla="*/ 779462 h 5227183"/>
              <a:gd name="connsiteX56" fmla="*/ 5292804 w 7234314"/>
              <a:gd name="connsiteY56" fmla="*/ 808037 h 5227183"/>
              <a:gd name="connsiteX57" fmla="*/ 5115002 w 7234314"/>
              <a:gd name="connsiteY57" fmla="*/ 792163 h 5227183"/>
              <a:gd name="connsiteX58" fmla="*/ 4929264 w 7234314"/>
              <a:gd name="connsiteY58" fmla="*/ 807244 h 5227183"/>
              <a:gd name="connsiteX59" fmla="*/ 4816553 w 7234314"/>
              <a:gd name="connsiteY59" fmla="*/ 800893 h 5227183"/>
              <a:gd name="connsiteX60" fmla="*/ 4736384 w 7234314"/>
              <a:gd name="connsiteY60" fmla="*/ 777875 h 5227183"/>
              <a:gd name="connsiteX61" fmla="*/ 4635579 w 7234314"/>
              <a:gd name="connsiteY61" fmla="*/ 774700 h 5227183"/>
              <a:gd name="connsiteX62" fmla="*/ 4461747 w 7234314"/>
              <a:gd name="connsiteY62" fmla="*/ 755650 h 5227183"/>
              <a:gd name="connsiteX63" fmla="*/ 4288707 w 7234314"/>
              <a:gd name="connsiteY63" fmla="*/ 764381 h 5227183"/>
              <a:gd name="connsiteX64" fmla="*/ 4054551 w 7234314"/>
              <a:gd name="connsiteY64" fmla="*/ 779463 h 5227183"/>
              <a:gd name="connsiteX65" fmla="*/ 3962476 w 7234314"/>
              <a:gd name="connsiteY65" fmla="*/ 757238 h 5227183"/>
              <a:gd name="connsiteX66" fmla="*/ 3832302 w 7234314"/>
              <a:gd name="connsiteY66" fmla="*/ 789782 h 5227183"/>
              <a:gd name="connsiteX67" fmla="*/ 3668791 w 7234314"/>
              <a:gd name="connsiteY67" fmla="*/ 810418 h 5227183"/>
              <a:gd name="connsiteX68" fmla="*/ 3492577 w 7234314"/>
              <a:gd name="connsiteY68" fmla="*/ 833438 h 5227183"/>
              <a:gd name="connsiteX69" fmla="*/ 3392564 w 7234314"/>
              <a:gd name="connsiteY69" fmla="*/ 828675 h 5227183"/>
              <a:gd name="connsiteX70" fmla="*/ 3229051 w 7234314"/>
              <a:gd name="connsiteY70" fmla="*/ 860425 h 5227183"/>
              <a:gd name="connsiteX71" fmla="*/ 3027439 w 7234314"/>
              <a:gd name="connsiteY71" fmla="*/ 809625 h 5227183"/>
              <a:gd name="connsiteX72" fmla="*/ 2990134 w 7234314"/>
              <a:gd name="connsiteY72" fmla="*/ 767555 h 5227183"/>
              <a:gd name="connsiteX73" fmla="*/ 2951238 w 7234314"/>
              <a:gd name="connsiteY73" fmla="*/ 668338 h 5227183"/>
              <a:gd name="connsiteX74" fmla="*/ 2850433 w 7234314"/>
              <a:gd name="connsiteY74" fmla="*/ 555627 h 5227183"/>
              <a:gd name="connsiteX75" fmla="*/ 2778201 w 7234314"/>
              <a:gd name="connsiteY75" fmla="*/ 477838 h 5227183"/>
              <a:gd name="connsiteX76" fmla="*/ 2671839 w 7234314"/>
              <a:gd name="connsiteY76" fmla="*/ 349251 h 5227183"/>
              <a:gd name="connsiteX77" fmla="*/ 2435301 w 7234314"/>
              <a:gd name="connsiteY77" fmla="*/ 231775 h 5227183"/>
              <a:gd name="connsiteX78" fmla="*/ 2311475 w 7234314"/>
              <a:gd name="connsiteY78" fmla="*/ 85726 h 5227183"/>
              <a:gd name="connsiteX79" fmla="*/ 2135264 w 7234314"/>
              <a:gd name="connsiteY79" fmla="*/ 0 h 5227183"/>
              <a:gd name="connsiteX80" fmla="*/ 2013027 w 7234314"/>
              <a:gd name="connsiteY80" fmla="*/ 90488 h 5227183"/>
              <a:gd name="connsiteX0" fmla="*/ 2013027 w 7234314"/>
              <a:gd name="connsiteY0" fmla="*/ 90488 h 5328632"/>
              <a:gd name="connsiteX1" fmla="*/ 1780460 w 7234314"/>
              <a:gd name="connsiteY1" fmla="*/ 107950 h 5328632"/>
              <a:gd name="connsiteX2" fmla="*/ 1392314 w 7234314"/>
              <a:gd name="connsiteY2" fmla="*/ 222250 h 5328632"/>
              <a:gd name="connsiteX3" fmla="*/ 904951 w 7234314"/>
              <a:gd name="connsiteY3" fmla="*/ 400050 h 5328632"/>
              <a:gd name="connsiteX4" fmla="*/ 777952 w 7234314"/>
              <a:gd name="connsiteY4" fmla="*/ 442913 h 5328632"/>
              <a:gd name="connsiteX5" fmla="*/ 692227 w 7234314"/>
              <a:gd name="connsiteY5" fmla="*/ 468313 h 5328632"/>
              <a:gd name="connsiteX6" fmla="*/ 582688 w 7234314"/>
              <a:gd name="connsiteY6" fmla="*/ 520700 h 5328632"/>
              <a:gd name="connsiteX7" fmla="*/ 493789 w 7234314"/>
              <a:gd name="connsiteY7" fmla="*/ 544513 h 5328632"/>
              <a:gd name="connsiteX8" fmla="*/ 296939 w 7234314"/>
              <a:gd name="connsiteY8" fmla="*/ 679451 h 5328632"/>
              <a:gd name="connsiteX9" fmla="*/ 163591 w 7234314"/>
              <a:gd name="connsiteY9" fmla="*/ 779463 h 5328632"/>
              <a:gd name="connsiteX10" fmla="*/ 73101 w 7234314"/>
              <a:gd name="connsiteY10" fmla="*/ 895351 h 5328632"/>
              <a:gd name="connsiteX11" fmla="*/ 1666 w 7234314"/>
              <a:gd name="connsiteY11" fmla="*/ 984250 h 5328632"/>
              <a:gd name="connsiteX12" fmla="*/ 133358 w 7234314"/>
              <a:gd name="connsiteY12" fmla="*/ 1374270 h 5328632"/>
              <a:gd name="connsiteX13" fmla="*/ 255664 w 7234314"/>
              <a:gd name="connsiteY13" fmla="*/ 1439863 h 5328632"/>
              <a:gd name="connsiteX14" fmla="*/ 492201 w 7234314"/>
              <a:gd name="connsiteY14" fmla="*/ 1606550 h 5328632"/>
              <a:gd name="connsiteX15" fmla="*/ 652539 w 7234314"/>
              <a:gd name="connsiteY15" fmla="*/ 1814513 h 5328632"/>
              <a:gd name="connsiteX16" fmla="*/ 825577 w 7234314"/>
              <a:gd name="connsiteY16" fmla="*/ 1900238 h 5328632"/>
              <a:gd name="connsiteX17" fmla="*/ 971627 w 7234314"/>
              <a:gd name="connsiteY17" fmla="*/ 1973263 h 5328632"/>
              <a:gd name="connsiteX18" fmla="*/ 1124026 w 7234314"/>
              <a:gd name="connsiteY18" fmla="*/ 2047875 h 5328632"/>
              <a:gd name="connsiteX19" fmla="*/ 1306589 w 7234314"/>
              <a:gd name="connsiteY19" fmla="*/ 2201863 h 5328632"/>
              <a:gd name="connsiteX20" fmla="*/ 1371676 w 7234314"/>
              <a:gd name="connsiteY20" fmla="*/ 2338388 h 5328632"/>
              <a:gd name="connsiteX21" fmla="*/ 1446289 w 7234314"/>
              <a:gd name="connsiteY21" fmla="*/ 2452688 h 5328632"/>
              <a:gd name="connsiteX22" fmla="*/ 1566939 w 7234314"/>
              <a:gd name="connsiteY22" fmla="*/ 2794001 h 5328632"/>
              <a:gd name="connsiteX23" fmla="*/ 1735214 w 7234314"/>
              <a:gd name="connsiteY23" fmla="*/ 2998788 h 5328632"/>
              <a:gd name="connsiteX24" fmla="*/ 2121203 w 7234314"/>
              <a:gd name="connsiteY24" fmla="*/ 3406549 h 5328632"/>
              <a:gd name="connsiteX25" fmla="*/ 2508100 w 7234314"/>
              <a:gd name="connsiteY25" fmla="*/ 3589792 h 5328632"/>
              <a:gd name="connsiteX26" fmla="*/ 2848732 w 7234314"/>
              <a:gd name="connsiteY26" fmla="*/ 3822927 h 5328632"/>
              <a:gd name="connsiteX27" fmla="*/ 3139925 w 7234314"/>
              <a:gd name="connsiteY27" fmla="*/ 4109585 h 5328632"/>
              <a:gd name="connsiteX28" fmla="*/ 3403905 w 7234314"/>
              <a:gd name="connsiteY28" fmla="*/ 4369481 h 5328632"/>
              <a:gd name="connsiteX29" fmla="*/ 3641123 w 7234314"/>
              <a:gd name="connsiteY29" fmla="*/ 4573134 h 5328632"/>
              <a:gd name="connsiteX30" fmla="*/ 3729116 w 7234314"/>
              <a:gd name="connsiteY30" fmla="*/ 5227183 h 5328632"/>
              <a:gd name="connsiteX31" fmla="*/ 4495808 w 7234314"/>
              <a:gd name="connsiteY31" fmla="*/ 5269995 h 5328632"/>
              <a:gd name="connsiteX32" fmla="*/ 5214945 w 7234314"/>
              <a:gd name="connsiteY32" fmla="*/ 4450845 h 5328632"/>
              <a:gd name="connsiteX33" fmla="*/ 5530928 w 7234314"/>
              <a:gd name="connsiteY33" fmla="*/ 4222750 h 5328632"/>
              <a:gd name="connsiteX34" fmla="*/ 6521529 w 7234314"/>
              <a:gd name="connsiteY34" fmla="*/ 3660774 h 5328632"/>
              <a:gd name="connsiteX35" fmla="*/ 6935866 w 7234314"/>
              <a:gd name="connsiteY35" fmla="*/ 3384550 h 5328632"/>
              <a:gd name="connsiteX36" fmla="*/ 7007303 w 7234314"/>
              <a:gd name="connsiteY36" fmla="*/ 3175000 h 5328632"/>
              <a:gd name="connsiteX37" fmla="*/ 7045404 w 7234314"/>
              <a:gd name="connsiteY37" fmla="*/ 2974975 h 5328632"/>
              <a:gd name="connsiteX38" fmla="*/ 7059691 w 7234314"/>
              <a:gd name="connsiteY38" fmla="*/ 2779712 h 5328632"/>
              <a:gd name="connsiteX39" fmla="*/ 7040641 w 7234314"/>
              <a:gd name="connsiteY39" fmla="*/ 2465387 h 5328632"/>
              <a:gd name="connsiteX40" fmla="*/ 7016828 w 7234314"/>
              <a:gd name="connsiteY40" fmla="*/ 2251075 h 5328632"/>
              <a:gd name="connsiteX41" fmla="*/ 6993014 w 7234314"/>
              <a:gd name="connsiteY41" fmla="*/ 2120900 h 5328632"/>
              <a:gd name="connsiteX42" fmla="*/ 7124776 w 7234314"/>
              <a:gd name="connsiteY42" fmla="*/ 1947863 h 5328632"/>
              <a:gd name="connsiteX43" fmla="*/ 7234314 w 7234314"/>
              <a:gd name="connsiteY43" fmla="*/ 1808163 h 5328632"/>
              <a:gd name="connsiteX44" fmla="*/ 7213676 w 7234314"/>
              <a:gd name="connsiteY44" fmla="*/ 1720850 h 5328632"/>
              <a:gd name="connsiteX45" fmla="*/ 7140651 w 7234314"/>
              <a:gd name="connsiteY45" fmla="*/ 1662113 h 5328632"/>
              <a:gd name="connsiteX46" fmla="*/ 7032701 w 7234314"/>
              <a:gd name="connsiteY46" fmla="*/ 1603375 h 5328632"/>
              <a:gd name="connsiteX47" fmla="*/ 6883477 w 7234314"/>
              <a:gd name="connsiteY47" fmla="*/ 1525588 h 5328632"/>
              <a:gd name="connsiteX48" fmla="*/ 6885064 w 7234314"/>
              <a:gd name="connsiteY48" fmla="*/ 1471613 h 5328632"/>
              <a:gd name="connsiteX49" fmla="*/ 6318326 w 7234314"/>
              <a:gd name="connsiteY49" fmla="*/ 1146176 h 5328632"/>
              <a:gd name="connsiteX50" fmla="*/ 6161164 w 7234314"/>
              <a:gd name="connsiteY50" fmla="*/ 1044576 h 5328632"/>
              <a:gd name="connsiteX51" fmla="*/ 6132589 w 7234314"/>
              <a:gd name="connsiteY51" fmla="*/ 985838 h 5328632"/>
              <a:gd name="connsiteX52" fmla="*/ 6088139 w 7234314"/>
              <a:gd name="connsiteY52" fmla="*/ 850901 h 5328632"/>
              <a:gd name="connsiteX53" fmla="*/ 6084964 w 7234314"/>
              <a:gd name="connsiteY53" fmla="*/ 758825 h 5328632"/>
              <a:gd name="connsiteX54" fmla="*/ 5981708 w 7234314"/>
              <a:gd name="connsiteY54" fmla="*/ 745619 h 5328632"/>
              <a:gd name="connsiteX55" fmla="*/ 5657927 w 7234314"/>
              <a:gd name="connsiteY55" fmla="*/ 790576 h 5328632"/>
              <a:gd name="connsiteX56" fmla="*/ 5490447 w 7234314"/>
              <a:gd name="connsiteY56" fmla="*/ 779462 h 5328632"/>
              <a:gd name="connsiteX57" fmla="*/ 5292804 w 7234314"/>
              <a:gd name="connsiteY57" fmla="*/ 808037 h 5328632"/>
              <a:gd name="connsiteX58" fmla="*/ 5115002 w 7234314"/>
              <a:gd name="connsiteY58" fmla="*/ 792163 h 5328632"/>
              <a:gd name="connsiteX59" fmla="*/ 4929264 w 7234314"/>
              <a:gd name="connsiteY59" fmla="*/ 807244 h 5328632"/>
              <a:gd name="connsiteX60" fmla="*/ 4816553 w 7234314"/>
              <a:gd name="connsiteY60" fmla="*/ 800893 h 5328632"/>
              <a:gd name="connsiteX61" fmla="*/ 4736384 w 7234314"/>
              <a:gd name="connsiteY61" fmla="*/ 777875 h 5328632"/>
              <a:gd name="connsiteX62" fmla="*/ 4635579 w 7234314"/>
              <a:gd name="connsiteY62" fmla="*/ 774700 h 5328632"/>
              <a:gd name="connsiteX63" fmla="*/ 4461747 w 7234314"/>
              <a:gd name="connsiteY63" fmla="*/ 755650 h 5328632"/>
              <a:gd name="connsiteX64" fmla="*/ 4288707 w 7234314"/>
              <a:gd name="connsiteY64" fmla="*/ 764381 h 5328632"/>
              <a:gd name="connsiteX65" fmla="*/ 4054551 w 7234314"/>
              <a:gd name="connsiteY65" fmla="*/ 779463 h 5328632"/>
              <a:gd name="connsiteX66" fmla="*/ 3962476 w 7234314"/>
              <a:gd name="connsiteY66" fmla="*/ 757238 h 5328632"/>
              <a:gd name="connsiteX67" fmla="*/ 3832302 w 7234314"/>
              <a:gd name="connsiteY67" fmla="*/ 789782 h 5328632"/>
              <a:gd name="connsiteX68" fmla="*/ 3668791 w 7234314"/>
              <a:gd name="connsiteY68" fmla="*/ 810418 h 5328632"/>
              <a:gd name="connsiteX69" fmla="*/ 3492577 w 7234314"/>
              <a:gd name="connsiteY69" fmla="*/ 833438 h 5328632"/>
              <a:gd name="connsiteX70" fmla="*/ 3392564 w 7234314"/>
              <a:gd name="connsiteY70" fmla="*/ 828675 h 5328632"/>
              <a:gd name="connsiteX71" fmla="*/ 3229051 w 7234314"/>
              <a:gd name="connsiteY71" fmla="*/ 860425 h 5328632"/>
              <a:gd name="connsiteX72" fmla="*/ 3027439 w 7234314"/>
              <a:gd name="connsiteY72" fmla="*/ 809625 h 5328632"/>
              <a:gd name="connsiteX73" fmla="*/ 2990134 w 7234314"/>
              <a:gd name="connsiteY73" fmla="*/ 767555 h 5328632"/>
              <a:gd name="connsiteX74" fmla="*/ 2951238 w 7234314"/>
              <a:gd name="connsiteY74" fmla="*/ 668338 h 5328632"/>
              <a:gd name="connsiteX75" fmla="*/ 2850433 w 7234314"/>
              <a:gd name="connsiteY75" fmla="*/ 555627 h 5328632"/>
              <a:gd name="connsiteX76" fmla="*/ 2778201 w 7234314"/>
              <a:gd name="connsiteY76" fmla="*/ 477838 h 5328632"/>
              <a:gd name="connsiteX77" fmla="*/ 2671839 w 7234314"/>
              <a:gd name="connsiteY77" fmla="*/ 349251 h 5328632"/>
              <a:gd name="connsiteX78" fmla="*/ 2435301 w 7234314"/>
              <a:gd name="connsiteY78" fmla="*/ 231775 h 5328632"/>
              <a:gd name="connsiteX79" fmla="*/ 2311475 w 7234314"/>
              <a:gd name="connsiteY79" fmla="*/ 85726 h 5328632"/>
              <a:gd name="connsiteX80" fmla="*/ 2135264 w 7234314"/>
              <a:gd name="connsiteY80" fmla="*/ 0 h 5328632"/>
              <a:gd name="connsiteX81" fmla="*/ 2013027 w 7234314"/>
              <a:gd name="connsiteY81" fmla="*/ 90488 h 5328632"/>
              <a:gd name="connsiteX0" fmla="*/ 2013027 w 7234314"/>
              <a:gd name="connsiteY0" fmla="*/ 90488 h 5288419"/>
              <a:gd name="connsiteX1" fmla="*/ 1780460 w 7234314"/>
              <a:gd name="connsiteY1" fmla="*/ 107950 h 5288419"/>
              <a:gd name="connsiteX2" fmla="*/ 1392314 w 7234314"/>
              <a:gd name="connsiteY2" fmla="*/ 222250 h 5288419"/>
              <a:gd name="connsiteX3" fmla="*/ 904951 w 7234314"/>
              <a:gd name="connsiteY3" fmla="*/ 400050 h 5288419"/>
              <a:gd name="connsiteX4" fmla="*/ 777952 w 7234314"/>
              <a:gd name="connsiteY4" fmla="*/ 442913 h 5288419"/>
              <a:gd name="connsiteX5" fmla="*/ 692227 w 7234314"/>
              <a:gd name="connsiteY5" fmla="*/ 468313 h 5288419"/>
              <a:gd name="connsiteX6" fmla="*/ 582688 w 7234314"/>
              <a:gd name="connsiteY6" fmla="*/ 520700 h 5288419"/>
              <a:gd name="connsiteX7" fmla="*/ 493789 w 7234314"/>
              <a:gd name="connsiteY7" fmla="*/ 544513 h 5288419"/>
              <a:gd name="connsiteX8" fmla="*/ 296939 w 7234314"/>
              <a:gd name="connsiteY8" fmla="*/ 679451 h 5288419"/>
              <a:gd name="connsiteX9" fmla="*/ 163591 w 7234314"/>
              <a:gd name="connsiteY9" fmla="*/ 779463 h 5288419"/>
              <a:gd name="connsiteX10" fmla="*/ 73101 w 7234314"/>
              <a:gd name="connsiteY10" fmla="*/ 895351 h 5288419"/>
              <a:gd name="connsiteX11" fmla="*/ 1666 w 7234314"/>
              <a:gd name="connsiteY11" fmla="*/ 984250 h 5288419"/>
              <a:gd name="connsiteX12" fmla="*/ 133358 w 7234314"/>
              <a:gd name="connsiteY12" fmla="*/ 1374270 h 5288419"/>
              <a:gd name="connsiteX13" fmla="*/ 255664 w 7234314"/>
              <a:gd name="connsiteY13" fmla="*/ 1439863 h 5288419"/>
              <a:gd name="connsiteX14" fmla="*/ 492201 w 7234314"/>
              <a:gd name="connsiteY14" fmla="*/ 1606550 h 5288419"/>
              <a:gd name="connsiteX15" fmla="*/ 652539 w 7234314"/>
              <a:gd name="connsiteY15" fmla="*/ 1814513 h 5288419"/>
              <a:gd name="connsiteX16" fmla="*/ 825577 w 7234314"/>
              <a:gd name="connsiteY16" fmla="*/ 1900238 h 5288419"/>
              <a:gd name="connsiteX17" fmla="*/ 971627 w 7234314"/>
              <a:gd name="connsiteY17" fmla="*/ 1973263 h 5288419"/>
              <a:gd name="connsiteX18" fmla="*/ 1124026 w 7234314"/>
              <a:gd name="connsiteY18" fmla="*/ 2047875 h 5288419"/>
              <a:gd name="connsiteX19" fmla="*/ 1306589 w 7234314"/>
              <a:gd name="connsiteY19" fmla="*/ 2201863 h 5288419"/>
              <a:gd name="connsiteX20" fmla="*/ 1371676 w 7234314"/>
              <a:gd name="connsiteY20" fmla="*/ 2338388 h 5288419"/>
              <a:gd name="connsiteX21" fmla="*/ 1446289 w 7234314"/>
              <a:gd name="connsiteY21" fmla="*/ 2452688 h 5288419"/>
              <a:gd name="connsiteX22" fmla="*/ 1566939 w 7234314"/>
              <a:gd name="connsiteY22" fmla="*/ 2794001 h 5288419"/>
              <a:gd name="connsiteX23" fmla="*/ 1735214 w 7234314"/>
              <a:gd name="connsiteY23" fmla="*/ 2998788 h 5288419"/>
              <a:gd name="connsiteX24" fmla="*/ 2121203 w 7234314"/>
              <a:gd name="connsiteY24" fmla="*/ 3406549 h 5288419"/>
              <a:gd name="connsiteX25" fmla="*/ 2508100 w 7234314"/>
              <a:gd name="connsiteY25" fmla="*/ 3589792 h 5288419"/>
              <a:gd name="connsiteX26" fmla="*/ 2848732 w 7234314"/>
              <a:gd name="connsiteY26" fmla="*/ 3822927 h 5288419"/>
              <a:gd name="connsiteX27" fmla="*/ 3139925 w 7234314"/>
              <a:gd name="connsiteY27" fmla="*/ 4109585 h 5288419"/>
              <a:gd name="connsiteX28" fmla="*/ 3403905 w 7234314"/>
              <a:gd name="connsiteY28" fmla="*/ 4369481 h 5288419"/>
              <a:gd name="connsiteX29" fmla="*/ 3641123 w 7234314"/>
              <a:gd name="connsiteY29" fmla="*/ 4573134 h 5288419"/>
              <a:gd name="connsiteX30" fmla="*/ 3729116 w 7234314"/>
              <a:gd name="connsiteY30" fmla="*/ 5227183 h 5288419"/>
              <a:gd name="connsiteX31" fmla="*/ 4495808 w 7234314"/>
              <a:gd name="connsiteY31" fmla="*/ 5269995 h 5288419"/>
              <a:gd name="connsiteX32" fmla="*/ 5214945 w 7234314"/>
              <a:gd name="connsiteY32" fmla="*/ 4450845 h 5288419"/>
              <a:gd name="connsiteX33" fmla="*/ 5530928 w 7234314"/>
              <a:gd name="connsiteY33" fmla="*/ 4222750 h 5288419"/>
              <a:gd name="connsiteX34" fmla="*/ 6521529 w 7234314"/>
              <a:gd name="connsiteY34" fmla="*/ 3660774 h 5288419"/>
              <a:gd name="connsiteX35" fmla="*/ 6935866 w 7234314"/>
              <a:gd name="connsiteY35" fmla="*/ 3384550 h 5288419"/>
              <a:gd name="connsiteX36" fmla="*/ 7007303 w 7234314"/>
              <a:gd name="connsiteY36" fmla="*/ 3175000 h 5288419"/>
              <a:gd name="connsiteX37" fmla="*/ 7045404 w 7234314"/>
              <a:gd name="connsiteY37" fmla="*/ 2974975 h 5288419"/>
              <a:gd name="connsiteX38" fmla="*/ 7059691 w 7234314"/>
              <a:gd name="connsiteY38" fmla="*/ 2779712 h 5288419"/>
              <a:gd name="connsiteX39" fmla="*/ 7040641 w 7234314"/>
              <a:gd name="connsiteY39" fmla="*/ 2465387 h 5288419"/>
              <a:gd name="connsiteX40" fmla="*/ 7016828 w 7234314"/>
              <a:gd name="connsiteY40" fmla="*/ 2251075 h 5288419"/>
              <a:gd name="connsiteX41" fmla="*/ 6993014 w 7234314"/>
              <a:gd name="connsiteY41" fmla="*/ 2120900 h 5288419"/>
              <a:gd name="connsiteX42" fmla="*/ 7124776 w 7234314"/>
              <a:gd name="connsiteY42" fmla="*/ 1947863 h 5288419"/>
              <a:gd name="connsiteX43" fmla="*/ 7234314 w 7234314"/>
              <a:gd name="connsiteY43" fmla="*/ 1808163 h 5288419"/>
              <a:gd name="connsiteX44" fmla="*/ 7213676 w 7234314"/>
              <a:gd name="connsiteY44" fmla="*/ 1720850 h 5288419"/>
              <a:gd name="connsiteX45" fmla="*/ 7140651 w 7234314"/>
              <a:gd name="connsiteY45" fmla="*/ 1662113 h 5288419"/>
              <a:gd name="connsiteX46" fmla="*/ 7032701 w 7234314"/>
              <a:gd name="connsiteY46" fmla="*/ 1603375 h 5288419"/>
              <a:gd name="connsiteX47" fmla="*/ 6883477 w 7234314"/>
              <a:gd name="connsiteY47" fmla="*/ 1525588 h 5288419"/>
              <a:gd name="connsiteX48" fmla="*/ 6885064 w 7234314"/>
              <a:gd name="connsiteY48" fmla="*/ 1471613 h 5288419"/>
              <a:gd name="connsiteX49" fmla="*/ 6318326 w 7234314"/>
              <a:gd name="connsiteY49" fmla="*/ 1146176 h 5288419"/>
              <a:gd name="connsiteX50" fmla="*/ 6161164 w 7234314"/>
              <a:gd name="connsiteY50" fmla="*/ 1044576 h 5288419"/>
              <a:gd name="connsiteX51" fmla="*/ 6132589 w 7234314"/>
              <a:gd name="connsiteY51" fmla="*/ 985838 h 5288419"/>
              <a:gd name="connsiteX52" fmla="*/ 6088139 w 7234314"/>
              <a:gd name="connsiteY52" fmla="*/ 850901 h 5288419"/>
              <a:gd name="connsiteX53" fmla="*/ 6084964 w 7234314"/>
              <a:gd name="connsiteY53" fmla="*/ 758825 h 5288419"/>
              <a:gd name="connsiteX54" fmla="*/ 5981708 w 7234314"/>
              <a:gd name="connsiteY54" fmla="*/ 745619 h 5288419"/>
              <a:gd name="connsiteX55" fmla="*/ 5657927 w 7234314"/>
              <a:gd name="connsiteY55" fmla="*/ 790576 h 5288419"/>
              <a:gd name="connsiteX56" fmla="*/ 5490447 w 7234314"/>
              <a:gd name="connsiteY56" fmla="*/ 779462 h 5288419"/>
              <a:gd name="connsiteX57" fmla="*/ 5292804 w 7234314"/>
              <a:gd name="connsiteY57" fmla="*/ 808037 h 5288419"/>
              <a:gd name="connsiteX58" fmla="*/ 5115002 w 7234314"/>
              <a:gd name="connsiteY58" fmla="*/ 792163 h 5288419"/>
              <a:gd name="connsiteX59" fmla="*/ 4929264 w 7234314"/>
              <a:gd name="connsiteY59" fmla="*/ 807244 h 5288419"/>
              <a:gd name="connsiteX60" fmla="*/ 4816553 w 7234314"/>
              <a:gd name="connsiteY60" fmla="*/ 800893 h 5288419"/>
              <a:gd name="connsiteX61" fmla="*/ 4736384 w 7234314"/>
              <a:gd name="connsiteY61" fmla="*/ 777875 h 5288419"/>
              <a:gd name="connsiteX62" fmla="*/ 4635579 w 7234314"/>
              <a:gd name="connsiteY62" fmla="*/ 774700 h 5288419"/>
              <a:gd name="connsiteX63" fmla="*/ 4461747 w 7234314"/>
              <a:gd name="connsiteY63" fmla="*/ 755650 h 5288419"/>
              <a:gd name="connsiteX64" fmla="*/ 4288707 w 7234314"/>
              <a:gd name="connsiteY64" fmla="*/ 764381 h 5288419"/>
              <a:gd name="connsiteX65" fmla="*/ 4054551 w 7234314"/>
              <a:gd name="connsiteY65" fmla="*/ 779463 h 5288419"/>
              <a:gd name="connsiteX66" fmla="*/ 3962476 w 7234314"/>
              <a:gd name="connsiteY66" fmla="*/ 757238 h 5288419"/>
              <a:gd name="connsiteX67" fmla="*/ 3832302 w 7234314"/>
              <a:gd name="connsiteY67" fmla="*/ 789782 h 5288419"/>
              <a:gd name="connsiteX68" fmla="*/ 3668791 w 7234314"/>
              <a:gd name="connsiteY68" fmla="*/ 810418 h 5288419"/>
              <a:gd name="connsiteX69" fmla="*/ 3492577 w 7234314"/>
              <a:gd name="connsiteY69" fmla="*/ 833438 h 5288419"/>
              <a:gd name="connsiteX70" fmla="*/ 3392564 w 7234314"/>
              <a:gd name="connsiteY70" fmla="*/ 828675 h 5288419"/>
              <a:gd name="connsiteX71" fmla="*/ 3229051 w 7234314"/>
              <a:gd name="connsiteY71" fmla="*/ 860425 h 5288419"/>
              <a:gd name="connsiteX72" fmla="*/ 3027439 w 7234314"/>
              <a:gd name="connsiteY72" fmla="*/ 809625 h 5288419"/>
              <a:gd name="connsiteX73" fmla="*/ 2990134 w 7234314"/>
              <a:gd name="connsiteY73" fmla="*/ 767555 h 5288419"/>
              <a:gd name="connsiteX74" fmla="*/ 2951238 w 7234314"/>
              <a:gd name="connsiteY74" fmla="*/ 668338 h 5288419"/>
              <a:gd name="connsiteX75" fmla="*/ 2850433 w 7234314"/>
              <a:gd name="connsiteY75" fmla="*/ 555627 h 5288419"/>
              <a:gd name="connsiteX76" fmla="*/ 2778201 w 7234314"/>
              <a:gd name="connsiteY76" fmla="*/ 477838 h 5288419"/>
              <a:gd name="connsiteX77" fmla="*/ 2671839 w 7234314"/>
              <a:gd name="connsiteY77" fmla="*/ 349251 h 5288419"/>
              <a:gd name="connsiteX78" fmla="*/ 2435301 w 7234314"/>
              <a:gd name="connsiteY78" fmla="*/ 231775 h 5288419"/>
              <a:gd name="connsiteX79" fmla="*/ 2311475 w 7234314"/>
              <a:gd name="connsiteY79" fmla="*/ 85726 h 5288419"/>
              <a:gd name="connsiteX80" fmla="*/ 2135264 w 7234314"/>
              <a:gd name="connsiteY80" fmla="*/ 0 h 5288419"/>
              <a:gd name="connsiteX81" fmla="*/ 2013027 w 7234314"/>
              <a:gd name="connsiteY81" fmla="*/ 90488 h 5288419"/>
              <a:gd name="connsiteX0" fmla="*/ 2013027 w 7234314"/>
              <a:gd name="connsiteY0" fmla="*/ 90488 h 5282414"/>
              <a:gd name="connsiteX1" fmla="*/ 1780460 w 7234314"/>
              <a:gd name="connsiteY1" fmla="*/ 107950 h 5282414"/>
              <a:gd name="connsiteX2" fmla="*/ 1392314 w 7234314"/>
              <a:gd name="connsiteY2" fmla="*/ 222250 h 5282414"/>
              <a:gd name="connsiteX3" fmla="*/ 904951 w 7234314"/>
              <a:gd name="connsiteY3" fmla="*/ 400050 h 5282414"/>
              <a:gd name="connsiteX4" fmla="*/ 777952 w 7234314"/>
              <a:gd name="connsiteY4" fmla="*/ 442913 h 5282414"/>
              <a:gd name="connsiteX5" fmla="*/ 692227 w 7234314"/>
              <a:gd name="connsiteY5" fmla="*/ 468313 h 5282414"/>
              <a:gd name="connsiteX6" fmla="*/ 582688 w 7234314"/>
              <a:gd name="connsiteY6" fmla="*/ 520700 h 5282414"/>
              <a:gd name="connsiteX7" fmla="*/ 493789 w 7234314"/>
              <a:gd name="connsiteY7" fmla="*/ 544513 h 5282414"/>
              <a:gd name="connsiteX8" fmla="*/ 296939 w 7234314"/>
              <a:gd name="connsiteY8" fmla="*/ 679451 h 5282414"/>
              <a:gd name="connsiteX9" fmla="*/ 163591 w 7234314"/>
              <a:gd name="connsiteY9" fmla="*/ 779463 h 5282414"/>
              <a:gd name="connsiteX10" fmla="*/ 73101 w 7234314"/>
              <a:gd name="connsiteY10" fmla="*/ 895351 h 5282414"/>
              <a:gd name="connsiteX11" fmla="*/ 1666 w 7234314"/>
              <a:gd name="connsiteY11" fmla="*/ 984250 h 5282414"/>
              <a:gd name="connsiteX12" fmla="*/ 133358 w 7234314"/>
              <a:gd name="connsiteY12" fmla="*/ 1374270 h 5282414"/>
              <a:gd name="connsiteX13" fmla="*/ 255664 w 7234314"/>
              <a:gd name="connsiteY13" fmla="*/ 1439863 h 5282414"/>
              <a:gd name="connsiteX14" fmla="*/ 492201 w 7234314"/>
              <a:gd name="connsiteY14" fmla="*/ 1606550 h 5282414"/>
              <a:gd name="connsiteX15" fmla="*/ 652539 w 7234314"/>
              <a:gd name="connsiteY15" fmla="*/ 1814513 h 5282414"/>
              <a:gd name="connsiteX16" fmla="*/ 825577 w 7234314"/>
              <a:gd name="connsiteY16" fmla="*/ 1900238 h 5282414"/>
              <a:gd name="connsiteX17" fmla="*/ 971627 w 7234314"/>
              <a:gd name="connsiteY17" fmla="*/ 1973263 h 5282414"/>
              <a:gd name="connsiteX18" fmla="*/ 1124026 w 7234314"/>
              <a:gd name="connsiteY18" fmla="*/ 2047875 h 5282414"/>
              <a:gd name="connsiteX19" fmla="*/ 1306589 w 7234314"/>
              <a:gd name="connsiteY19" fmla="*/ 2201863 h 5282414"/>
              <a:gd name="connsiteX20" fmla="*/ 1371676 w 7234314"/>
              <a:gd name="connsiteY20" fmla="*/ 2338388 h 5282414"/>
              <a:gd name="connsiteX21" fmla="*/ 1446289 w 7234314"/>
              <a:gd name="connsiteY21" fmla="*/ 2452688 h 5282414"/>
              <a:gd name="connsiteX22" fmla="*/ 1566939 w 7234314"/>
              <a:gd name="connsiteY22" fmla="*/ 2794001 h 5282414"/>
              <a:gd name="connsiteX23" fmla="*/ 1735214 w 7234314"/>
              <a:gd name="connsiteY23" fmla="*/ 2998788 h 5282414"/>
              <a:gd name="connsiteX24" fmla="*/ 2121203 w 7234314"/>
              <a:gd name="connsiteY24" fmla="*/ 3406549 h 5282414"/>
              <a:gd name="connsiteX25" fmla="*/ 2508100 w 7234314"/>
              <a:gd name="connsiteY25" fmla="*/ 3589792 h 5282414"/>
              <a:gd name="connsiteX26" fmla="*/ 2848732 w 7234314"/>
              <a:gd name="connsiteY26" fmla="*/ 3822927 h 5282414"/>
              <a:gd name="connsiteX27" fmla="*/ 3139925 w 7234314"/>
              <a:gd name="connsiteY27" fmla="*/ 4109585 h 5282414"/>
              <a:gd name="connsiteX28" fmla="*/ 3403905 w 7234314"/>
              <a:gd name="connsiteY28" fmla="*/ 4369481 h 5282414"/>
              <a:gd name="connsiteX29" fmla="*/ 3641123 w 7234314"/>
              <a:gd name="connsiteY29" fmla="*/ 4573134 h 5282414"/>
              <a:gd name="connsiteX30" fmla="*/ 3705303 w 7234314"/>
              <a:gd name="connsiteY30" fmla="*/ 5193845 h 5282414"/>
              <a:gd name="connsiteX31" fmla="*/ 4495808 w 7234314"/>
              <a:gd name="connsiteY31" fmla="*/ 5269995 h 5282414"/>
              <a:gd name="connsiteX32" fmla="*/ 5214945 w 7234314"/>
              <a:gd name="connsiteY32" fmla="*/ 4450845 h 5282414"/>
              <a:gd name="connsiteX33" fmla="*/ 5530928 w 7234314"/>
              <a:gd name="connsiteY33" fmla="*/ 4222750 h 5282414"/>
              <a:gd name="connsiteX34" fmla="*/ 6521529 w 7234314"/>
              <a:gd name="connsiteY34" fmla="*/ 3660774 h 5282414"/>
              <a:gd name="connsiteX35" fmla="*/ 6935866 w 7234314"/>
              <a:gd name="connsiteY35" fmla="*/ 3384550 h 5282414"/>
              <a:gd name="connsiteX36" fmla="*/ 7007303 w 7234314"/>
              <a:gd name="connsiteY36" fmla="*/ 3175000 h 5282414"/>
              <a:gd name="connsiteX37" fmla="*/ 7045404 w 7234314"/>
              <a:gd name="connsiteY37" fmla="*/ 2974975 h 5282414"/>
              <a:gd name="connsiteX38" fmla="*/ 7059691 w 7234314"/>
              <a:gd name="connsiteY38" fmla="*/ 2779712 h 5282414"/>
              <a:gd name="connsiteX39" fmla="*/ 7040641 w 7234314"/>
              <a:gd name="connsiteY39" fmla="*/ 2465387 h 5282414"/>
              <a:gd name="connsiteX40" fmla="*/ 7016828 w 7234314"/>
              <a:gd name="connsiteY40" fmla="*/ 2251075 h 5282414"/>
              <a:gd name="connsiteX41" fmla="*/ 6993014 w 7234314"/>
              <a:gd name="connsiteY41" fmla="*/ 2120900 h 5282414"/>
              <a:gd name="connsiteX42" fmla="*/ 7124776 w 7234314"/>
              <a:gd name="connsiteY42" fmla="*/ 1947863 h 5282414"/>
              <a:gd name="connsiteX43" fmla="*/ 7234314 w 7234314"/>
              <a:gd name="connsiteY43" fmla="*/ 1808163 h 5282414"/>
              <a:gd name="connsiteX44" fmla="*/ 7213676 w 7234314"/>
              <a:gd name="connsiteY44" fmla="*/ 1720850 h 5282414"/>
              <a:gd name="connsiteX45" fmla="*/ 7140651 w 7234314"/>
              <a:gd name="connsiteY45" fmla="*/ 1662113 h 5282414"/>
              <a:gd name="connsiteX46" fmla="*/ 7032701 w 7234314"/>
              <a:gd name="connsiteY46" fmla="*/ 1603375 h 5282414"/>
              <a:gd name="connsiteX47" fmla="*/ 6883477 w 7234314"/>
              <a:gd name="connsiteY47" fmla="*/ 1525588 h 5282414"/>
              <a:gd name="connsiteX48" fmla="*/ 6885064 w 7234314"/>
              <a:gd name="connsiteY48" fmla="*/ 1471613 h 5282414"/>
              <a:gd name="connsiteX49" fmla="*/ 6318326 w 7234314"/>
              <a:gd name="connsiteY49" fmla="*/ 1146176 h 5282414"/>
              <a:gd name="connsiteX50" fmla="*/ 6161164 w 7234314"/>
              <a:gd name="connsiteY50" fmla="*/ 1044576 h 5282414"/>
              <a:gd name="connsiteX51" fmla="*/ 6132589 w 7234314"/>
              <a:gd name="connsiteY51" fmla="*/ 985838 h 5282414"/>
              <a:gd name="connsiteX52" fmla="*/ 6088139 w 7234314"/>
              <a:gd name="connsiteY52" fmla="*/ 850901 h 5282414"/>
              <a:gd name="connsiteX53" fmla="*/ 6084964 w 7234314"/>
              <a:gd name="connsiteY53" fmla="*/ 758825 h 5282414"/>
              <a:gd name="connsiteX54" fmla="*/ 5981708 w 7234314"/>
              <a:gd name="connsiteY54" fmla="*/ 745619 h 5282414"/>
              <a:gd name="connsiteX55" fmla="*/ 5657927 w 7234314"/>
              <a:gd name="connsiteY55" fmla="*/ 790576 h 5282414"/>
              <a:gd name="connsiteX56" fmla="*/ 5490447 w 7234314"/>
              <a:gd name="connsiteY56" fmla="*/ 779462 h 5282414"/>
              <a:gd name="connsiteX57" fmla="*/ 5292804 w 7234314"/>
              <a:gd name="connsiteY57" fmla="*/ 808037 h 5282414"/>
              <a:gd name="connsiteX58" fmla="*/ 5115002 w 7234314"/>
              <a:gd name="connsiteY58" fmla="*/ 792163 h 5282414"/>
              <a:gd name="connsiteX59" fmla="*/ 4929264 w 7234314"/>
              <a:gd name="connsiteY59" fmla="*/ 807244 h 5282414"/>
              <a:gd name="connsiteX60" fmla="*/ 4816553 w 7234314"/>
              <a:gd name="connsiteY60" fmla="*/ 800893 h 5282414"/>
              <a:gd name="connsiteX61" fmla="*/ 4736384 w 7234314"/>
              <a:gd name="connsiteY61" fmla="*/ 777875 h 5282414"/>
              <a:gd name="connsiteX62" fmla="*/ 4635579 w 7234314"/>
              <a:gd name="connsiteY62" fmla="*/ 774700 h 5282414"/>
              <a:gd name="connsiteX63" fmla="*/ 4461747 w 7234314"/>
              <a:gd name="connsiteY63" fmla="*/ 755650 h 5282414"/>
              <a:gd name="connsiteX64" fmla="*/ 4288707 w 7234314"/>
              <a:gd name="connsiteY64" fmla="*/ 764381 h 5282414"/>
              <a:gd name="connsiteX65" fmla="*/ 4054551 w 7234314"/>
              <a:gd name="connsiteY65" fmla="*/ 779463 h 5282414"/>
              <a:gd name="connsiteX66" fmla="*/ 3962476 w 7234314"/>
              <a:gd name="connsiteY66" fmla="*/ 757238 h 5282414"/>
              <a:gd name="connsiteX67" fmla="*/ 3832302 w 7234314"/>
              <a:gd name="connsiteY67" fmla="*/ 789782 h 5282414"/>
              <a:gd name="connsiteX68" fmla="*/ 3668791 w 7234314"/>
              <a:gd name="connsiteY68" fmla="*/ 810418 h 5282414"/>
              <a:gd name="connsiteX69" fmla="*/ 3492577 w 7234314"/>
              <a:gd name="connsiteY69" fmla="*/ 833438 h 5282414"/>
              <a:gd name="connsiteX70" fmla="*/ 3392564 w 7234314"/>
              <a:gd name="connsiteY70" fmla="*/ 828675 h 5282414"/>
              <a:gd name="connsiteX71" fmla="*/ 3229051 w 7234314"/>
              <a:gd name="connsiteY71" fmla="*/ 860425 h 5282414"/>
              <a:gd name="connsiteX72" fmla="*/ 3027439 w 7234314"/>
              <a:gd name="connsiteY72" fmla="*/ 809625 h 5282414"/>
              <a:gd name="connsiteX73" fmla="*/ 2990134 w 7234314"/>
              <a:gd name="connsiteY73" fmla="*/ 767555 h 5282414"/>
              <a:gd name="connsiteX74" fmla="*/ 2951238 w 7234314"/>
              <a:gd name="connsiteY74" fmla="*/ 668338 h 5282414"/>
              <a:gd name="connsiteX75" fmla="*/ 2850433 w 7234314"/>
              <a:gd name="connsiteY75" fmla="*/ 555627 h 5282414"/>
              <a:gd name="connsiteX76" fmla="*/ 2778201 w 7234314"/>
              <a:gd name="connsiteY76" fmla="*/ 477838 h 5282414"/>
              <a:gd name="connsiteX77" fmla="*/ 2671839 w 7234314"/>
              <a:gd name="connsiteY77" fmla="*/ 349251 h 5282414"/>
              <a:gd name="connsiteX78" fmla="*/ 2435301 w 7234314"/>
              <a:gd name="connsiteY78" fmla="*/ 231775 h 5282414"/>
              <a:gd name="connsiteX79" fmla="*/ 2311475 w 7234314"/>
              <a:gd name="connsiteY79" fmla="*/ 85726 h 5282414"/>
              <a:gd name="connsiteX80" fmla="*/ 2135264 w 7234314"/>
              <a:gd name="connsiteY80" fmla="*/ 0 h 5282414"/>
              <a:gd name="connsiteX81" fmla="*/ 2013027 w 7234314"/>
              <a:gd name="connsiteY81" fmla="*/ 90488 h 5282414"/>
              <a:gd name="connsiteX0" fmla="*/ 2013027 w 7234314"/>
              <a:gd name="connsiteY0" fmla="*/ 90488 h 5281882"/>
              <a:gd name="connsiteX1" fmla="*/ 1780460 w 7234314"/>
              <a:gd name="connsiteY1" fmla="*/ 107950 h 5281882"/>
              <a:gd name="connsiteX2" fmla="*/ 1392314 w 7234314"/>
              <a:gd name="connsiteY2" fmla="*/ 222250 h 5281882"/>
              <a:gd name="connsiteX3" fmla="*/ 904951 w 7234314"/>
              <a:gd name="connsiteY3" fmla="*/ 400050 h 5281882"/>
              <a:gd name="connsiteX4" fmla="*/ 777952 w 7234314"/>
              <a:gd name="connsiteY4" fmla="*/ 442913 h 5281882"/>
              <a:gd name="connsiteX5" fmla="*/ 692227 w 7234314"/>
              <a:gd name="connsiteY5" fmla="*/ 468313 h 5281882"/>
              <a:gd name="connsiteX6" fmla="*/ 582688 w 7234314"/>
              <a:gd name="connsiteY6" fmla="*/ 520700 h 5281882"/>
              <a:gd name="connsiteX7" fmla="*/ 493789 w 7234314"/>
              <a:gd name="connsiteY7" fmla="*/ 544513 h 5281882"/>
              <a:gd name="connsiteX8" fmla="*/ 296939 w 7234314"/>
              <a:gd name="connsiteY8" fmla="*/ 679451 h 5281882"/>
              <a:gd name="connsiteX9" fmla="*/ 163591 w 7234314"/>
              <a:gd name="connsiteY9" fmla="*/ 779463 h 5281882"/>
              <a:gd name="connsiteX10" fmla="*/ 73101 w 7234314"/>
              <a:gd name="connsiteY10" fmla="*/ 895351 h 5281882"/>
              <a:gd name="connsiteX11" fmla="*/ 1666 w 7234314"/>
              <a:gd name="connsiteY11" fmla="*/ 984250 h 5281882"/>
              <a:gd name="connsiteX12" fmla="*/ 133358 w 7234314"/>
              <a:gd name="connsiteY12" fmla="*/ 1374270 h 5281882"/>
              <a:gd name="connsiteX13" fmla="*/ 255664 w 7234314"/>
              <a:gd name="connsiteY13" fmla="*/ 1439863 h 5281882"/>
              <a:gd name="connsiteX14" fmla="*/ 492201 w 7234314"/>
              <a:gd name="connsiteY14" fmla="*/ 1606550 h 5281882"/>
              <a:gd name="connsiteX15" fmla="*/ 652539 w 7234314"/>
              <a:gd name="connsiteY15" fmla="*/ 1814513 h 5281882"/>
              <a:gd name="connsiteX16" fmla="*/ 825577 w 7234314"/>
              <a:gd name="connsiteY16" fmla="*/ 1900238 h 5281882"/>
              <a:gd name="connsiteX17" fmla="*/ 971627 w 7234314"/>
              <a:gd name="connsiteY17" fmla="*/ 1973263 h 5281882"/>
              <a:gd name="connsiteX18" fmla="*/ 1124026 w 7234314"/>
              <a:gd name="connsiteY18" fmla="*/ 2047875 h 5281882"/>
              <a:gd name="connsiteX19" fmla="*/ 1306589 w 7234314"/>
              <a:gd name="connsiteY19" fmla="*/ 2201863 h 5281882"/>
              <a:gd name="connsiteX20" fmla="*/ 1371676 w 7234314"/>
              <a:gd name="connsiteY20" fmla="*/ 2338388 h 5281882"/>
              <a:gd name="connsiteX21" fmla="*/ 1446289 w 7234314"/>
              <a:gd name="connsiteY21" fmla="*/ 2452688 h 5281882"/>
              <a:gd name="connsiteX22" fmla="*/ 1566939 w 7234314"/>
              <a:gd name="connsiteY22" fmla="*/ 2794001 h 5281882"/>
              <a:gd name="connsiteX23" fmla="*/ 1735214 w 7234314"/>
              <a:gd name="connsiteY23" fmla="*/ 2998788 h 5281882"/>
              <a:gd name="connsiteX24" fmla="*/ 2121203 w 7234314"/>
              <a:gd name="connsiteY24" fmla="*/ 3406549 h 5281882"/>
              <a:gd name="connsiteX25" fmla="*/ 2508100 w 7234314"/>
              <a:gd name="connsiteY25" fmla="*/ 3589792 h 5281882"/>
              <a:gd name="connsiteX26" fmla="*/ 2848732 w 7234314"/>
              <a:gd name="connsiteY26" fmla="*/ 3822927 h 5281882"/>
              <a:gd name="connsiteX27" fmla="*/ 3139925 w 7234314"/>
              <a:gd name="connsiteY27" fmla="*/ 4109585 h 5281882"/>
              <a:gd name="connsiteX28" fmla="*/ 3403905 w 7234314"/>
              <a:gd name="connsiteY28" fmla="*/ 4369481 h 5281882"/>
              <a:gd name="connsiteX29" fmla="*/ 3641123 w 7234314"/>
              <a:gd name="connsiteY29" fmla="*/ 4573134 h 5281882"/>
              <a:gd name="connsiteX30" fmla="*/ 3705303 w 7234314"/>
              <a:gd name="connsiteY30" fmla="*/ 5193845 h 5281882"/>
              <a:gd name="connsiteX31" fmla="*/ 4495808 w 7234314"/>
              <a:gd name="connsiteY31" fmla="*/ 5269995 h 5281882"/>
              <a:gd name="connsiteX32" fmla="*/ 5214945 w 7234314"/>
              <a:gd name="connsiteY32" fmla="*/ 4450845 h 5281882"/>
              <a:gd name="connsiteX33" fmla="*/ 5530928 w 7234314"/>
              <a:gd name="connsiteY33" fmla="*/ 4222750 h 5281882"/>
              <a:gd name="connsiteX34" fmla="*/ 6521529 w 7234314"/>
              <a:gd name="connsiteY34" fmla="*/ 3660774 h 5281882"/>
              <a:gd name="connsiteX35" fmla="*/ 6935866 w 7234314"/>
              <a:gd name="connsiteY35" fmla="*/ 3384550 h 5281882"/>
              <a:gd name="connsiteX36" fmla="*/ 7007303 w 7234314"/>
              <a:gd name="connsiteY36" fmla="*/ 3175000 h 5281882"/>
              <a:gd name="connsiteX37" fmla="*/ 7045404 w 7234314"/>
              <a:gd name="connsiteY37" fmla="*/ 2974975 h 5281882"/>
              <a:gd name="connsiteX38" fmla="*/ 7059691 w 7234314"/>
              <a:gd name="connsiteY38" fmla="*/ 2779712 h 5281882"/>
              <a:gd name="connsiteX39" fmla="*/ 7040641 w 7234314"/>
              <a:gd name="connsiteY39" fmla="*/ 2465387 h 5281882"/>
              <a:gd name="connsiteX40" fmla="*/ 7016828 w 7234314"/>
              <a:gd name="connsiteY40" fmla="*/ 2251075 h 5281882"/>
              <a:gd name="connsiteX41" fmla="*/ 6993014 w 7234314"/>
              <a:gd name="connsiteY41" fmla="*/ 2120900 h 5281882"/>
              <a:gd name="connsiteX42" fmla="*/ 7124776 w 7234314"/>
              <a:gd name="connsiteY42" fmla="*/ 1947863 h 5281882"/>
              <a:gd name="connsiteX43" fmla="*/ 7234314 w 7234314"/>
              <a:gd name="connsiteY43" fmla="*/ 1808163 h 5281882"/>
              <a:gd name="connsiteX44" fmla="*/ 7213676 w 7234314"/>
              <a:gd name="connsiteY44" fmla="*/ 1720850 h 5281882"/>
              <a:gd name="connsiteX45" fmla="*/ 7140651 w 7234314"/>
              <a:gd name="connsiteY45" fmla="*/ 1662113 h 5281882"/>
              <a:gd name="connsiteX46" fmla="*/ 7032701 w 7234314"/>
              <a:gd name="connsiteY46" fmla="*/ 1603375 h 5281882"/>
              <a:gd name="connsiteX47" fmla="*/ 6883477 w 7234314"/>
              <a:gd name="connsiteY47" fmla="*/ 1525588 h 5281882"/>
              <a:gd name="connsiteX48" fmla="*/ 6885064 w 7234314"/>
              <a:gd name="connsiteY48" fmla="*/ 1471613 h 5281882"/>
              <a:gd name="connsiteX49" fmla="*/ 6318326 w 7234314"/>
              <a:gd name="connsiteY49" fmla="*/ 1146176 h 5281882"/>
              <a:gd name="connsiteX50" fmla="*/ 6161164 w 7234314"/>
              <a:gd name="connsiteY50" fmla="*/ 1044576 h 5281882"/>
              <a:gd name="connsiteX51" fmla="*/ 6132589 w 7234314"/>
              <a:gd name="connsiteY51" fmla="*/ 985838 h 5281882"/>
              <a:gd name="connsiteX52" fmla="*/ 6088139 w 7234314"/>
              <a:gd name="connsiteY52" fmla="*/ 850901 h 5281882"/>
              <a:gd name="connsiteX53" fmla="*/ 6084964 w 7234314"/>
              <a:gd name="connsiteY53" fmla="*/ 758825 h 5281882"/>
              <a:gd name="connsiteX54" fmla="*/ 5981708 w 7234314"/>
              <a:gd name="connsiteY54" fmla="*/ 745619 h 5281882"/>
              <a:gd name="connsiteX55" fmla="*/ 5657927 w 7234314"/>
              <a:gd name="connsiteY55" fmla="*/ 790576 h 5281882"/>
              <a:gd name="connsiteX56" fmla="*/ 5490447 w 7234314"/>
              <a:gd name="connsiteY56" fmla="*/ 779462 h 5281882"/>
              <a:gd name="connsiteX57" fmla="*/ 5292804 w 7234314"/>
              <a:gd name="connsiteY57" fmla="*/ 808037 h 5281882"/>
              <a:gd name="connsiteX58" fmla="*/ 5115002 w 7234314"/>
              <a:gd name="connsiteY58" fmla="*/ 792163 h 5281882"/>
              <a:gd name="connsiteX59" fmla="*/ 4929264 w 7234314"/>
              <a:gd name="connsiteY59" fmla="*/ 807244 h 5281882"/>
              <a:gd name="connsiteX60" fmla="*/ 4816553 w 7234314"/>
              <a:gd name="connsiteY60" fmla="*/ 800893 h 5281882"/>
              <a:gd name="connsiteX61" fmla="*/ 4736384 w 7234314"/>
              <a:gd name="connsiteY61" fmla="*/ 777875 h 5281882"/>
              <a:gd name="connsiteX62" fmla="*/ 4635579 w 7234314"/>
              <a:gd name="connsiteY62" fmla="*/ 774700 h 5281882"/>
              <a:gd name="connsiteX63" fmla="*/ 4461747 w 7234314"/>
              <a:gd name="connsiteY63" fmla="*/ 755650 h 5281882"/>
              <a:gd name="connsiteX64" fmla="*/ 4288707 w 7234314"/>
              <a:gd name="connsiteY64" fmla="*/ 764381 h 5281882"/>
              <a:gd name="connsiteX65" fmla="*/ 4054551 w 7234314"/>
              <a:gd name="connsiteY65" fmla="*/ 779463 h 5281882"/>
              <a:gd name="connsiteX66" fmla="*/ 3962476 w 7234314"/>
              <a:gd name="connsiteY66" fmla="*/ 757238 h 5281882"/>
              <a:gd name="connsiteX67" fmla="*/ 3832302 w 7234314"/>
              <a:gd name="connsiteY67" fmla="*/ 789782 h 5281882"/>
              <a:gd name="connsiteX68" fmla="*/ 3668791 w 7234314"/>
              <a:gd name="connsiteY68" fmla="*/ 810418 h 5281882"/>
              <a:gd name="connsiteX69" fmla="*/ 3492577 w 7234314"/>
              <a:gd name="connsiteY69" fmla="*/ 833438 h 5281882"/>
              <a:gd name="connsiteX70" fmla="*/ 3392564 w 7234314"/>
              <a:gd name="connsiteY70" fmla="*/ 828675 h 5281882"/>
              <a:gd name="connsiteX71" fmla="*/ 3229051 w 7234314"/>
              <a:gd name="connsiteY71" fmla="*/ 860425 h 5281882"/>
              <a:gd name="connsiteX72" fmla="*/ 3027439 w 7234314"/>
              <a:gd name="connsiteY72" fmla="*/ 809625 h 5281882"/>
              <a:gd name="connsiteX73" fmla="*/ 2990134 w 7234314"/>
              <a:gd name="connsiteY73" fmla="*/ 767555 h 5281882"/>
              <a:gd name="connsiteX74" fmla="*/ 2951238 w 7234314"/>
              <a:gd name="connsiteY74" fmla="*/ 668338 h 5281882"/>
              <a:gd name="connsiteX75" fmla="*/ 2850433 w 7234314"/>
              <a:gd name="connsiteY75" fmla="*/ 555627 h 5281882"/>
              <a:gd name="connsiteX76" fmla="*/ 2778201 w 7234314"/>
              <a:gd name="connsiteY76" fmla="*/ 477838 h 5281882"/>
              <a:gd name="connsiteX77" fmla="*/ 2671839 w 7234314"/>
              <a:gd name="connsiteY77" fmla="*/ 349251 h 5281882"/>
              <a:gd name="connsiteX78" fmla="*/ 2435301 w 7234314"/>
              <a:gd name="connsiteY78" fmla="*/ 231775 h 5281882"/>
              <a:gd name="connsiteX79" fmla="*/ 2311475 w 7234314"/>
              <a:gd name="connsiteY79" fmla="*/ 85726 h 5281882"/>
              <a:gd name="connsiteX80" fmla="*/ 2135264 w 7234314"/>
              <a:gd name="connsiteY80" fmla="*/ 0 h 5281882"/>
              <a:gd name="connsiteX81" fmla="*/ 2013027 w 7234314"/>
              <a:gd name="connsiteY81" fmla="*/ 90488 h 5281882"/>
              <a:gd name="connsiteX0" fmla="*/ 2013027 w 7234314"/>
              <a:gd name="connsiteY0" fmla="*/ 90488 h 5281882"/>
              <a:gd name="connsiteX1" fmla="*/ 1780460 w 7234314"/>
              <a:gd name="connsiteY1" fmla="*/ 107950 h 5281882"/>
              <a:gd name="connsiteX2" fmla="*/ 1392314 w 7234314"/>
              <a:gd name="connsiteY2" fmla="*/ 222250 h 5281882"/>
              <a:gd name="connsiteX3" fmla="*/ 904951 w 7234314"/>
              <a:gd name="connsiteY3" fmla="*/ 400050 h 5281882"/>
              <a:gd name="connsiteX4" fmla="*/ 777952 w 7234314"/>
              <a:gd name="connsiteY4" fmla="*/ 442913 h 5281882"/>
              <a:gd name="connsiteX5" fmla="*/ 692227 w 7234314"/>
              <a:gd name="connsiteY5" fmla="*/ 468313 h 5281882"/>
              <a:gd name="connsiteX6" fmla="*/ 582688 w 7234314"/>
              <a:gd name="connsiteY6" fmla="*/ 520700 h 5281882"/>
              <a:gd name="connsiteX7" fmla="*/ 493789 w 7234314"/>
              <a:gd name="connsiteY7" fmla="*/ 544513 h 5281882"/>
              <a:gd name="connsiteX8" fmla="*/ 296939 w 7234314"/>
              <a:gd name="connsiteY8" fmla="*/ 679451 h 5281882"/>
              <a:gd name="connsiteX9" fmla="*/ 163591 w 7234314"/>
              <a:gd name="connsiteY9" fmla="*/ 779463 h 5281882"/>
              <a:gd name="connsiteX10" fmla="*/ 73101 w 7234314"/>
              <a:gd name="connsiteY10" fmla="*/ 895351 h 5281882"/>
              <a:gd name="connsiteX11" fmla="*/ 1666 w 7234314"/>
              <a:gd name="connsiteY11" fmla="*/ 984250 h 5281882"/>
              <a:gd name="connsiteX12" fmla="*/ 133358 w 7234314"/>
              <a:gd name="connsiteY12" fmla="*/ 1374270 h 5281882"/>
              <a:gd name="connsiteX13" fmla="*/ 255664 w 7234314"/>
              <a:gd name="connsiteY13" fmla="*/ 1439863 h 5281882"/>
              <a:gd name="connsiteX14" fmla="*/ 492201 w 7234314"/>
              <a:gd name="connsiteY14" fmla="*/ 1606550 h 5281882"/>
              <a:gd name="connsiteX15" fmla="*/ 652539 w 7234314"/>
              <a:gd name="connsiteY15" fmla="*/ 1814513 h 5281882"/>
              <a:gd name="connsiteX16" fmla="*/ 825577 w 7234314"/>
              <a:gd name="connsiteY16" fmla="*/ 1900238 h 5281882"/>
              <a:gd name="connsiteX17" fmla="*/ 971627 w 7234314"/>
              <a:gd name="connsiteY17" fmla="*/ 1973263 h 5281882"/>
              <a:gd name="connsiteX18" fmla="*/ 1124026 w 7234314"/>
              <a:gd name="connsiteY18" fmla="*/ 2047875 h 5281882"/>
              <a:gd name="connsiteX19" fmla="*/ 1306589 w 7234314"/>
              <a:gd name="connsiteY19" fmla="*/ 2201863 h 5281882"/>
              <a:gd name="connsiteX20" fmla="*/ 1371676 w 7234314"/>
              <a:gd name="connsiteY20" fmla="*/ 2338388 h 5281882"/>
              <a:gd name="connsiteX21" fmla="*/ 1446289 w 7234314"/>
              <a:gd name="connsiteY21" fmla="*/ 2452688 h 5281882"/>
              <a:gd name="connsiteX22" fmla="*/ 1566939 w 7234314"/>
              <a:gd name="connsiteY22" fmla="*/ 2794001 h 5281882"/>
              <a:gd name="connsiteX23" fmla="*/ 1735214 w 7234314"/>
              <a:gd name="connsiteY23" fmla="*/ 2998788 h 5281882"/>
              <a:gd name="connsiteX24" fmla="*/ 2121203 w 7234314"/>
              <a:gd name="connsiteY24" fmla="*/ 3406549 h 5281882"/>
              <a:gd name="connsiteX25" fmla="*/ 2508100 w 7234314"/>
              <a:gd name="connsiteY25" fmla="*/ 3589792 h 5281882"/>
              <a:gd name="connsiteX26" fmla="*/ 2848732 w 7234314"/>
              <a:gd name="connsiteY26" fmla="*/ 3822927 h 5281882"/>
              <a:gd name="connsiteX27" fmla="*/ 3139925 w 7234314"/>
              <a:gd name="connsiteY27" fmla="*/ 4109585 h 5281882"/>
              <a:gd name="connsiteX28" fmla="*/ 3403905 w 7234314"/>
              <a:gd name="connsiteY28" fmla="*/ 4369481 h 5281882"/>
              <a:gd name="connsiteX29" fmla="*/ 3641123 w 7234314"/>
              <a:gd name="connsiteY29" fmla="*/ 4573134 h 5281882"/>
              <a:gd name="connsiteX30" fmla="*/ 3705303 w 7234314"/>
              <a:gd name="connsiteY30" fmla="*/ 5193845 h 5281882"/>
              <a:gd name="connsiteX31" fmla="*/ 4495808 w 7234314"/>
              <a:gd name="connsiteY31" fmla="*/ 5269995 h 5281882"/>
              <a:gd name="connsiteX32" fmla="*/ 4791083 w 7234314"/>
              <a:gd name="connsiteY32" fmla="*/ 4793745 h 5281882"/>
              <a:gd name="connsiteX33" fmla="*/ 5214945 w 7234314"/>
              <a:gd name="connsiteY33" fmla="*/ 4450845 h 5281882"/>
              <a:gd name="connsiteX34" fmla="*/ 5530928 w 7234314"/>
              <a:gd name="connsiteY34" fmla="*/ 4222750 h 5281882"/>
              <a:gd name="connsiteX35" fmla="*/ 6521529 w 7234314"/>
              <a:gd name="connsiteY35" fmla="*/ 3660774 h 5281882"/>
              <a:gd name="connsiteX36" fmla="*/ 6935866 w 7234314"/>
              <a:gd name="connsiteY36" fmla="*/ 3384550 h 5281882"/>
              <a:gd name="connsiteX37" fmla="*/ 7007303 w 7234314"/>
              <a:gd name="connsiteY37" fmla="*/ 3175000 h 5281882"/>
              <a:gd name="connsiteX38" fmla="*/ 7045404 w 7234314"/>
              <a:gd name="connsiteY38" fmla="*/ 2974975 h 5281882"/>
              <a:gd name="connsiteX39" fmla="*/ 7059691 w 7234314"/>
              <a:gd name="connsiteY39" fmla="*/ 2779712 h 5281882"/>
              <a:gd name="connsiteX40" fmla="*/ 7040641 w 7234314"/>
              <a:gd name="connsiteY40" fmla="*/ 2465387 h 5281882"/>
              <a:gd name="connsiteX41" fmla="*/ 7016828 w 7234314"/>
              <a:gd name="connsiteY41" fmla="*/ 2251075 h 5281882"/>
              <a:gd name="connsiteX42" fmla="*/ 6993014 w 7234314"/>
              <a:gd name="connsiteY42" fmla="*/ 2120900 h 5281882"/>
              <a:gd name="connsiteX43" fmla="*/ 7124776 w 7234314"/>
              <a:gd name="connsiteY43" fmla="*/ 1947863 h 5281882"/>
              <a:gd name="connsiteX44" fmla="*/ 7234314 w 7234314"/>
              <a:gd name="connsiteY44" fmla="*/ 1808163 h 5281882"/>
              <a:gd name="connsiteX45" fmla="*/ 7213676 w 7234314"/>
              <a:gd name="connsiteY45" fmla="*/ 1720850 h 5281882"/>
              <a:gd name="connsiteX46" fmla="*/ 7140651 w 7234314"/>
              <a:gd name="connsiteY46" fmla="*/ 1662113 h 5281882"/>
              <a:gd name="connsiteX47" fmla="*/ 7032701 w 7234314"/>
              <a:gd name="connsiteY47" fmla="*/ 1603375 h 5281882"/>
              <a:gd name="connsiteX48" fmla="*/ 6883477 w 7234314"/>
              <a:gd name="connsiteY48" fmla="*/ 1525588 h 5281882"/>
              <a:gd name="connsiteX49" fmla="*/ 6885064 w 7234314"/>
              <a:gd name="connsiteY49" fmla="*/ 1471613 h 5281882"/>
              <a:gd name="connsiteX50" fmla="*/ 6318326 w 7234314"/>
              <a:gd name="connsiteY50" fmla="*/ 1146176 h 5281882"/>
              <a:gd name="connsiteX51" fmla="*/ 6161164 w 7234314"/>
              <a:gd name="connsiteY51" fmla="*/ 1044576 h 5281882"/>
              <a:gd name="connsiteX52" fmla="*/ 6132589 w 7234314"/>
              <a:gd name="connsiteY52" fmla="*/ 985838 h 5281882"/>
              <a:gd name="connsiteX53" fmla="*/ 6088139 w 7234314"/>
              <a:gd name="connsiteY53" fmla="*/ 850901 h 5281882"/>
              <a:gd name="connsiteX54" fmla="*/ 6084964 w 7234314"/>
              <a:gd name="connsiteY54" fmla="*/ 758825 h 5281882"/>
              <a:gd name="connsiteX55" fmla="*/ 5981708 w 7234314"/>
              <a:gd name="connsiteY55" fmla="*/ 745619 h 5281882"/>
              <a:gd name="connsiteX56" fmla="*/ 5657927 w 7234314"/>
              <a:gd name="connsiteY56" fmla="*/ 790576 h 5281882"/>
              <a:gd name="connsiteX57" fmla="*/ 5490447 w 7234314"/>
              <a:gd name="connsiteY57" fmla="*/ 779462 h 5281882"/>
              <a:gd name="connsiteX58" fmla="*/ 5292804 w 7234314"/>
              <a:gd name="connsiteY58" fmla="*/ 808037 h 5281882"/>
              <a:gd name="connsiteX59" fmla="*/ 5115002 w 7234314"/>
              <a:gd name="connsiteY59" fmla="*/ 792163 h 5281882"/>
              <a:gd name="connsiteX60" fmla="*/ 4929264 w 7234314"/>
              <a:gd name="connsiteY60" fmla="*/ 807244 h 5281882"/>
              <a:gd name="connsiteX61" fmla="*/ 4816553 w 7234314"/>
              <a:gd name="connsiteY61" fmla="*/ 800893 h 5281882"/>
              <a:gd name="connsiteX62" fmla="*/ 4736384 w 7234314"/>
              <a:gd name="connsiteY62" fmla="*/ 777875 h 5281882"/>
              <a:gd name="connsiteX63" fmla="*/ 4635579 w 7234314"/>
              <a:gd name="connsiteY63" fmla="*/ 774700 h 5281882"/>
              <a:gd name="connsiteX64" fmla="*/ 4461747 w 7234314"/>
              <a:gd name="connsiteY64" fmla="*/ 755650 h 5281882"/>
              <a:gd name="connsiteX65" fmla="*/ 4288707 w 7234314"/>
              <a:gd name="connsiteY65" fmla="*/ 764381 h 5281882"/>
              <a:gd name="connsiteX66" fmla="*/ 4054551 w 7234314"/>
              <a:gd name="connsiteY66" fmla="*/ 779463 h 5281882"/>
              <a:gd name="connsiteX67" fmla="*/ 3962476 w 7234314"/>
              <a:gd name="connsiteY67" fmla="*/ 757238 h 5281882"/>
              <a:gd name="connsiteX68" fmla="*/ 3832302 w 7234314"/>
              <a:gd name="connsiteY68" fmla="*/ 789782 h 5281882"/>
              <a:gd name="connsiteX69" fmla="*/ 3668791 w 7234314"/>
              <a:gd name="connsiteY69" fmla="*/ 810418 h 5281882"/>
              <a:gd name="connsiteX70" fmla="*/ 3492577 w 7234314"/>
              <a:gd name="connsiteY70" fmla="*/ 833438 h 5281882"/>
              <a:gd name="connsiteX71" fmla="*/ 3392564 w 7234314"/>
              <a:gd name="connsiteY71" fmla="*/ 828675 h 5281882"/>
              <a:gd name="connsiteX72" fmla="*/ 3229051 w 7234314"/>
              <a:gd name="connsiteY72" fmla="*/ 860425 h 5281882"/>
              <a:gd name="connsiteX73" fmla="*/ 3027439 w 7234314"/>
              <a:gd name="connsiteY73" fmla="*/ 809625 h 5281882"/>
              <a:gd name="connsiteX74" fmla="*/ 2990134 w 7234314"/>
              <a:gd name="connsiteY74" fmla="*/ 767555 h 5281882"/>
              <a:gd name="connsiteX75" fmla="*/ 2951238 w 7234314"/>
              <a:gd name="connsiteY75" fmla="*/ 668338 h 5281882"/>
              <a:gd name="connsiteX76" fmla="*/ 2850433 w 7234314"/>
              <a:gd name="connsiteY76" fmla="*/ 555627 h 5281882"/>
              <a:gd name="connsiteX77" fmla="*/ 2778201 w 7234314"/>
              <a:gd name="connsiteY77" fmla="*/ 477838 h 5281882"/>
              <a:gd name="connsiteX78" fmla="*/ 2671839 w 7234314"/>
              <a:gd name="connsiteY78" fmla="*/ 349251 h 5281882"/>
              <a:gd name="connsiteX79" fmla="*/ 2435301 w 7234314"/>
              <a:gd name="connsiteY79" fmla="*/ 231775 h 5281882"/>
              <a:gd name="connsiteX80" fmla="*/ 2311475 w 7234314"/>
              <a:gd name="connsiteY80" fmla="*/ 85726 h 5281882"/>
              <a:gd name="connsiteX81" fmla="*/ 2135264 w 7234314"/>
              <a:gd name="connsiteY81" fmla="*/ 0 h 5281882"/>
              <a:gd name="connsiteX82" fmla="*/ 2013027 w 7234314"/>
              <a:gd name="connsiteY82" fmla="*/ 90488 h 5281882"/>
              <a:gd name="connsiteX0" fmla="*/ 2013027 w 7234314"/>
              <a:gd name="connsiteY0" fmla="*/ 90488 h 5281882"/>
              <a:gd name="connsiteX1" fmla="*/ 1780460 w 7234314"/>
              <a:gd name="connsiteY1" fmla="*/ 107950 h 5281882"/>
              <a:gd name="connsiteX2" fmla="*/ 1392314 w 7234314"/>
              <a:gd name="connsiteY2" fmla="*/ 222250 h 5281882"/>
              <a:gd name="connsiteX3" fmla="*/ 904951 w 7234314"/>
              <a:gd name="connsiteY3" fmla="*/ 400050 h 5281882"/>
              <a:gd name="connsiteX4" fmla="*/ 777952 w 7234314"/>
              <a:gd name="connsiteY4" fmla="*/ 442913 h 5281882"/>
              <a:gd name="connsiteX5" fmla="*/ 692227 w 7234314"/>
              <a:gd name="connsiteY5" fmla="*/ 468313 h 5281882"/>
              <a:gd name="connsiteX6" fmla="*/ 582688 w 7234314"/>
              <a:gd name="connsiteY6" fmla="*/ 520700 h 5281882"/>
              <a:gd name="connsiteX7" fmla="*/ 493789 w 7234314"/>
              <a:gd name="connsiteY7" fmla="*/ 544513 h 5281882"/>
              <a:gd name="connsiteX8" fmla="*/ 296939 w 7234314"/>
              <a:gd name="connsiteY8" fmla="*/ 679451 h 5281882"/>
              <a:gd name="connsiteX9" fmla="*/ 163591 w 7234314"/>
              <a:gd name="connsiteY9" fmla="*/ 779463 h 5281882"/>
              <a:gd name="connsiteX10" fmla="*/ 73101 w 7234314"/>
              <a:gd name="connsiteY10" fmla="*/ 895351 h 5281882"/>
              <a:gd name="connsiteX11" fmla="*/ 1666 w 7234314"/>
              <a:gd name="connsiteY11" fmla="*/ 984250 h 5281882"/>
              <a:gd name="connsiteX12" fmla="*/ 133358 w 7234314"/>
              <a:gd name="connsiteY12" fmla="*/ 1374270 h 5281882"/>
              <a:gd name="connsiteX13" fmla="*/ 255664 w 7234314"/>
              <a:gd name="connsiteY13" fmla="*/ 1439863 h 5281882"/>
              <a:gd name="connsiteX14" fmla="*/ 492201 w 7234314"/>
              <a:gd name="connsiteY14" fmla="*/ 1606550 h 5281882"/>
              <a:gd name="connsiteX15" fmla="*/ 652539 w 7234314"/>
              <a:gd name="connsiteY15" fmla="*/ 1814513 h 5281882"/>
              <a:gd name="connsiteX16" fmla="*/ 825577 w 7234314"/>
              <a:gd name="connsiteY16" fmla="*/ 1900238 h 5281882"/>
              <a:gd name="connsiteX17" fmla="*/ 971627 w 7234314"/>
              <a:gd name="connsiteY17" fmla="*/ 1973263 h 5281882"/>
              <a:gd name="connsiteX18" fmla="*/ 1124026 w 7234314"/>
              <a:gd name="connsiteY18" fmla="*/ 2047875 h 5281882"/>
              <a:gd name="connsiteX19" fmla="*/ 1306589 w 7234314"/>
              <a:gd name="connsiteY19" fmla="*/ 2201863 h 5281882"/>
              <a:gd name="connsiteX20" fmla="*/ 1371676 w 7234314"/>
              <a:gd name="connsiteY20" fmla="*/ 2338388 h 5281882"/>
              <a:gd name="connsiteX21" fmla="*/ 1446289 w 7234314"/>
              <a:gd name="connsiteY21" fmla="*/ 2452688 h 5281882"/>
              <a:gd name="connsiteX22" fmla="*/ 1566939 w 7234314"/>
              <a:gd name="connsiteY22" fmla="*/ 2794001 h 5281882"/>
              <a:gd name="connsiteX23" fmla="*/ 1735214 w 7234314"/>
              <a:gd name="connsiteY23" fmla="*/ 2998788 h 5281882"/>
              <a:gd name="connsiteX24" fmla="*/ 2121203 w 7234314"/>
              <a:gd name="connsiteY24" fmla="*/ 3406549 h 5281882"/>
              <a:gd name="connsiteX25" fmla="*/ 2508100 w 7234314"/>
              <a:gd name="connsiteY25" fmla="*/ 3589792 h 5281882"/>
              <a:gd name="connsiteX26" fmla="*/ 2848732 w 7234314"/>
              <a:gd name="connsiteY26" fmla="*/ 3822927 h 5281882"/>
              <a:gd name="connsiteX27" fmla="*/ 3139925 w 7234314"/>
              <a:gd name="connsiteY27" fmla="*/ 4109585 h 5281882"/>
              <a:gd name="connsiteX28" fmla="*/ 3403905 w 7234314"/>
              <a:gd name="connsiteY28" fmla="*/ 4369481 h 5281882"/>
              <a:gd name="connsiteX29" fmla="*/ 3641123 w 7234314"/>
              <a:gd name="connsiteY29" fmla="*/ 4573134 h 5281882"/>
              <a:gd name="connsiteX30" fmla="*/ 3705303 w 7234314"/>
              <a:gd name="connsiteY30" fmla="*/ 5193845 h 5281882"/>
              <a:gd name="connsiteX31" fmla="*/ 4495808 w 7234314"/>
              <a:gd name="connsiteY31" fmla="*/ 5269995 h 5281882"/>
              <a:gd name="connsiteX32" fmla="*/ 4791083 w 7234314"/>
              <a:gd name="connsiteY32" fmla="*/ 4793745 h 5281882"/>
              <a:gd name="connsiteX33" fmla="*/ 5214945 w 7234314"/>
              <a:gd name="connsiteY33" fmla="*/ 4450845 h 5281882"/>
              <a:gd name="connsiteX34" fmla="*/ 5530928 w 7234314"/>
              <a:gd name="connsiteY34" fmla="*/ 4222750 h 5281882"/>
              <a:gd name="connsiteX35" fmla="*/ 6521529 w 7234314"/>
              <a:gd name="connsiteY35" fmla="*/ 3660774 h 5281882"/>
              <a:gd name="connsiteX36" fmla="*/ 6935866 w 7234314"/>
              <a:gd name="connsiteY36" fmla="*/ 3384550 h 5281882"/>
              <a:gd name="connsiteX37" fmla="*/ 7007303 w 7234314"/>
              <a:gd name="connsiteY37" fmla="*/ 3175000 h 5281882"/>
              <a:gd name="connsiteX38" fmla="*/ 7045404 w 7234314"/>
              <a:gd name="connsiteY38" fmla="*/ 2974975 h 5281882"/>
              <a:gd name="connsiteX39" fmla="*/ 7059691 w 7234314"/>
              <a:gd name="connsiteY39" fmla="*/ 2779712 h 5281882"/>
              <a:gd name="connsiteX40" fmla="*/ 7040641 w 7234314"/>
              <a:gd name="connsiteY40" fmla="*/ 2465387 h 5281882"/>
              <a:gd name="connsiteX41" fmla="*/ 7016828 w 7234314"/>
              <a:gd name="connsiteY41" fmla="*/ 2251075 h 5281882"/>
              <a:gd name="connsiteX42" fmla="*/ 6993014 w 7234314"/>
              <a:gd name="connsiteY42" fmla="*/ 2120900 h 5281882"/>
              <a:gd name="connsiteX43" fmla="*/ 7124776 w 7234314"/>
              <a:gd name="connsiteY43" fmla="*/ 1947863 h 5281882"/>
              <a:gd name="connsiteX44" fmla="*/ 7234314 w 7234314"/>
              <a:gd name="connsiteY44" fmla="*/ 1808163 h 5281882"/>
              <a:gd name="connsiteX45" fmla="*/ 7213676 w 7234314"/>
              <a:gd name="connsiteY45" fmla="*/ 1720850 h 5281882"/>
              <a:gd name="connsiteX46" fmla="*/ 7140651 w 7234314"/>
              <a:gd name="connsiteY46" fmla="*/ 1662113 h 5281882"/>
              <a:gd name="connsiteX47" fmla="*/ 7032701 w 7234314"/>
              <a:gd name="connsiteY47" fmla="*/ 1603375 h 5281882"/>
              <a:gd name="connsiteX48" fmla="*/ 6883477 w 7234314"/>
              <a:gd name="connsiteY48" fmla="*/ 1525588 h 5281882"/>
              <a:gd name="connsiteX49" fmla="*/ 6885064 w 7234314"/>
              <a:gd name="connsiteY49" fmla="*/ 1471613 h 5281882"/>
              <a:gd name="connsiteX50" fmla="*/ 6318326 w 7234314"/>
              <a:gd name="connsiteY50" fmla="*/ 1146176 h 5281882"/>
              <a:gd name="connsiteX51" fmla="*/ 6161164 w 7234314"/>
              <a:gd name="connsiteY51" fmla="*/ 1044576 h 5281882"/>
              <a:gd name="connsiteX52" fmla="*/ 6132589 w 7234314"/>
              <a:gd name="connsiteY52" fmla="*/ 985838 h 5281882"/>
              <a:gd name="connsiteX53" fmla="*/ 6088139 w 7234314"/>
              <a:gd name="connsiteY53" fmla="*/ 850901 h 5281882"/>
              <a:gd name="connsiteX54" fmla="*/ 6084964 w 7234314"/>
              <a:gd name="connsiteY54" fmla="*/ 758825 h 5281882"/>
              <a:gd name="connsiteX55" fmla="*/ 5981708 w 7234314"/>
              <a:gd name="connsiteY55" fmla="*/ 745619 h 5281882"/>
              <a:gd name="connsiteX56" fmla="*/ 5657927 w 7234314"/>
              <a:gd name="connsiteY56" fmla="*/ 790576 h 5281882"/>
              <a:gd name="connsiteX57" fmla="*/ 5490447 w 7234314"/>
              <a:gd name="connsiteY57" fmla="*/ 779462 h 5281882"/>
              <a:gd name="connsiteX58" fmla="*/ 5292804 w 7234314"/>
              <a:gd name="connsiteY58" fmla="*/ 808037 h 5281882"/>
              <a:gd name="connsiteX59" fmla="*/ 5115002 w 7234314"/>
              <a:gd name="connsiteY59" fmla="*/ 792163 h 5281882"/>
              <a:gd name="connsiteX60" fmla="*/ 4929264 w 7234314"/>
              <a:gd name="connsiteY60" fmla="*/ 807244 h 5281882"/>
              <a:gd name="connsiteX61" fmla="*/ 4816553 w 7234314"/>
              <a:gd name="connsiteY61" fmla="*/ 800893 h 5281882"/>
              <a:gd name="connsiteX62" fmla="*/ 4736384 w 7234314"/>
              <a:gd name="connsiteY62" fmla="*/ 777875 h 5281882"/>
              <a:gd name="connsiteX63" fmla="*/ 4635579 w 7234314"/>
              <a:gd name="connsiteY63" fmla="*/ 774700 h 5281882"/>
              <a:gd name="connsiteX64" fmla="*/ 4461747 w 7234314"/>
              <a:gd name="connsiteY64" fmla="*/ 755650 h 5281882"/>
              <a:gd name="connsiteX65" fmla="*/ 4288707 w 7234314"/>
              <a:gd name="connsiteY65" fmla="*/ 764381 h 5281882"/>
              <a:gd name="connsiteX66" fmla="*/ 4054551 w 7234314"/>
              <a:gd name="connsiteY66" fmla="*/ 779463 h 5281882"/>
              <a:gd name="connsiteX67" fmla="*/ 3962476 w 7234314"/>
              <a:gd name="connsiteY67" fmla="*/ 757238 h 5281882"/>
              <a:gd name="connsiteX68" fmla="*/ 3832302 w 7234314"/>
              <a:gd name="connsiteY68" fmla="*/ 789782 h 5281882"/>
              <a:gd name="connsiteX69" fmla="*/ 3668791 w 7234314"/>
              <a:gd name="connsiteY69" fmla="*/ 810418 h 5281882"/>
              <a:gd name="connsiteX70" fmla="*/ 3492577 w 7234314"/>
              <a:gd name="connsiteY70" fmla="*/ 833438 h 5281882"/>
              <a:gd name="connsiteX71" fmla="*/ 3392564 w 7234314"/>
              <a:gd name="connsiteY71" fmla="*/ 828675 h 5281882"/>
              <a:gd name="connsiteX72" fmla="*/ 3229051 w 7234314"/>
              <a:gd name="connsiteY72" fmla="*/ 860425 h 5281882"/>
              <a:gd name="connsiteX73" fmla="*/ 3027439 w 7234314"/>
              <a:gd name="connsiteY73" fmla="*/ 809625 h 5281882"/>
              <a:gd name="connsiteX74" fmla="*/ 2990134 w 7234314"/>
              <a:gd name="connsiteY74" fmla="*/ 767555 h 5281882"/>
              <a:gd name="connsiteX75" fmla="*/ 2951238 w 7234314"/>
              <a:gd name="connsiteY75" fmla="*/ 668338 h 5281882"/>
              <a:gd name="connsiteX76" fmla="*/ 2850433 w 7234314"/>
              <a:gd name="connsiteY76" fmla="*/ 555627 h 5281882"/>
              <a:gd name="connsiteX77" fmla="*/ 2778201 w 7234314"/>
              <a:gd name="connsiteY77" fmla="*/ 477838 h 5281882"/>
              <a:gd name="connsiteX78" fmla="*/ 2671839 w 7234314"/>
              <a:gd name="connsiteY78" fmla="*/ 349251 h 5281882"/>
              <a:gd name="connsiteX79" fmla="*/ 2435301 w 7234314"/>
              <a:gd name="connsiteY79" fmla="*/ 231775 h 5281882"/>
              <a:gd name="connsiteX80" fmla="*/ 2311475 w 7234314"/>
              <a:gd name="connsiteY80" fmla="*/ 85726 h 5281882"/>
              <a:gd name="connsiteX81" fmla="*/ 2135264 w 7234314"/>
              <a:gd name="connsiteY81" fmla="*/ 0 h 5281882"/>
              <a:gd name="connsiteX82" fmla="*/ 2013027 w 7234314"/>
              <a:gd name="connsiteY82" fmla="*/ 90488 h 528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7234314" h="5281882">
                <a:moveTo>
                  <a:pt x="2013027" y="90488"/>
                </a:moveTo>
                <a:cubicBezTo>
                  <a:pt x="1996624" y="97896"/>
                  <a:pt x="1796863" y="100542"/>
                  <a:pt x="1780460" y="107950"/>
                </a:cubicBezTo>
                <a:lnTo>
                  <a:pt x="1392314" y="222250"/>
                </a:lnTo>
                <a:lnTo>
                  <a:pt x="904951" y="400050"/>
                </a:lnTo>
                <a:lnTo>
                  <a:pt x="777952" y="442913"/>
                </a:lnTo>
                <a:lnTo>
                  <a:pt x="692227" y="468313"/>
                </a:lnTo>
                <a:lnTo>
                  <a:pt x="582688" y="520700"/>
                </a:lnTo>
                <a:cubicBezTo>
                  <a:pt x="584805" y="520700"/>
                  <a:pt x="541414" y="518055"/>
                  <a:pt x="493789" y="544513"/>
                </a:cubicBezTo>
                <a:cubicBezTo>
                  <a:pt x="446164" y="570971"/>
                  <a:pt x="351972" y="640293"/>
                  <a:pt x="296939" y="679451"/>
                </a:cubicBezTo>
                <a:cubicBezTo>
                  <a:pt x="241906" y="718609"/>
                  <a:pt x="193753" y="733955"/>
                  <a:pt x="163591" y="779463"/>
                </a:cubicBezTo>
                <a:cubicBezTo>
                  <a:pt x="133429" y="824971"/>
                  <a:pt x="92151" y="842964"/>
                  <a:pt x="73101" y="895351"/>
                </a:cubicBezTo>
                <a:cubicBezTo>
                  <a:pt x="88977" y="947209"/>
                  <a:pt x="-14210" y="932392"/>
                  <a:pt x="1666" y="984250"/>
                </a:cubicBezTo>
                <a:cubicBezTo>
                  <a:pt x="28100" y="1119019"/>
                  <a:pt x="102161" y="1325226"/>
                  <a:pt x="133358" y="1374270"/>
                </a:cubicBezTo>
                <a:lnTo>
                  <a:pt x="255664" y="1439863"/>
                </a:lnTo>
                <a:lnTo>
                  <a:pt x="492201" y="1606550"/>
                </a:lnTo>
                <a:lnTo>
                  <a:pt x="652539" y="1814513"/>
                </a:lnTo>
                <a:lnTo>
                  <a:pt x="825577" y="1900238"/>
                </a:lnTo>
                <a:lnTo>
                  <a:pt x="971627" y="1973263"/>
                </a:lnTo>
                <a:lnTo>
                  <a:pt x="1124026" y="2047875"/>
                </a:lnTo>
                <a:lnTo>
                  <a:pt x="1306589" y="2201863"/>
                </a:lnTo>
                <a:lnTo>
                  <a:pt x="1371676" y="2338388"/>
                </a:lnTo>
                <a:lnTo>
                  <a:pt x="1446289" y="2452688"/>
                </a:lnTo>
                <a:lnTo>
                  <a:pt x="1566939" y="2794001"/>
                </a:lnTo>
                <a:lnTo>
                  <a:pt x="1735214" y="2998788"/>
                </a:lnTo>
                <a:lnTo>
                  <a:pt x="2121203" y="3406549"/>
                </a:lnTo>
                <a:lnTo>
                  <a:pt x="2508100" y="3589792"/>
                </a:lnTo>
                <a:lnTo>
                  <a:pt x="2848732" y="3822927"/>
                </a:lnTo>
                <a:lnTo>
                  <a:pt x="3139925" y="4109585"/>
                </a:lnTo>
                <a:lnTo>
                  <a:pt x="3403905" y="4369481"/>
                </a:lnTo>
                <a:lnTo>
                  <a:pt x="3641123" y="4573134"/>
                </a:lnTo>
                <a:lnTo>
                  <a:pt x="3705303" y="5193845"/>
                </a:lnTo>
                <a:cubicBezTo>
                  <a:pt x="3890612" y="5244108"/>
                  <a:pt x="4200545" y="5308897"/>
                  <a:pt x="4495808" y="5269995"/>
                </a:cubicBezTo>
                <a:lnTo>
                  <a:pt x="4791083" y="4793745"/>
                </a:lnTo>
                <a:cubicBezTo>
                  <a:pt x="4910939" y="4657220"/>
                  <a:pt x="5105131" y="4558711"/>
                  <a:pt x="5214945" y="4450845"/>
                </a:cubicBezTo>
                <a:cubicBezTo>
                  <a:pt x="5324759" y="4342979"/>
                  <a:pt x="5316339" y="4359985"/>
                  <a:pt x="5530928" y="4222750"/>
                </a:cubicBezTo>
                <a:cubicBezTo>
                  <a:pt x="5848428" y="4048125"/>
                  <a:pt x="6204029" y="3835399"/>
                  <a:pt x="6521529" y="3660774"/>
                </a:cubicBezTo>
                <a:lnTo>
                  <a:pt x="6935866" y="3384550"/>
                </a:lnTo>
                <a:lnTo>
                  <a:pt x="7007303" y="3175000"/>
                </a:lnTo>
                <a:lnTo>
                  <a:pt x="7045404" y="2974975"/>
                </a:lnTo>
                <a:cubicBezTo>
                  <a:pt x="7045404" y="2906712"/>
                  <a:pt x="7059691" y="2847975"/>
                  <a:pt x="7059691" y="2779712"/>
                </a:cubicBezTo>
                <a:cubicBezTo>
                  <a:pt x="7052547" y="2696368"/>
                  <a:pt x="7058104" y="2533650"/>
                  <a:pt x="7040641" y="2465387"/>
                </a:cubicBezTo>
                <a:cubicBezTo>
                  <a:pt x="7015241" y="2439987"/>
                  <a:pt x="7042228" y="2276475"/>
                  <a:pt x="7016828" y="2251075"/>
                </a:cubicBezTo>
                <a:lnTo>
                  <a:pt x="6993014" y="2120900"/>
                </a:lnTo>
                <a:lnTo>
                  <a:pt x="7124776" y="1947863"/>
                </a:lnTo>
                <a:lnTo>
                  <a:pt x="7234314" y="1808163"/>
                </a:lnTo>
                <a:lnTo>
                  <a:pt x="7213676" y="1720850"/>
                </a:lnTo>
                <a:lnTo>
                  <a:pt x="7140651" y="1662113"/>
                </a:lnTo>
                <a:lnTo>
                  <a:pt x="7032701" y="1603375"/>
                </a:lnTo>
                <a:lnTo>
                  <a:pt x="6883477" y="1525588"/>
                </a:lnTo>
                <a:lnTo>
                  <a:pt x="6885064" y="1471613"/>
                </a:lnTo>
                <a:lnTo>
                  <a:pt x="6318326" y="1146176"/>
                </a:lnTo>
                <a:lnTo>
                  <a:pt x="6161164" y="1044576"/>
                </a:lnTo>
                <a:lnTo>
                  <a:pt x="6132589" y="985838"/>
                </a:lnTo>
                <a:lnTo>
                  <a:pt x="6088139" y="850901"/>
                </a:lnTo>
                <a:lnTo>
                  <a:pt x="6084964" y="758825"/>
                </a:lnTo>
                <a:cubicBezTo>
                  <a:pt x="6044195" y="760773"/>
                  <a:pt x="6022477" y="743671"/>
                  <a:pt x="5981708" y="745619"/>
                </a:cubicBezTo>
                <a:lnTo>
                  <a:pt x="5657927" y="790576"/>
                </a:lnTo>
                <a:cubicBezTo>
                  <a:pt x="5632263" y="798778"/>
                  <a:pt x="5516111" y="771260"/>
                  <a:pt x="5490447" y="779462"/>
                </a:cubicBezTo>
                <a:cubicBezTo>
                  <a:pt x="5419803" y="802481"/>
                  <a:pt x="5363448" y="785018"/>
                  <a:pt x="5292804" y="808037"/>
                </a:cubicBezTo>
                <a:lnTo>
                  <a:pt x="5115002" y="792163"/>
                </a:lnTo>
                <a:lnTo>
                  <a:pt x="4929264" y="807244"/>
                </a:lnTo>
                <a:cubicBezTo>
                  <a:pt x="4886931" y="804333"/>
                  <a:pt x="4858886" y="803804"/>
                  <a:pt x="4816553" y="800893"/>
                </a:cubicBezTo>
                <a:lnTo>
                  <a:pt x="4736384" y="777875"/>
                </a:lnTo>
                <a:cubicBezTo>
                  <a:pt x="4714689" y="774435"/>
                  <a:pt x="4657274" y="778140"/>
                  <a:pt x="4635579" y="774700"/>
                </a:cubicBezTo>
                <a:cubicBezTo>
                  <a:pt x="4577635" y="770731"/>
                  <a:pt x="4519691" y="759619"/>
                  <a:pt x="4461747" y="755650"/>
                </a:cubicBezTo>
                <a:lnTo>
                  <a:pt x="4288707" y="764381"/>
                </a:lnTo>
                <a:lnTo>
                  <a:pt x="4054551" y="779463"/>
                </a:lnTo>
                <a:lnTo>
                  <a:pt x="3962476" y="757238"/>
                </a:lnTo>
                <a:lnTo>
                  <a:pt x="3832302" y="789782"/>
                </a:lnTo>
                <a:cubicBezTo>
                  <a:pt x="3747636" y="792295"/>
                  <a:pt x="3696043" y="795998"/>
                  <a:pt x="3668791" y="810418"/>
                </a:cubicBezTo>
                <a:cubicBezTo>
                  <a:pt x="3641539" y="824838"/>
                  <a:pt x="3538615" y="830395"/>
                  <a:pt x="3492577" y="833438"/>
                </a:cubicBezTo>
                <a:cubicBezTo>
                  <a:pt x="3446539" y="836481"/>
                  <a:pt x="3436485" y="824177"/>
                  <a:pt x="3392564" y="828675"/>
                </a:cubicBezTo>
                <a:cubicBezTo>
                  <a:pt x="3348643" y="833173"/>
                  <a:pt x="3283555" y="849842"/>
                  <a:pt x="3229051" y="860425"/>
                </a:cubicBezTo>
                <a:lnTo>
                  <a:pt x="3027439" y="809625"/>
                </a:lnTo>
                <a:cubicBezTo>
                  <a:pt x="2977698" y="800364"/>
                  <a:pt x="3039875" y="776816"/>
                  <a:pt x="2990134" y="767555"/>
                </a:cubicBezTo>
                <a:lnTo>
                  <a:pt x="2951238" y="668338"/>
                </a:lnTo>
                <a:lnTo>
                  <a:pt x="2850433" y="555627"/>
                </a:lnTo>
                <a:lnTo>
                  <a:pt x="2778201" y="477838"/>
                </a:lnTo>
                <a:lnTo>
                  <a:pt x="2671839" y="349251"/>
                </a:lnTo>
                <a:lnTo>
                  <a:pt x="2435301" y="231775"/>
                </a:lnTo>
                <a:lnTo>
                  <a:pt x="2311475" y="85726"/>
                </a:lnTo>
                <a:lnTo>
                  <a:pt x="2135264" y="0"/>
                </a:lnTo>
                <a:lnTo>
                  <a:pt x="2013027" y="9048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srgbClr val="000000"/>
              </a:solidFill>
            </a:endParaRPr>
          </a:p>
        </p:txBody>
      </p:sp>
      <p:sp>
        <p:nvSpPr>
          <p:cNvPr id="78" name="手繪多邊形 77"/>
          <p:cNvSpPr/>
          <p:nvPr/>
        </p:nvSpPr>
        <p:spPr>
          <a:xfrm>
            <a:off x="2207201" y="447056"/>
            <a:ext cx="4092128" cy="1738195"/>
          </a:xfrm>
          <a:custGeom>
            <a:avLst/>
            <a:gdLst>
              <a:gd name="connsiteX0" fmla="*/ 0 w 3857625"/>
              <a:gd name="connsiteY0" fmla="*/ 914400 h 1885950"/>
              <a:gd name="connsiteX1" fmla="*/ 28575 w 3857625"/>
              <a:gd name="connsiteY1" fmla="*/ 857250 h 1885950"/>
              <a:gd name="connsiteX2" fmla="*/ 114300 w 3857625"/>
              <a:gd name="connsiteY2" fmla="*/ 762000 h 1885950"/>
              <a:gd name="connsiteX3" fmla="*/ 209550 w 3857625"/>
              <a:gd name="connsiteY3" fmla="*/ 733425 h 1885950"/>
              <a:gd name="connsiteX4" fmla="*/ 285750 w 3857625"/>
              <a:gd name="connsiteY4" fmla="*/ 695325 h 1885950"/>
              <a:gd name="connsiteX5" fmla="*/ 381000 w 3857625"/>
              <a:gd name="connsiteY5" fmla="*/ 542925 h 1885950"/>
              <a:gd name="connsiteX6" fmla="*/ 495300 w 3857625"/>
              <a:gd name="connsiteY6" fmla="*/ 457200 h 1885950"/>
              <a:gd name="connsiteX7" fmla="*/ 495300 w 3857625"/>
              <a:gd name="connsiteY7" fmla="*/ 457200 h 1885950"/>
              <a:gd name="connsiteX8" fmla="*/ 666750 w 3857625"/>
              <a:gd name="connsiteY8" fmla="*/ 438150 h 1885950"/>
              <a:gd name="connsiteX9" fmla="*/ 733425 w 3857625"/>
              <a:gd name="connsiteY9" fmla="*/ 381000 h 1885950"/>
              <a:gd name="connsiteX10" fmla="*/ 885825 w 3857625"/>
              <a:gd name="connsiteY10" fmla="*/ 295275 h 1885950"/>
              <a:gd name="connsiteX11" fmla="*/ 981075 w 3857625"/>
              <a:gd name="connsiteY11" fmla="*/ 276225 h 1885950"/>
              <a:gd name="connsiteX12" fmla="*/ 1028700 w 3857625"/>
              <a:gd name="connsiteY12" fmla="*/ 257175 h 1885950"/>
              <a:gd name="connsiteX13" fmla="*/ 1028700 w 3857625"/>
              <a:gd name="connsiteY13" fmla="*/ 257175 h 1885950"/>
              <a:gd name="connsiteX14" fmla="*/ 1181100 w 3857625"/>
              <a:gd name="connsiteY14" fmla="*/ 228600 h 1885950"/>
              <a:gd name="connsiteX15" fmla="*/ 1285875 w 3857625"/>
              <a:gd name="connsiteY15" fmla="*/ 200025 h 1885950"/>
              <a:gd name="connsiteX16" fmla="*/ 1285875 w 3857625"/>
              <a:gd name="connsiteY16" fmla="*/ 200025 h 1885950"/>
              <a:gd name="connsiteX17" fmla="*/ 1466850 w 3857625"/>
              <a:gd name="connsiteY17" fmla="*/ 142875 h 1885950"/>
              <a:gd name="connsiteX18" fmla="*/ 1533525 w 3857625"/>
              <a:gd name="connsiteY18" fmla="*/ 85725 h 1885950"/>
              <a:gd name="connsiteX19" fmla="*/ 1619250 w 3857625"/>
              <a:gd name="connsiteY19" fmla="*/ 76200 h 1885950"/>
              <a:gd name="connsiteX20" fmla="*/ 1619250 w 3857625"/>
              <a:gd name="connsiteY20" fmla="*/ 76200 h 1885950"/>
              <a:gd name="connsiteX21" fmla="*/ 1762125 w 3857625"/>
              <a:gd name="connsiteY21" fmla="*/ 57150 h 1885950"/>
              <a:gd name="connsiteX22" fmla="*/ 1857375 w 3857625"/>
              <a:gd name="connsiteY22" fmla="*/ 76200 h 1885950"/>
              <a:gd name="connsiteX23" fmla="*/ 1933575 w 3857625"/>
              <a:gd name="connsiteY23" fmla="*/ 85725 h 1885950"/>
              <a:gd name="connsiteX24" fmla="*/ 2124075 w 3857625"/>
              <a:gd name="connsiteY24" fmla="*/ 9525 h 1885950"/>
              <a:gd name="connsiteX25" fmla="*/ 2219325 w 3857625"/>
              <a:gd name="connsiteY25" fmla="*/ 0 h 1885950"/>
              <a:gd name="connsiteX26" fmla="*/ 2371725 w 3857625"/>
              <a:gd name="connsiteY26" fmla="*/ 133350 h 1885950"/>
              <a:gd name="connsiteX27" fmla="*/ 2428875 w 3857625"/>
              <a:gd name="connsiteY27" fmla="*/ 295275 h 1885950"/>
              <a:gd name="connsiteX28" fmla="*/ 2514600 w 3857625"/>
              <a:gd name="connsiteY28" fmla="*/ 447675 h 1885950"/>
              <a:gd name="connsiteX29" fmla="*/ 2514600 w 3857625"/>
              <a:gd name="connsiteY29" fmla="*/ 447675 h 1885950"/>
              <a:gd name="connsiteX30" fmla="*/ 2457450 w 3857625"/>
              <a:gd name="connsiteY30" fmla="*/ 571500 h 1885950"/>
              <a:gd name="connsiteX31" fmla="*/ 2371725 w 3857625"/>
              <a:gd name="connsiteY31" fmla="*/ 619125 h 1885950"/>
              <a:gd name="connsiteX32" fmla="*/ 2409825 w 3857625"/>
              <a:gd name="connsiteY32" fmla="*/ 723900 h 1885950"/>
              <a:gd name="connsiteX33" fmla="*/ 2552700 w 3857625"/>
              <a:gd name="connsiteY33" fmla="*/ 885825 h 1885950"/>
              <a:gd name="connsiteX34" fmla="*/ 2743200 w 3857625"/>
              <a:gd name="connsiteY34" fmla="*/ 1000125 h 1885950"/>
              <a:gd name="connsiteX35" fmla="*/ 2876550 w 3857625"/>
              <a:gd name="connsiteY35" fmla="*/ 1047750 h 1885950"/>
              <a:gd name="connsiteX36" fmla="*/ 3067050 w 3857625"/>
              <a:gd name="connsiteY36" fmla="*/ 1123950 h 1885950"/>
              <a:gd name="connsiteX37" fmla="*/ 3152775 w 3857625"/>
              <a:gd name="connsiteY37" fmla="*/ 1171575 h 1885950"/>
              <a:gd name="connsiteX38" fmla="*/ 3238500 w 3857625"/>
              <a:gd name="connsiteY38" fmla="*/ 1171575 h 1885950"/>
              <a:gd name="connsiteX39" fmla="*/ 3419475 w 3857625"/>
              <a:gd name="connsiteY39" fmla="*/ 1123950 h 1885950"/>
              <a:gd name="connsiteX40" fmla="*/ 3514725 w 3857625"/>
              <a:gd name="connsiteY40" fmla="*/ 1104900 h 1885950"/>
              <a:gd name="connsiteX41" fmla="*/ 3695700 w 3857625"/>
              <a:gd name="connsiteY41" fmla="*/ 1162050 h 1885950"/>
              <a:gd name="connsiteX42" fmla="*/ 3857625 w 3857625"/>
              <a:gd name="connsiteY42" fmla="*/ 1276350 h 1885950"/>
              <a:gd name="connsiteX43" fmla="*/ 3819525 w 3857625"/>
              <a:gd name="connsiteY43" fmla="*/ 1390650 h 1885950"/>
              <a:gd name="connsiteX44" fmla="*/ 3800475 w 3857625"/>
              <a:gd name="connsiteY44" fmla="*/ 1533525 h 1885950"/>
              <a:gd name="connsiteX45" fmla="*/ 3800475 w 3857625"/>
              <a:gd name="connsiteY45" fmla="*/ 1685925 h 1885950"/>
              <a:gd name="connsiteX46" fmla="*/ 3800475 w 3857625"/>
              <a:gd name="connsiteY46" fmla="*/ 1781175 h 1885950"/>
              <a:gd name="connsiteX47" fmla="*/ 3657600 w 3857625"/>
              <a:gd name="connsiteY47" fmla="*/ 1885950 h 1885950"/>
              <a:gd name="connsiteX48" fmla="*/ 3333750 w 3857625"/>
              <a:gd name="connsiteY48" fmla="*/ 1771650 h 1885950"/>
              <a:gd name="connsiteX49" fmla="*/ 3086100 w 3857625"/>
              <a:gd name="connsiteY49" fmla="*/ 1685925 h 1885950"/>
              <a:gd name="connsiteX50" fmla="*/ 2647950 w 3857625"/>
              <a:gd name="connsiteY50" fmla="*/ 1685925 h 1885950"/>
              <a:gd name="connsiteX51" fmla="*/ 2362200 w 3857625"/>
              <a:gd name="connsiteY51" fmla="*/ 1619250 h 1885950"/>
              <a:gd name="connsiteX52" fmla="*/ 2085975 w 3857625"/>
              <a:gd name="connsiteY52" fmla="*/ 1647825 h 1885950"/>
              <a:gd name="connsiteX53" fmla="*/ 1847850 w 3857625"/>
              <a:gd name="connsiteY53" fmla="*/ 1666875 h 1885950"/>
              <a:gd name="connsiteX54" fmla="*/ 1733550 w 3857625"/>
              <a:gd name="connsiteY54" fmla="*/ 1638300 h 1885950"/>
              <a:gd name="connsiteX55" fmla="*/ 1543050 w 3857625"/>
              <a:gd name="connsiteY55" fmla="*/ 1733550 h 1885950"/>
              <a:gd name="connsiteX56" fmla="*/ 1352550 w 3857625"/>
              <a:gd name="connsiteY56" fmla="*/ 1714500 h 1885950"/>
              <a:gd name="connsiteX57" fmla="*/ 1162050 w 3857625"/>
              <a:gd name="connsiteY57" fmla="*/ 1657350 h 1885950"/>
              <a:gd name="connsiteX58" fmla="*/ 1019175 w 3857625"/>
              <a:gd name="connsiteY58" fmla="*/ 1628775 h 1885950"/>
              <a:gd name="connsiteX59" fmla="*/ 885825 w 3857625"/>
              <a:gd name="connsiteY59" fmla="*/ 1514475 h 1885950"/>
              <a:gd name="connsiteX60" fmla="*/ 781050 w 3857625"/>
              <a:gd name="connsiteY60" fmla="*/ 1343025 h 1885950"/>
              <a:gd name="connsiteX61" fmla="*/ 561975 w 3857625"/>
              <a:gd name="connsiteY61" fmla="*/ 1219200 h 1885950"/>
              <a:gd name="connsiteX62" fmla="*/ 314325 w 3857625"/>
              <a:gd name="connsiteY62" fmla="*/ 1133475 h 1885950"/>
              <a:gd name="connsiteX63" fmla="*/ 200025 w 3857625"/>
              <a:gd name="connsiteY63" fmla="*/ 971550 h 1885950"/>
              <a:gd name="connsiteX64" fmla="*/ 57150 w 3857625"/>
              <a:gd name="connsiteY64" fmla="*/ 904875 h 1885950"/>
              <a:gd name="connsiteX65" fmla="*/ 19050 w 3857625"/>
              <a:gd name="connsiteY65" fmla="*/ 828675 h 1885950"/>
              <a:gd name="connsiteX0" fmla="*/ 0 w 3857625"/>
              <a:gd name="connsiteY0" fmla="*/ 914400 h 1781175"/>
              <a:gd name="connsiteX1" fmla="*/ 28575 w 3857625"/>
              <a:gd name="connsiteY1" fmla="*/ 857250 h 1781175"/>
              <a:gd name="connsiteX2" fmla="*/ 114300 w 3857625"/>
              <a:gd name="connsiteY2" fmla="*/ 762000 h 1781175"/>
              <a:gd name="connsiteX3" fmla="*/ 209550 w 3857625"/>
              <a:gd name="connsiteY3" fmla="*/ 733425 h 1781175"/>
              <a:gd name="connsiteX4" fmla="*/ 285750 w 3857625"/>
              <a:gd name="connsiteY4" fmla="*/ 695325 h 1781175"/>
              <a:gd name="connsiteX5" fmla="*/ 381000 w 3857625"/>
              <a:gd name="connsiteY5" fmla="*/ 542925 h 1781175"/>
              <a:gd name="connsiteX6" fmla="*/ 495300 w 3857625"/>
              <a:gd name="connsiteY6" fmla="*/ 457200 h 1781175"/>
              <a:gd name="connsiteX7" fmla="*/ 495300 w 3857625"/>
              <a:gd name="connsiteY7" fmla="*/ 457200 h 1781175"/>
              <a:gd name="connsiteX8" fmla="*/ 666750 w 3857625"/>
              <a:gd name="connsiteY8" fmla="*/ 438150 h 1781175"/>
              <a:gd name="connsiteX9" fmla="*/ 733425 w 3857625"/>
              <a:gd name="connsiteY9" fmla="*/ 381000 h 1781175"/>
              <a:gd name="connsiteX10" fmla="*/ 885825 w 3857625"/>
              <a:gd name="connsiteY10" fmla="*/ 295275 h 1781175"/>
              <a:gd name="connsiteX11" fmla="*/ 981075 w 3857625"/>
              <a:gd name="connsiteY11" fmla="*/ 276225 h 1781175"/>
              <a:gd name="connsiteX12" fmla="*/ 1028700 w 3857625"/>
              <a:gd name="connsiteY12" fmla="*/ 257175 h 1781175"/>
              <a:gd name="connsiteX13" fmla="*/ 1028700 w 3857625"/>
              <a:gd name="connsiteY13" fmla="*/ 257175 h 1781175"/>
              <a:gd name="connsiteX14" fmla="*/ 1181100 w 3857625"/>
              <a:gd name="connsiteY14" fmla="*/ 228600 h 1781175"/>
              <a:gd name="connsiteX15" fmla="*/ 1285875 w 3857625"/>
              <a:gd name="connsiteY15" fmla="*/ 200025 h 1781175"/>
              <a:gd name="connsiteX16" fmla="*/ 1285875 w 3857625"/>
              <a:gd name="connsiteY16" fmla="*/ 200025 h 1781175"/>
              <a:gd name="connsiteX17" fmla="*/ 1466850 w 3857625"/>
              <a:gd name="connsiteY17" fmla="*/ 142875 h 1781175"/>
              <a:gd name="connsiteX18" fmla="*/ 1533525 w 3857625"/>
              <a:gd name="connsiteY18" fmla="*/ 85725 h 1781175"/>
              <a:gd name="connsiteX19" fmla="*/ 1619250 w 3857625"/>
              <a:gd name="connsiteY19" fmla="*/ 76200 h 1781175"/>
              <a:gd name="connsiteX20" fmla="*/ 1619250 w 3857625"/>
              <a:gd name="connsiteY20" fmla="*/ 76200 h 1781175"/>
              <a:gd name="connsiteX21" fmla="*/ 1762125 w 3857625"/>
              <a:gd name="connsiteY21" fmla="*/ 57150 h 1781175"/>
              <a:gd name="connsiteX22" fmla="*/ 1857375 w 3857625"/>
              <a:gd name="connsiteY22" fmla="*/ 76200 h 1781175"/>
              <a:gd name="connsiteX23" fmla="*/ 1933575 w 3857625"/>
              <a:gd name="connsiteY23" fmla="*/ 85725 h 1781175"/>
              <a:gd name="connsiteX24" fmla="*/ 2124075 w 3857625"/>
              <a:gd name="connsiteY24" fmla="*/ 9525 h 1781175"/>
              <a:gd name="connsiteX25" fmla="*/ 2219325 w 3857625"/>
              <a:gd name="connsiteY25" fmla="*/ 0 h 1781175"/>
              <a:gd name="connsiteX26" fmla="*/ 2371725 w 3857625"/>
              <a:gd name="connsiteY26" fmla="*/ 133350 h 1781175"/>
              <a:gd name="connsiteX27" fmla="*/ 2428875 w 3857625"/>
              <a:gd name="connsiteY27" fmla="*/ 295275 h 1781175"/>
              <a:gd name="connsiteX28" fmla="*/ 2514600 w 3857625"/>
              <a:gd name="connsiteY28" fmla="*/ 447675 h 1781175"/>
              <a:gd name="connsiteX29" fmla="*/ 2514600 w 3857625"/>
              <a:gd name="connsiteY29" fmla="*/ 447675 h 1781175"/>
              <a:gd name="connsiteX30" fmla="*/ 2457450 w 3857625"/>
              <a:gd name="connsiteY30" fmla="*/ 571500 h 1781175"/>
              <a:gd name="connsiteX31" fmla="*/ 2371725 w 3857625"/>
              <a:gd name="connsiteY31" fmla="*/ 619125 h 1781175"/>
              <a:gd name="connsiteX32" fmla="*/ 2409825 w 3857625"/>
              <a:gd name="connsiteY32" fmla="*/ 723900 h 1781175"/>
              <a:gd name="connsiteX33" fmla="*/ 2552700 w 3857625"/>
              <a:gd name="connsiteY33" fmla="*/ 885825 h 1781175"/>
              <a:gd name="connsiteX34" fmla="*/ 2743200 w 3857625"/>
              <a:gd name="connsiteY34" fmla="*/ 1000125 h 1781175"/>
              <a:gd name="connsiteX35" fmla="*/ 2876550 w 3857625"/>
              <a:gd name="connsiteY35" fmla="*/ 1047750 h 1781175"/>
              <a:gd name="connsiteX36" fmla="*/ 3067050 w 3857625"/>
              <a:gd name="connsiteY36" fmla="*/ 1123950 h 1781175"/>
              <a:gd name="connsiteX37" fmla="*/ 3152775 w 3857625"/>
              <a:gd name="connsiteY37" fmla="*/ 1171575 h 1781175"/>
              <a:gd name="connsiteX38" fmla="*/ 3238500 w 3857625"/>
              <a:gd name="connsiteY38" fmla="*/ 1171575 h 1781175"/>
              <a:gd name="connsiteX39" fmla="*/ 3419475 w 3857625"/>
              <a:gd name="connsiteY39" fmla="*/ 1123950 h 1781175"/>
              <a:gd name="connsiteX40" fmla="*/ 3514725 w 3857625"/>
              <a:gd name="connsiteY40" fmla="*/ 1104900 h 1781175"/>
              <a:gd name="connsiteX41" fmla="*/ 3695700 w 3857625"/>
              <a:gd name="connsiteY41" fmla="*/ 1162050 h 1781175"/>
              <a:gd name="connsiteX42" fmla="*/ 3857625 w 3857625"/>
              <a:gd name="connsiteY42" fmla="*/ 1276350 h 1781175"/>
              <a:gd name="connsiteX43" fmla="*/ 3819525 w 3857625"/>
              <a:gd name="connsiteY43" fmla="*/ 1390650 h 1781175"/>
              <a:gd name="connsiteX44" fmla="*/ 3800475 w 3857625"/>
              <a:gd name="connsiteY44" fmla="*/ 1533525 h 1781175"/>
              <a:gd name="connsiteX45" fmla="*/ 3800475 w 3857625"/>
              <a:gd name="connsiteY45" fmla="*/ 1685925 h 1781175"/>
              <a:gd name="connsiteX46" fmla="*/ 3800475 w 3857625"/>
              <a:gd name="connsiteY46" fmla="*/ 1781175 h 1781175"/>
              <a:gd name="connsiteX47" fmla="*/ 3552825 w 3857625"/>
              <a:gd name="connsiteY47" fmla="*/ 1714500 h 1781175"/>
              <a:gd name="connsiteX48" fmla="*/ 3333750 w 3857625"/>
              <a:gd name="connsiteY48" fmla="*/ 1771650 h 1781175"/>
              <a:gd name="connsiteX49" fmla="*/ 3086100 w 3857625"/>
              <a:gd name="connsiteY49" fmla="*/ 1685925 h 1781175"/>
              <a:gd name="connsiteX50" fmla="*/ 2647950 w 3857625"/>
              <a:gd name="connsiteY50" fmla="*/ 1685925 h 1781175"/>
              <a:gd name="connsiteX51" fmla="*/ 2362200 w 3857625"/>
              <a:gd name="connsiteY51" fmla="*/ 1619250 h 1781175"/>
              <a:gd name="connsiteX52" fmla="*/ 2085975 w 3857625"/>
              <a:gd name="connsiteY52" fmla="*/ 1647825 h 1781175"/>
              <a:gd name="connsiteX53" fmla="*/ 1847850 w 3857625"/>
              <a:gd name="connsiteY53" fmla="*/ 1666875 h 1781175"/>
              <a:gd name="connsiteX54" fmla="*/ 1733550 w 3857625"/>
              <a:gd name="connsiteY54" fmla="*/ 1638300 h 1781175"/>
              <a:gd name="connsiteX55" fmla="*/ 1543050 w 3857625"/>
              <a:gd name="connsiteY55" fmla="*/ 1733550 h 1781175"/>
              <a:gd name="connsiteX56" fmla="*/ 1352550 w 3857625"/>
              <a:gd name="connsiteY56" fmla="*/ 1714500 h 1781175"/>
              <a:gd name="connsiteX57" fmla="*/ 1162050 w 3857625"/>
              <a:gd name="connsiteY57" fmla="*/ 1657350 h 1781175"/>
              <a:gd name="connsiteX58" fmla="*/ 1019175 w 3857625"/>
              <a:gd name="connsiteY58" fmla="*/ 1628775 h 1781175"/>
              <a:gd name="connsiteX59" fmla="*/ 885825 w 3857625"/>
              <a:gd name="connsiteY59" fmla="*/ 1514475 h 1781175"/>
              <a:gd name="connsiteX60" fmla="*/ 781050 w 3857625"/>
              <a:gd name="connsiteY60" fmla="*/ 1343025 h 1781175"/>
              <a:gd name="connsiteX61" fmla="*/ 561975 w 3857625"/>
              <a:gd name="connsiteY61" fmla="*/ 1219200 h 1781175"/>
              <a:gd name="connsiteX62" fmla="*/ 314325 w 3857625"/>
              <a:gd name="connsiteY62" fmla="*/ 1133475 h 1781175"/>
              <a:gd name="connsiteX63" fmla="*/ 200025 w 3857625"/>
              <a:gd name="connsiteY63" fmla="*/ 971550 h 1781175"/>
              <a:gd name="connsiteX64" fmla="*/ 57150 w 3857625"/>
              <a:gd name="connsiteY64" fmla="*/ 904875 h 1781175"/>
              <a:gd name="connsiteX65" fmla="*/ 19050 w 3857625"/>
              <a:gd name="connsiteY65" fmla="*/ 828675 h 1781175"/>
              <a:gd name="connsiteX0" fmla="*/ 0 w 3857625"/>
              <a:gd name="connsiteY0" fmla="*/ 914400 h 1781175"/>
              <a:gd name="connsiteX1" fmla="*/ 28575 w 3857625"/>
              <a:gd name="connsiteY1" fmla="*/ 857250 h 1781175"/>
              <a:gd name="connsiteX2" fmla="*/ 114300 w 3857625"/>
              <a:gd name="connsiteY2" fmla="*/ 762000 h 1781175"/>
              <a:gd name="connsiteX3" fmla="*/ 209550 w 3857625"/>
              <a:gd name="connsiteY3" fmla="*/ 733425 h 1781175"/>
              <a:gd name="connsiteX4" fmla="*/ 285750 w 3857625"/>
              <a:gd name="connsiteY4" fmla="*/ 695325 h 1781175"/>
              <a:gd name="connsiteX5" fmla="*/ 381000 w 3857625"/>
              <a:gd name="connsiteY5" fmla="*/ 542925 h 1781175"/>
              <a:gd name="connsiteX6" fmla="*/ 495300 w 3857625"/>
              <a:gd name="connsiteY6" fmla="*/ 457200 h 1781175"/>
              <a:gd name="connsiteX7" fmla="*/ 495300 w 3857625"/>
              <a:gd name="connsiteY7" fmla="*/ 457200 h 1781175"/>
              <a:gd name="connsiteX8" fmla="*/ 666750 w 3857625"/>
              <a:gd name="connsiteY8" fmla="*/ 438150 h 1781175"/>
              <a:gd name="connsiteX9" fmla="*/ 733425 w 3857625"/>
              <a:gd name="connsiteY9" fmla="*/ 381000 h 1781175"/>
              <a:gd name="connsiteX10" fmla="*/ 885825 w 3857625"/>
              <a:gd name="connsiteY10" fmla="*/ 295275 h 1781175"/>
              <a:gd name="connsiteX11" fmla="*/ 981075 w 3857625"/>
              <a:gd name="connsiteY11" fmla="*/ 276225 h 1781175"/>
              <a:gd name="connsiteX12" fmla="*/ 1028700 w 3857625"/>
              <a:gd name="connsiteY12" fmla="*/ 257175 h 1781175"/>
              <a:gd name="connsiteX13" fmla="*/ 1028700 w 3857625"/>
              <a:gd name="connsiteY13" fmla="*/ 257175 h 1781175"/>
              <a:gd name="connsiteX14" fmla="*/ 1181100 w 3857625"/>
              <a:gd name="connsiteY14" fmla="*/ 228600 h 1781175"/>
              <a:gd name="connsiteX15" fmla="*/ 1285875 w 3857625"/>
              <a:gd name="connsiteY15" fmla="*/ 200025 h 1781175"/>
              <a:gd name="connsiteX16" fmla="*/ 1285875 w 3857625"/>
              <a:gd name="connsiteY16" fmla="*/ 200025 h 1781175"/>
              <a:gd name="connsiteX17" fmla="*/ 1466850 w 3857625"/>
              <a:gd name="connsiteY17" fmla="*/ 142875 h 1781175"/>
              <a:gd name="connsiteX18" fmla="*/ 1533525 w 3857625"/>
              <a:gd name="connsiteY18" fmla="*/ 85725 h 1781175"/>
              <a:gd name="connsiteX19" fmla="*/ 1619250 w 3857625"/>
              <a:gd name="connsiteY19" fmla="*/ 76200 h 1781175"/>
              <a:gd name="connsiteX20" fmla="*/ 1619250 w 3857625"/>
              <a:gd name="connsiteY20" fmla="*/ 76200 h 1781175"/>
              <a:gd name="connsiteX21" fmla="*/ 1762125 w 3857625"/>
              <a:gd name="connsiteY21" fmla="*/ 57150 h 1781175"/>
              <a:gd name="connsiteX22" fmla="*/ 1857375 w 3857625"/>
              <a:gd name="connsiteY22" fmla="*/ 76200 h 1781175"/>
              <a:gd name="connsiteX23" fmla="*/ 1933575 w 3857625"/>
              <a:gd name="connsiteY23" fmla="*/ 85725 h 1781175"/>
              <a:gd name="connsiteX24" fmla="*/ 2124075 w 3857625"/>
              <a:gd name="connsiteY24" fmla="*/ 9525 h 1781175"/>
              <a:gd name="connsiteX25" fmla="*/ 2219325 w 3857625"/>
              <a:gd name="connsiteY25" fmla="*/ 0 h 1781175"/>
              <a:gd name="connsiteX26" fmla="*/ 2371725 w 3857625"/>
              <a:gd name="connsiteY26" fmla="*/ 133350 h 1781175"/>
              <a:gd name="connsiteX27" fmla="*/ 2428875 w 3857625"/>
              <a:gd name="connsiteY27" fmla="*/ 295275 h 1781175"/>
              <a:gd name="connsiteX28" fmla="*/ 2514600 w 3857625"/>
              <a:gd name="connsiteY28" fmla="*/ 447675 h 1781175"/>
              <a:gd name="connsiteX29" fmla="*/ 2514600 w 3857625"/>
              <a:gd name="connsiteY29" fmla="*/ 447675 h 1781175"/>
              <a:gd name="connsiteX30" fmla="*/ 2457450 w 3857625"/>
              <a:gd name="connsiteY30" fmla="*/ 571500 h 1781175"/>
              <a:gd name="connsiteX31" fmla="*/ 2371725 w 3857625"/>
              <a:gd name="connsiteY31" fmla="*/ 619125 h 1781175"/>
              <a:gd name="connsiteX32" fmla="*/ 2409825 w 3857625"/>
              <a:gd name="connsiteY32" fmla="*/ 723900 h 1781175"/>
              <a:gd name="connsiteX33" fmla="*/ 2552700 w 3857625"/>
              <a:gd name="connsiteY33" fmla="*/ 885825 h 1781175"/>
              <a:gd name="connsiteX34" fmla="*/ 2743200 w 3857625"/>
              <a:gd name="connsiteY34" fmla="*/ 1000125 h 1781175"/>
              <a:gd name="connsiteX35" fmla="*/ 2876550 w 3857625"/>
              <a:gd name="connsiteY35" fmla="*/ 1047750 h 1781175"/>
              <a:gd name="connsiteX36" fmla="*/ 3067050 w 3857625"/>
              <a:gd name="connsiteY36" fmla="*/ 1123950 h 1781175"/>
              <a:gd name="connsiteX37" fmla="*/ 3152775 w 3857625"/>
              <a:gd name="connsiteY37" fmla="*/ 1171575 h 1781175"/>
              <a:gd name="connsiteX38" fmla="*/ 3238500 w 3857625"/>
              <a:gd name="connsiteY38" fmla="*/ 1171575 h 1781175"/>
              <a:gd name="connsiteX39" fmla="*/ 3419475 w 3857625"/>
              <a:gd name="connsiteY39" fmla="*/ 1123950 h 1781175"/>
              <a:gd name="connsiteX40" fmla="*/ 3514725 w 3857625"/>
              <a:gd name="connsiteY40" fmla="*/ 1104900 h 1781175"/>
              <a:gd name="connsiteX41" fmla="*/ 3695700 w 3857625"/>
              <a:gd name="connsiteY41" fmla="*/ 1162050 h 1781175"/>
              <a:gd name="connsiteX42" fmla="*/ 3857625 w 3857625"/>
              <a:gd name="connsiteY42" fmla="*/ 1276350 h 1781175"/>
              <a:gd name="connsiteX43" fmla="*/ 3819525 w 3857625"/>
              <a:gd name="connsiteY43" fmla="*/ 1390650 h 1781175"/>
              <a:gd name="connsiteX44" fmla="*/ 3800475 w 3857625"/>
              <a:gd name="connsiteY44" fmla="*/ 1533525 h 1781175"/>
              <a:gd name="connsiteX45" fmla="*/ 3800475 w 3857625"/>
              <a:gd name="connsiteY45" fmla="*/ 1685925 h 1781175"/>
              <a:gd name="connsiteX46" fmla="*/ 3800475 w 3857625"/>
              <a:gd name="connsiteY46" fmla="*/ 1781175 h 1781175"/>
              <a:gd name="connsiteX47" fmla="*/ 3552825 w 3857625"/>
              <a:gd name="connsiteY47" fmla="*/ 1714500 h 1781175"/>
              <a:gd name="connsiteX48" fmla="*/ 3295650 w 3857625"/>
              <a:gd name="connsiteY48" fmla="*/ 1724025 h 1781175"/>
              <a:gd name="connsiteX49" fmla="*/ 3086100 w 3857625"/>
              <a:gd name="connsiteY49" fmla="*/ 1685925 h 1781175"/>
              <a:gd name="connsiteX50" fmla="*/ 2647950 w 3857625"/>
              <a:gd name="connsiteY50" fmla="*/ 1685925 h 1781175"/>
              <a:gd name="connsiteX51" fmla="*/ 2362200 w 3857625"/>
              <a:gd name="connsiteY51" fmla="*/ 1619250 h 1781175"/>
              <a:gd name="connsiteX52" fmla="*/ 2085975 w 3857625"/>
              <a:gd name="connsiteY52" fmla="*/ 1647825 h 1781175"/>
              <a:gd name="connsiteX53" fmla="*/ 1847850 w 3857625"/>
              <a:gd name="connsiteY53" fmla="*/ 1666875 h 1781175"/>
              <a:gd name="connsiteX54" fmla="*/ 1733550 w 3857625"/>
              <a:gd name="connsiteY54" fmla="*/ 1638300 h 1781175"/>
              <a:gd name="connsiteX55" fmla="*/ 1543050 w 3857625"/>
              <a:gd name="connsiteY55" fmla="*/ 1733550 h 1781175"/>
              <a:gd name="connsiteX56" fmla="*/ 1352550 w 3857625"/>
              <a:gd name="connsiteY56" fmla="*/ 1714500 h 1781175"/>
              <a:gd name="connsiteX57" fmla="*/ 1162050 w 3857625"/>
              <a:gd name="connsiteY57" fmla="*/ 1657350 h 1781175"/>
              <a:gd name="connsiteX58" fmla="*/ 1019175 w 3857625"/>
              <a:gd name="connsiteY58" fmla="*/ 1628775 h 1781175"/>
              <a:gd name="connsiteX59" fmla="*/ 885825 w 3857625"/>
              <a:gd name="connsiteY59" fmla="*/ 1514475 h 1781175"/>
              <a:gd name="connsiteX60" fmla="*/ 781050 w 3857625"/>
              <a:gd name="connsiteY60" fmla="*/ 1343025 h 1781175"/>
              <a:gd name="connsiteX61" fmla="*/ 561975 w 3857625"/>
              <a:gd name="connsiteY61" fmla="*/ 1219200 h 1781175"/>
              <a:gd name="connsiteX62" fmla="*/ 314325 w 3857625"/>
              <a:gd name="connsiteY62" fmla="*/ 1133475 h 1781175"/>
              <a:gd name="connsiteX63" fmla="*/ 200025 w 3857625"/>
              <a:gd name="connsiteY63" fmla="*/ 971550 h 1781175"/>
              <a:gd name="connsiteX64" fmla="*/ 57150 w 3857625"/>
              <a:gd name="connsiteY64" fmla="*/ 904875 h 1781175"/>
              <a:gd name="connsiteX65" fmla="*/ 19050 w 3857625"/>
              <a:gd name="connsiteY65" fmla="*/ 828675 h 1781175"/>
              <a:gd name="connsiteX0" fmla="*/ 0 w 3857625"/>
              <a:gd name="connsiteY0" fmla="*/ 914400 h 1781175"/>
              <a:gd name="connsiteX1" fmla="*/ 28575 w 3857625"/>
              <a:gd name="connsiteY1" fmla="*/ 857250 h 1781175"/>
              <a:gd name="connsiteX2" fmla="*/ 114300 w 3857625"/>
              <a:gd name="connsiteY2" fmla="*/ 762000 h 1781175"/>
              <a:gd name="connsiteX3" fmla="*/ 209550 w 3857625"/>
              <a:gd name="connsiteY3" fmla="*/ 733425 h 1781175"/>
              <a:gd name="connsiteX4" fmla="*/ 285750 w 3857625"/>
              <a:gd name="connsiteY4" fmla="*/ 695325 h 1781175"/>
              <a:gd name="connsiteX5" fmla="*/ 381000 w 3857625"/>
              <a:gd name="connsiteY5" fmla="*/ 542925 h 1781175"/>
              <a:gd name="connsiteX6" fmla="*/ 495300 w 3857625"/>
              <a:gd name="connsiteY6" fmla="*/ 457200 h 1781175"/>
              <a:gd name="connsiteX7" fmla="*/ 495300 w 3857625"/>
              <a:gd name="connsiteY7" fmla="*/ 457200 h 1781175"/>
              <a:gd name="connsiteX8" fmla="*/ 666750 w 3857625"/>
              <a:gd name="connsiteY8" fmla="*/ 438150 h 1781175"/>
              <a:gd name="connsiteX9" fmla="*/ 733425 w 3857625"/>
              <a:gd name="connsiteY9" fmla="*/ 381000 h 1781175"/>
              <a:gd name="connsiteX10" fmla="*/ 885825 w 3857625"/>
              <a:gd name="connsiteY10" fmla="*/ 295275 h 1781175"/>
              <a:gd name="connsiteX11" fmla="*/ 981075 w 3857625"/>
              <a:gd name="connsiteY11" fmla="*/ 276225 h 1781175"/>
              <a:gd name="connsiteX12" fmla="*/ 1028700 w 3857625"/>
              <a:gd name="connsiteY12" fmla="*/ 257175 h 1781175"/>
              <a:gd name="connsiteX13" fmla="*/ 1028700 w 3857625"/>
              <a:gd name="connsiteY13" fmla="*/ 257175 h 1781175"/>
              <a:gd name="connsiteX14" fmla="*/ 1181100 w 3857625"/>
              <a:gd name="connsiteY14" fmla="*/ 228600 h 1781175"/>
              <a:gd name="connsiteX15" fmla="*/ 1285875 w 3857625"/>
              <a:gd name="connsiteY15" fmla="*/ 200025 h 1781175"/>
              <a:gd name="connsiteX16" fmla="*/ 1285875 w 3857625"/>
              <a:gd name="connsiteY16" fmla="*/ 200025 h 1781175"/>
              <a:gd name="connsiteX17" fmla="*/ 1466850 w 3857625"/>
              <a:gd name="connsiteY17" fmla="*/ 142875 h 1781175"/>
              <a:gd name="connsiteX18" fmla="*/ 1533525 w 3857625"/>
              <a:gd name="connsiteY18" fmla="*/ 85725 h 1781175"/>
              <a:gd name="connsiteX19" fmla="*/ 1619250 w 3857625"/>
              <a:gd name="connsiteY19" fmla="*/ 76200 h 1781175"/>
              <a:gd name="connsiteX20" fmla="*/ 1619250 w 3857625"/>
              <a:gd name="connsiteY20" fmla="*/ 76200 h 1781175"/>
              <a:gd name="connsiteX21" fmla="*/ 1762125 w 3857625"/>
              <a:gd name="connsiteY21" fmla="*/ 57150 h 1781175"/>
              <a:gd name="connsiteX22" fmla="*/ 1857375 w 3857625"/>
              <a:gd name="connsiteY22" fmla="*/ 76200 h 1781175"/>
              <a:gd name="connsiteX23" fmla="*/ 1933575 w 3857625"/>
              <a:gd name="connsiteY23" fmla="*/ 85725 h 1781175"/>
              <a:gd name="connsiteX24" fmla="*/ 2124075 w 3857625"/>
              <a:gd name="connsiteY24" fmla="*/ 9525 h 1781175"/>
              <a:gd name="connsiteX25" fmla="*/ 2219325 w 3857625"/>
              <a:gd name="connsiteY25" fmla="*/ 0 h 1781175"/>
              <a:gd name="connsiteX26" fmla="*/ 2371725 w 3857625"/>
              <a:gd name="connsiteY26" fmla="*/ 133350 h 1781175"/>
              <a:gd name="connsiteX27" fmla="*/ 2428875 w 3857625"/>
              <a:gd name="connsiteY27" fmla="*/ 295275 h 1781175"/>
              <a:gd name="connsiteX28" fmla="*/ 2514600 w 3857625"/>
              <a:gd name="connsiteY28" fmla="*/ 447675 h 1781175"/>
              <a:gd name="connsiteX29" fmla="*/ 2514600 w 3857625"/>
              <a:gd name="connsiteY29" fmla="*/ 447675 h 1781175"/>
              <a:gd name="connsiteX30" fmla="*/ 2457450 w 3857625"/>
              <a:gd name="connsiteY30" fmla="*/ 571500 h 1781175"/>
              <a:gd name="connsiteX31" fmla="*/ 2371725 w 3857625"/>
              <a:gd name="connsiteY31" fmla="*/ 619125 h 1781175"/>
              <a:gd name="connsiteX32" fmla="*/ 2409825 w 3857625"/>
              <a:gd name="connsiteY32" fmla="*/ 723900 h 1781175"/>
              <a:gd name="connsiteX33" fmla="*/ 2552700 w 3857625"/>
              <a:gd name="connsiteY33" fmla="*/ 885825 h 1781175"/>
              <a:gd name="connsiteX34" fmla="*/ 2743200 w 3857625"/>
              <a:gd name="connsiteY34" fmla="*/ 1000125 h 1781175"/>
              <a:gd name="connsiteX35" fmla="*/ 2876550 w 3857625"/>
              <a:gd name="connsiteY35" fmla="*/ 1047750 h 1781175"/>
              <a:gd name="connsiteX36" fmla="*/ 3067050 w 3857625"/>
              <a:gd name="connsiteY36" fmla="*/ 1123950 h 1781175"/>
              <a:gd name="connsiteX37" fmla="*/ 3152775 w 3857625"/>
              <a:gd name="connsiteY37" fmla="*/ 1171575 h 1781175"/>
              <a:gd name="connsiteX38" fmla="*/ 3238500 w 3857625"/>
              <a:gd name="connsiteY38" fmla="*/ 1171575 h 1781175"/>
              <a:gd name="connsiteX39" fmla="*/ 3419475 w 3857625"/>
              <a:gd name="connsiteY39" fmla="*/ 1123950 h 1781175"/>
              <a:gd name="connsiteX40" fmla="*/ 3514725 w 3857625"/>
              <a:gd name="connsiteY40" fmla="*/ 1104900 h 1781175"/>
              <a:gd name="connsiteX41" fmla="*/ 3695700 w 3857625"/>
              <a:gd name="connsiteY41" fmla="*/ 1162050 h 1781175"/>
              <a:gd name="connsiteX42" fmla="*/ 3857625 w 3857625"/>
              <a:gd name="connsiteY42" fmla="*/ 1276350 h 1781175"/>
              <a:gd name="connsiteX43" fmla="*/ 3819525 w 3857625"/>
              <a:gd name="connsiteY43" fmla="*/ 1390650 h 1781175"/>
              <a:gd name="connsiteX44" fmla="*/ 3800475 w 3857625"/>
              <a:gd name="connsiteY44" fmla="*/ 1533525 h 1781175"/>
              <a:gd name="connsiteX45" fmla="*/ 3800475 w 3857625"/>
              <a:gd name="connsiteY45" fmla="*/ 1685925 h 1781175"/>
              <a:gd name="connsiteX46" fmla="*/ 3800475 w 3857625"/>
              <a:gd name="connsiteY46" fmla="*/ 1781175 h 1781175"/>
              <a:gd name="connsiteX47" fmla="*/ 3552825 w 3857625"/>
              <a:gd name="connsiteY47" fmla="*/ 1714500 h 1781175"/>
              <a:gd name="connsiteX48" fmla="*/ 3295650 w 3857625"/>
              <a:gd name="connsiteY48" fmla="*/ 1724025 h 1781175"/>
              <a:gd name="connsiteX49" fmla="*/ 2914650 w 3857625"/>
              <a:gd name="connsiteY49" fmla="*/ 1695450 h 1781175"/>
              <a:gd name="connsiteX50" fmla="*/ 2647950 w 3857625"/>
              <a:gd name="connsiteY50" fmla="*/ 1685925 h 1781175"/>
              <a:gd name="connsiteX51" fmla="*/ 2362200 w 3857625"/>
              <a:gd name="connsiteY51" fmla="*/ 1619250 h 1781175"/>
              <a:gd name="connsiteX52" fmla="*/ 2085975 w 3857625"/>
              <a:gd name="connsiteY52" fmla="*/ 1647825 h 1781175"/>
              <a:gd name="connsiteX53" fmla="*/ 1847850 w 3857625"/>
              <a:gd name="connsiteY53" fmla="*/ 1666875 h 1781175"/>
              <a:gd name="connsiteX54" fmla="*/ 1733550 w 3857625"/>
              <a:gd name="connsiteY54" fmla="*/ 1638300 h 1781175"/>
              <a:gd name="connsiteX55" fmla="*/ 1543050 w 3857625"/>
              <a:gd name="connsiteY55" fmla="*/ 1733550 h 1781175"/>
              <a:gd name="connsiteX56" fmla="*/ 1352550 w 3857625"/>
              <a:gd name="connsiteY56" fmla="*/ 1714500 h 1781175"/>
              <a:gd name="connsiteX57" fmla="*/ 1162050 w 3857625"/>
              <a:gd name="connsiteY57" fmla="*/ 1657350 h 1781175"/>
              <a:gd name="connsiteX58" fmla="*/ 1019175 w 3857625"/>
              <a:gd name="connsiteY58" fmla="*/ 1628775 h 1781175"/>
              <a:gd name="connsiteX59" fmla="*/ 885825 w 3857625"/>
              <a:gd name="connsiteY59" fmla="*/ 1514475 h 1781175"/>
              <a:gd name="connsiteX60" fmla="*/ 781050 w 3857625"/>
              <a:gd name="connsiteY60" fmla="*/ 1343025 h 1781175"/>
              <a:gd name="connsiteX61" fmla="*/ 561975 w 3857625"/>
              <a:gd name="connsiteY61" fmla="*/ 1219200 h 1781175"/>
              <a:gd name="connsiteX62" fmla="*/ 314325 w 3857625"/>
              <a:gd name="connsiteY62" fmla="*/ 1133475 h 1781175"/>
              <a:gd name="connsiteX63" fmla="*/ 200025 w 3857625"/>
              <a:gd name="connsiteY63" fmla="*/ 971550 h 1781175"/>
              <a:gd name="connsiteX64" fmla="*/ 57150 w 3857625"/>
              <a:gd name="connsiteY64" fmla="*/ 904875 h 1781175"/>
              <a:gd name="connsiteX65" fmla="*/ 19050 w 3857625"/>
              <a:gd name="connsiteY65" fmla="*/ 828675 h 1781175"/>
              <a:gd name="connsiteX0" fmla="*/ 0 w 3857625"/>
              <a:gd name="connsiteY0" fmla="*/ 914400 h 1781175"/>
              <a:gd name="connsiteX1" fmla="*/ 28575 w 3857625"/>
              <a:gd name="connsiteY1" fmla="*/ 857250 h 1781175"/>
              <a:gd name="connsiteX2" fmla="*/ 114300 w 3857625"/>
              <a:gd name="connsiteY2" fmla="*/ 762000 h 1781175"/>
              <a:gd name="connsiteX3" fmla="*/ 209550 w 3857625"/>
              <a:gd name="connsiteY3" fmla="*/ 733425 h 1781175"/>
              <a:gd name="connsiteX4" fmla="*/ 285750 w 3857625"/>
              <a:gd name="connsiteY4" fmla="*/ 695325 h 1781175"/>
              <a:gd name="connsiteX5" fmla="*/ 381000 w 3857625"/>
              <a:gd name="connsiteY5" fmla="*/ 542925 h 1781175"/>
              <a:gd name="connsiteX6" fmla="*/ 495300 w 3857625"/>
              <a:gd name="connsiteY6" fmla="*/ 457200 h 1781175"/>
              <a:gd name="connsiteX7" fmla="*/ 495300 w 3857625"/>
              <a:gd name="connsiteY7" fmla="*/ 457200 h 1781175"/>
              <a:gd name="connsiteX8" fmla="*/ 666750 w 3857625"/>
              <a:gd name="connsiteY8" fmla="*/ 438150 h 1781175"/>
              <a:gd name="connsiteX9" fmla="*/ 733425 w 3857625"/>
              <a:gd name="connsiteY9" fmla="*/ 381000 h 1781175"/>
              <a:gd name="connsiteX10" fmla="*/ 885825 w 3857625"/>
              <a:gd name="connsiteY10" fmla="*/ 295275 h 1781175"/>
              <a:gd name="connsiteX11" fmla="*/ 981075 w 3857625"/>
              <a:gd name="connsiteY11" fmla="*/ 276225 h 1781175"/>
              <a:gd name="connsiteX12" fmla="*/ 1028700 w 3857625"/>
              <a:gd name="connsiteY12" fmla="*/ 257175 h 1781175"/>
              <a:gd name="connsiteX13" fmla="*/ 1028700 w 3857625"/>
              <a:gd name="connsiteY13" fmla="*/ 257175 h 1781175"/>
              <a:gd name="connsiteX14" fmla="*/ 1181100 w 3857625"/>
              <a:gd name="connsiteY14" fmla="*/ 228600 h 1781175"/>
              <a:gd name="connsiteX15" fmla="*/ 1285875 w 3857625"/>
              <a:gd name="connsiteY15" fmla="*/ 200025 h 1781175"/>
              <a:gd name="connsiteX16" fmla="*/ 1285875 w 3857625"/>
              <a:gd name="connsiteY16" fmla="*/ 200025 h 1781175"/>
              <a:gd name="connsiteX17" fmla="*/ 1466850 w 3857625"/>
              <a:gd name="connsiteY17" fmla="*/ 142875 h 1781175"/>
              <a:gd name="connsiteX18" fmla="*/ 1533525 w 3857625"/>
              <a:gd name="connsiteY18" fmla="*/ 85725 h 1781175"/>
              <a:gd name="connsiteX19" fmla="*/ 1619250 w 3857625"/>
              <a:gd name="connsiteY19" fmla="*/ 76200 h 1781175"/>
              <a:gd name="connsiteX20" fmla="*/ 1619250 w 3857625"/>
              <a:gd name="connsiteY20" fmla="*/ 76200 h 1781175"/>
              <a:gd name="connsiteX21" fmla="*/ 1762125 w 3857625"/>
              <a:gd name="connsiteY21" fmla="*/ 57150 h 1781175"/>
              <a:gd name="connsiteX22" fmla="*/ 1857375 w 3857625"/>
              <a:gd name="connsiteY22" fmla="*/ 76200 h 1781175"/>
              <a:gd name="connsiteX23" fmla="*/ 1933575 w 3857625"/>
              <a:gd name="connsiteY23" fmla="*/ 85725 h 1781175"/>
              <a:gd name="connsiteX24" fmla="*/ 2124075 w 3857625"/>
              <a:gd name="connsiteY24" fmla="*/ 9525 h 1781175"/>
              <a:gd name="connsiteX25" fmla="*/ 2219325 w 3857625"/>
              <a:gd name="connsiteY25" fmla="*/ 0 h 1781175"/>
              <a:gd name="connsiteX26" fmla="*/ 2371725 w 3857625"/>
              <a:gd name="connsiteY26" fmla="*/ 133350 h 1781175"/>
              <a:gd name="connsiteX27" fmla="*/ 2428875 w 3857625"/>
              <a:gd name="connsiteY27" fmla="*/ 295275 h 1781175"/>
              <a:gd name="connsiteX28" fmla="*/ 2514600 w 3857625"/>
              <a:gd name="connsiteY28" fmla="*/ 447675 h 1781175"/>
              <a:gd name="connsiteX29" fmla="*/ 2514600 w 3857625"/>
              <a:gd name="connsiteY29" fmla="*/ 447675 h 1781175"/>
              <a:gd name="connsiteX30" fmla="*/ 2457450 w 3857625"/>
              <a:gd name="connsiteY30" fmla="*/ 571500 h 1781175"/>
              <a:gd name="connsiteX31" fmla="*/ 2371725 w 3857625"/>
              <a:gd name="connsiteY31" fmla="*/ 619125 h 1781175"/>
              <a:gd name="connsiteX32" fmla="*/ 2409825 w 3857625"/>
              <a:gd name="connsiteY32" fmla="*/ 723900 h 1781175"/>
              <a:gd name="connsiteX33" fmla="*/ 2552700 w 3857625"/>
              <a:gd name="connsiteY33" fmla="*/ 885825 h 1781175"/>
              <a:gd name="connsiteX34" fmla="*/ 2743200 w 3857625"/>
              <a:gd name="connsiteY34" fmla="*/ 1000125 h 1781175"/>
              <a:gd name="connsiteX35" fmla="*/ 2876550 w 3857625"/>
              <a:gd name="connsiteY35" fmla="*/ 1047750 h 1781175"/>
              <a:gd name="connsiteX36" fmla="*/ 3067050 w 3857625"/>
              <a:gd name="connsiteY36" fmla="*/ 1123950 h 1781175"/>
              <a:gd name="connsiteX37" fmla="*/ 3152775 w 3857625"/>
              <a:gd name="connsiteY37" fmla="*/ 1171575 h 1781175"/>
              <a:gd name="connsiteX38" fmla="*/ 3238500 w 3857625"/>
              <a:gd name="connsiteY38" fmla="*/ 1171575 h 1781175"/>
              <a:gd name="connsiteX39" fmla="*/ 3419475 w 3857625"/>
              <a:gd name="connsiteY39" fmla="*/ 1123950 h 1781175"/>
              <a:gd name="connsiteX40" fmla="*/ 3514725 w 3857625"/>
              <a:gd name="connsiteY40" fmla="*/ 1104900 h 1781175"/>
              <a:gd name="connsiteX41" fmla="*/ 3695700 w 3857625"/>
              <a:gd name="connsiteY41" fmla="*/ 1162050 h 1781175"/>
              <a:gd name="connsiteX42" fmla="*/ 3857625 w 3857625"/>
              <a:gd name="connsiteY42" fmla="*/ 1276350 h 1781175"/>
              <a:gd name="connsiteX43" fmla="*/ 3819525 w 3857625"/>
              <a:gd name="connsiteY43" fmla="*/ 1390650 h 1781175"/>
              <a:gd name="connsiteX44" fmla="*/ 3800475 w 3857625"/>
              <a:gd name="connsiteY44" fmla="*/ 1533525 h 1781175"/>
              <a:gd name="connsiteX45" fmla="*/ 3800475 w 3857625"/>
              <a:gd name="connsiteY45" fmla="*/ 1685925 h 1781175"/>
              <a:gd name="connsiteX46" fmla="*/ 3800475 w 3857625"/>
              <a:gd name="connsiteY46" fmla="*/ 1781175 h 1781175"/>
              <a:gd name="connsiteX47" fmla="*/ 3476625 w 3857625"/>
              <a:gd name="connsiteY47" fmla="*/ 1666875 h 1781175"/>
              <a:gd name="connsiteX48" fmla="*/ 3295650 w 3857625"/>
              <a:gd name="connsiteY48" fmla="*/ 1724025 h 1781175"/>
              <a:gd name="connsiteX49" fmla="*/ 2914650 w 3857625"/>
              <a:gd name="connsiteY49" fmla="*/ 1695450 h 1781175"/>
              <a:gd name="connsiteX50" fmla="*/ 2647950 w 3857625"/>
              <a:gd name="connsiteY50" fmla="*/ 1685925 h 1781175"/>
              <a:gd name="connsiteX51" fmla="*/ 2362200 w 3857625"/>
              <a:gd name="connsiteY51" fmla="*/ 1619250 h 1781175"/>
              <a:gd name="connsiteX52" fmla="*/ 2085975 w 3857625"/>
              <a:gd name="connsiteY52" fmla="*/ 1647825 h 1781175"/>
              <a:gd name="connsiteX53" fmla="*/ 1847850 w 3857625"/>
              <a:gd name="connsiteY53" fmla="*/ 1666875 h 1781175"/>
              <a:gd name="connsiteX54" fmla="*/ 1733550 w 3857625"/>
              <a:gd name="connsiteY54" fmla="*/ 1638300 h 1781175"/>
              <a:gd name="connsiteX55" fmla="*/ 1543050 w 3857625"/>
              <a:gd name="connsiteY55" fmla="*/ 1733550 h 1781175"/>
              <a:gd name="connsiteX56" fmla="*/ 1352550 w 3857625"/>
              <a:gd name="connsiteY56" fmla="*/ 1714500 h 1781175"/>
              <a:gd name="connsiteX57" fmla="*/ 1162050 w 3857625"/>
              <a:gd name="connsiteY57" fmla="*/ 1657350 h 1781175"/>
              <a:gd name="connsiteX58" fmla="*/ 1019175 w 3857625"/>
              <a:gd name="connsiteY58" fmla="*/ 1628775 h 1781175"/>
              <a:gd name="connsiteX59" fmla="*/ 885825 w 3857625"/>
              <a:gd name="connsiteY59" fmla="*/ 1514475 h 1781175"/>
              <a:gd name="connsiteX60" fmla="*/ 781050 w 3857625"/>
              <a:gd name="connsiteY60" fmla="*/ 1343025 h 1781175"/>
              <a:gd name="connsiteX61" fmla="*/ 561975 w 3857625"/>
              <a:gd name="connsiteY61" fmla="*/ 1219200 h 1781175"/>
              <a:gd name="connsiteX62" fmla="*/ 314325 w 3857625"/>
              <a:gd name="connsiteY62" fmla="*/ 1133475 h 1781175"/>
              <a:gd name="connsiteX63" fmla="*/ 200025 w 3857625"/>
              <a:gd name="connsiteY63" fmla="*/ 971550 h 1781175"/>
              <a:gd name="connsiteX64" fmla="*/ 57150 w 3857625"/>
              <a:gd name="connsiteY64" fmla="*/ 904875 h 1781175"/>
              <a:gd name="connsiteX65" fmla="*/ 19050 w 3857625"/>
              <a:gd name="connsiteY65" fmla="*/ 828675 h 1781175"/>
              <a:gd name="connsiteX0" fmla="*/ 0 w 3857625"/>
              <a:gd name="connsiteY0" fmla="*/ 914400 h 1781175"/>
              <a:gd name="connsiteX1" fmla="*/ 28575 w 3857625"/>
              <a:gd name="connsiteY1" fmla="*/ 857250 h 1781175"/>
              <a:gd name="connsiteX2" fmla="*/ 114300 w 3857625"/>
              <a:gd name="connsiteY2" fmla="*/ 762000 h 1781175"/>
              <a:gd name="connsiteX3" fmla="*/ 209550 w 3857625"/>
              <a:gd name="connsiteY3" fmla="*/ 733425 h 1781175"/>
              <a:gd name="connsiteX4" fmla="*/ 285750 w 3857625"/>
              <a:gd name="connsiteY4" fmla="*/ 695325 h 1781175"/>
              <a:gd name="connsiteX5" fmla="*/ 381000 w 3857625"/>
              <a:gd name="connsiteY5" fmla="*/ 542925 h 1781175"/>
              <a:gd name="connsiteX6" fmla="*/ 495300 w 3857625"/>
              <a:gd name="connsiteY6" fmla="*/ 457200 h 1781175"/>
              <a:gd name="connsiteX7" fmla="*/ 495300 w 3857625"/>
              <a:gd name="connsiteY7" fmla="*/ 457200 h 1781175"/>
              <a:gd name="connsiteX8" fmla="*/ 666750 w 3857625"/>
              <a:gd name="connsiteY8" fmla="*/ 438150 h 1781175"/>
              <a:gd name="connsiteX9" fmla="*/ 733425 w 3857625"/>
              <a:gd name="connsiteY9" fmla="*/ 381000 h 1781175"/>
              <a:gd name="connsiteX10" fmla="*/ 885825 w 3857625"/>
              <a:gd name="connsiteY10" fmla="*/ 295275 h 1781175"/>
              <a:gd name="connsiteX11" fmla="*/ 981075 w 3857625"/>
              <a:gd name="connsiteY11" fmla="*/ 276225 h 1781175"/>
              <a:gd name="connsiteX12" fmla="*/ 1028700 w 3857625"/>
              <a:gd name="connsiteY12" fmla="*/ 257175 h 1781175"/>
              <a:gd name="connsiteX13" fmla="*/ 1028700 w 3857625"/>
              <a:gd name="connsiteY13" fmla="*/ 257175 h 1781175"/>
              <a:gd name="connsiteX14" fmla="*/ 1181100 w 3857625"/>
              <a:gd name="connsiteY14" fmla="*/ 228600 h 1781175"/>
              <a:gd name="connsiteX15" fmla="*/ 1285875 w 3857625"/>
              <a:gd name="connsiteY15" fmla="*/ 200025 h 1781175"/>
              <a:gd name="connsiteX16" fmla="*/ 1285875 w 3857625"/>
              <a:gd name="connsiteY16" fmla="*/ 200025 h 1781175"/>
              <a:gd name="connsiteX17" fmla="*/ 1466850 w 3857625"/>
              <a:gd name="connsiteY17" fmla="*/ 142875 h 1781175"/>
              <a:gd name="connsiteX18" fmla="*/ 1533525 w 3857625"/>
              <a:gd name="connsiteY18" fmla="*/ 85725 h 1781175"/>
              <a:gd name="connsiteX19" fmla="*/ 1619250 w 3857625"/>
              <a:gd name="connsiteY19" fmla="*/ 76200 h 1781175"/>
              <a:gd name="connsiteX20" fmla="*/ 1619250 w 3857625"/>
              <a:gd name="connsiteY20" fmla="*/ 76200 h 1781175"/>
              <a:gd name="connsiteX21" fmla="*/ 1762125 w 3857625"/>
              <a:gd name="connsiteY21" fmla="*/ 57150 h 1781175"/>
              <a:gd name="connsiteX22" fmla="*/ 1857375 w 3857625"/>
              <a:gd name="connsiteY22" fmla="*/ 76200 h 1781175"/>
              <a:gd name="connsiteX23" fmla="*/ 1933575 w 3857625"/>
              <a:gd name="connsiteY23" fmla="*/ 85725 h 1781175"/>
              <a:gd name="connsiteX24" fmla="*/ 2124075 w 3857625"/>
              <a:gd name="connsiteY24" fmla="*/ 9525 h 1781175"/>
              <a:gd name="connsiteX25" fmla="*/ 2219325 w 3857625"/>
              <a:gd name="connsiteY25" fmla="*/ 0 h 1781175"/>
              <a:gd name="connsiteX26" fmla="*/ 2371725 w 3857625"/>
              <a:gd name="connsiteY26" fmla="*/ 133350 h 1781175"/>
              <a:gd name="connsiteX27" fmla="*/ 2428875 w 3857625"/>
              <a:gd name="connsiteY27" fmla="*/ 295275 h 1781175"/>
              <a:gd name="connsiteX28" fmla="*/ 2514600 w 3857625"/>
              <a:gd name="connsiteY28" fmla="*/ 447675 h 1781175"/>
              <a:gd name="connsiteX29" fmla="*/ 2514600 w 3857625"/>
              <a:gd name="connsiteY29" fmla="*/ 447675 h 1781175"/>
              <a:gd name="connsiteX30" fmla="*/ 2457450 w 3857625"/>
              <a:gd name="connsiteY30" fmla="*/ 571500 h 1781175"/>
              <a:gd name="connsiteX31" fmla="*/ 2371725 w 3857625"/>
              <a:gd name="connsiteY31" fmla="*/ 619125 h 1781175"/>
              <a:gd name="connsiteX32" fmla="*/ 2409825 w 3857625"/>
              <a:gd name="connsiteY32" fmla="*/ 723900 h 1781175"/>
              <a:gd name="connsiteX33" fmla="*/ 2552700 w 3857625"/>
              <a:gd name="connsiteY33" fmla="*/ 885825 h 1781175"/>
              <a:gd name="connsiteX34" fmla="*/ 2743200 w 3857625"/>
              <a:gd name="connsiteY34" fmla="*/ 1000125 h 1781175"/>
              <a:gd name="connsiteX35" fmla="*/ 2876550 w 3857625"/>
              <a:gd name="connsiteY35" fmla="*/ 1047750 h 1781175"/>
              <a:gd name="connsiteX36" fmla="*/ 3067050 w 3857625"/>
              <a:gd name="connsiteY36" fmla="*/ 1123950 h 1781175"/>
              <a:gd name="connsiteX37" fmla="*/ 3152775 w 3857625"/>
              <a:gd name="connsiteY37" fmla="*/ 1171575 h 1781175"/>
              <a:gd name="connsiteX38" fmla="*/ 3238500 w 3857625"/>
              <a:gd name="connsiteY38" fmla="*/ 1171575 h 1781175"/>
              <a:gd name="connsiteX39" fmla="*/ 3419475 w 3857625"/>
              <a:gd name="connsiteY39" fmla="*/ 1123950 h 1781175"/>
              <a:gd name="connsiteX40" fmla="*/ 3514725 w 3857625"/>
              <a:gd name="connsiteY40" fmla="*/ 1104900 h 1781175"/>
              <a:gd name="connsiteX41" fmla="*/ 3695700 w 3857625"/>
              <a:gd name="connsiteY41" fmla="*/ 1162050 h 1781175"/>
              <a:gd name="connsiteX42" fmla="*/ 3857625 w 3857625"/>
              <a:gd name="connsiteY42" fmla="*/ 1276350 h 1781175"/>
              <a:gd name="connsiteX43" fmla="*/ 3819525 w 3857625"/>
              <a:gd name="connsiteY43" fmla="*/ 1390650 h 1781175"/>
              <a:gd name="connsiteX44" fmla="*/ 3800475 w 3857625"/>
              <a:gd name="connsiteY44" fmla="*/ 1533525 h 1781175"/>
              <a:gd name="connsiteX45" fmla="*/ 3800475 w 3857625"/>
              <a:gd name="connsiteY45" fmla="*/ 1685925 h 1781175"/>
              <a:gd name="connsiteX46" fmla="*/ 3800475 w 3857625"/>
              <a:gd name="connsiteY46" fmla="*/ 1781175 h 1781175"/>
              <a:gd name="connsiteX47" fmla="*/ 3476625 w 3857625"/>
              <a:gd name="connsiteY47" fmla="*/ 1666875 h 1781175"/>
              <a:gd name="connsiteX48" fmla="*/ 3162300 w 3857625"/>
              <a:gd name="connsiteY48" fmla="*/ 1724025 h 1781175"/>
              <a:gd name="connsiteX49" fmla="*/ 2914650 w 3857625"/>
              <a:gd name="connsiteY49" fmla="*/ 1695450 h 1781175"/>
              <a:gd name="connsiteX50" fmla="*/ 2647950 w 3857625"/>
              <a:gd name="connsiteY50" fmla="*/ 1685925 h 1781175"/>
              <a:gd name="connsiteX51" fmla="*/ 2362200 w 3857625"/>
              <a:gd name="connsiteY51" fmla="*/ 1619250 h 1781175"/>
              <a:gd name="connsiteX52" fmla="*/ 2085975 w 3857625"/>
              <a:gd name="connsiteY52" fmla="*/ 1647825 h 1781175"/>
              <a:gd name="connsiteX53" fmla="*/ 1847850 w 3857625"/>
              <a:gd name="connsiteY53" fmla="*/ 1666875 h 1781175"/>
              <a:gd name="connsiteX54" fmla="*/ 1733550 w 3857625"/>
              <a:gd name="connsiteY54" fmla="*/ 1638300 h 1781175"/>
              <a:gd name="connsiteX55" fmla="*/ 1543050 w 3857625"/>
              <a:gd name="connsiteY55" fmla="*/ 1733550 h 1781175"/>
              <a:gd name="connsiteX56" fmla="*/ 1352550 w 3857625"/>
              <a:gd name="connsiteY56" fmla="*/ 1714500 h 1781175"/>
              <a:gd name="connsiteX57" fmla="*/ 1162050 w 3857625"/>
              <a:gd name="connsiteY57" fmla="*/ 1657350 h 1781175"/>
              <a:gd name="connsiteX58" fmla="*/ 1019175 w 3857625"/>
              <a:gd name="connsiteY58" fmla="*/ 1628775 h 1781175"/>
              <a:gd name="connsiteX59" fmla="*/ 885825 w 3857625"/>
              <a:gd name="connsiteY59" fmla="*/ 1514475 h 1781175"/>
              <a:gd name="connsiteX60" fmla="*/ 781050 w 3857625"/>
              <a:gd name="connsiteY60" fmla="*/ 1343025 h 1781175"/>
              <a:gd name="connsiteX61" fmla="*/ 561975 w 3857625"/>
              <a:gd name="connsiteY61" fmla="*/ 1219200 h 1781175"/>
              <a:gd name="connsiteX62" fmla="*/ 314325 w 3857625"/>
              <a:gd name="connsiteY62" fmla="*/ 1133475 h 1781175"/>
              <a:gd name="connsiteX63" fmla="*/ 200025 w 3857625"/>
              <a:gd name="connsiteY63" fmla="*/ 971550 h 1781175"/>
              <a:gd name="connsiteX64" fmla="*/ 57150 w 3857625"/>
              <a:gd name="connsiteY64" fmla="*/ 904875 h 1781175"/>
              <a:gd name="connsiteX65" fmla="*/ 19050 w 3857625"/>
              <a:gd name="connsiteY65" fmla="*/ 828675 h 1781175"/>
              <a:gd name="connsiteX0" fmla="*/ 0 w 3857625"/>
              <a:gd name="connsiteY0" fmla="*/ 914400 h 1781175"/>
              <a:gd name="connsiteX1" fmla="*/ 28575 w 3857625"/>
              <a:gd name="connsiteY1" fmla="*/ 857250 h 1781175"/>
              <a:gd name="connsiteX2" fmla="*/ 114300 w 3857625"/>
              <a:gd name="connsiteY2" fmla="*/ 762000 h 1781175"/>
              <a:gd name="connsiteX3" fmla="*/ 209550 w 3857625"/>
              <a:gd name="connsiteY3" fmla="*/ 733425 h 1781175"/>
              <a:gd name="connsiteX4" fmla="*/ 285750 w 3857625"/>
              <a:gd name="connsiteY4" fmla="*/ 695325 h 1781175"/>
              <a:gd name="connsiteX5" fmla="*/ 381000 w 3857625"/>
              <a:gd name="connsiteY5" fmla="*/ 542925 h 1781175"/>
              <a:gd name="connsiteX6" fmla="*/ 495300 w 3857625"/>
              <a:gd name="connsiteY6" fmla="*/ 457200 h 1781175"/>
              <a:gd name="connsiteX7" fmla="*/ 495300 w 3857625"/>
              <a:gd name="connsiteY7" fmla="*/ 457200 h 1781175"/>
              <a:gd name="connsiteX8" fmla="*/ 666750 w 3857625"/>
              <a:gd name="connsiteY8" fmla="*/ 438150 h 1781175"/>
              <a:gd name="connsiteX9" fmla="*/ 733425 w 3857625"/>
              <a:gd name="connsiteY9" fmla="*/ 381000 h 1781175"/>
              <a:gd name="connsiteX10" fmla="*/ 885825 w 3857625"/>
              <a:gd name="connsiteY10" fmla="*/ 295275 h 1781175"/>
              <a:gd name="connsiteX11" fmla="*/ 981075 w 3857625"/>
              <a:gd name="connsiteY11" fmla="*/ 276225 h 1781175"/>
              <a:gd name="connsiteX12" fmla="*/ 1028700 w 3857625"/>
              <a:gd name="connsiteY12" fmla="*/ 257175 h 1781175"/>
              <a:gd name="connsiteX13" fmla="*/ 1028700 w 3857625"/>
              <a:gd name="connsiteY13" fmla="*/ 257175 h 1781175"/>
              <a:gd name="connsiteX14" fmla="*/ 1181100 w 3857625"/>
              <a:gd name="connsiteY14" fmla="*/ 228600 h 1781175"/>
              <a:gd name="connsiteX15" fmla="*/ 1285875 w 3857625"/>
              <a:gd name="connsiteY15" fmla="*/ 200025 h 1781175"/>
              <a:gd name="connsiteX16" fmla="*/ 1285875 w 3857625"/>
              <a:gd name="connsiteY16" fmla="*/ 200025 h 1781175"/>
              <a:gd name="connsiteX17" fmla="*/ 1466850 w 3857625"/>
              <a:gd name="connsiteY17" fmla="*/ 142875 h 1781175"/>
              <a:gd name="connsiteX18" fmla="*/ 1533525 w 3857625"/>
              <a:gd name="connsiteY18" fmla="*/ 85725 h 1781175"/>
              <a:gd name="connsiteX19" fmla="*/ 1619250 w 3857625"/>
              <a:gd name="connsiteY19" fmla="*/ 76200 h 1781175"/>
              <a:gd name="connsiteX20" fmla="*/ 1619250 w 3857625"/>
              <a:gd name="connsiteY20" fmla="*/ 76200 h 1781175"/>
              <a:gd name="connsiteX21" fmla="*/ 1762125 w 3857625"/>
              <a:gd name="connsiteY21" fmla="*/ 57150 h 1781175"/>
              <a:gd name="connsiteX22" fmla="*/ 1857375 w 3857625"/>
              <a:gd name="connsiteY22" fmla="*/ 76200 h 1781175"/>
              <a:gd name="connsiteX23" fmla="*/ 1933575 w 3857625"/>
              <a:gd name="connsiteY23" fmla="*/ 85725 h 1781175"/>
              <a:gd name="connsiteX24" fmla="*/ 2124075 w 3857625"/>
              <a:gd name="connsiteY24" fmla="*/ 9525 h 1781175"/>
              <a:gd name="connsiteX25" fmla="*/ 2219325 w 3857625"/>
              <a:gd name="connsiteY25" fmla="*/ 0 h 1781175"/>
              <a:gd name="connsiteX26" fmla="*/ 2371725 w 3857625"/>
              <a:gd name="connsiteY26" fmla="*/ 133350 h 1781175"/>
              <a:gd name="connsiteX27" fmla="*/ 2428875 w 3857625"/>
              <a:gd name="connsiteY27" fmla="*/ 295275 h 1781175"/>
              <a:gd name="connsiteX28" fmla="*/ 2514600 w 3857625"/>
              <a:gd name="connsiteY28" fmla="*/ 447675 h 1781175"/>
              <a:gd name="connsiteX29" fmla="*/ 2514600 w 3857625"/>
              <a:gd name="connsiteY29" fmla="*/ 447675 h 1781175"/>
              <a:gd name="connsiteX30" fmla="*/ 2457450 w 3857625"/>
              <a:gd name="connsiteY30" fmla="*/ 571500 h 1781175"/>
              <a:gd name="connsiteX31" fmla="*/ 2371725 w 3857625"/>
              <a:gd name="connsiteY31" fmla="*/ 619125 h 1781175"/>
              <a:gd name="connsiteX32" fmla="*/ 2409825 w 3857625"/>
              <a:gd name="connsiteY32" fmla="*/ 723900 h 1781175"/>
              <a:gd name="connsiteX33" fmla="*/ 2552700 w 3857625"/>
              <a:gd name="connsiteY33" fmla="*/ 885825 h 1781175"/>
              <a:gd name="connsiteX34" fmla="*/ 2743200 w 3857625"/>
              <a:gd name="connsiteY34" fmla="*/ 1000125 h 1781175"/>
              <a:gd name="connsiteX35" fmla="*/ 2876550 w 3857625"/>
              <a:gd name="connsiteY35" fmla="*/ 1047750 h 1781175"/>
              <a:gd name="connsiteX36" fmla="*/ 3067050 w 3857625"/>
              <a:gd name="connsiteY36" fmla="*/ 1123950 h 1781175"/>
              <a:gd name="connsiteX37" fmla="*/ 3152775 w 3857625"/>
              <a:gd name="connsiteY37" fmla="*/ 1171575 h 1781175"/>
              <a:gd name="connsiteX38" fmla="*/ 3238500 w 3857625"/>
              <a:gd name="connsiteY38" fmla="*/ 1171575 h 1781175"/>
              <a:gd name="connsiteX39" fmla="*/ 3419475 w 3857625"/>
              <a:gd name="connsiteY39" fmla="*/ 1123950 h 1781175"/>
              <a:gd name="connsiteX40" fmla="*/ 3514725 w 3857625"/>
              <a:gd name="connsiteY40" fmla="*/ 1104900 h 1781175"/>
              <a:gd name="connsiteX41" fmla="*/ 3695700 w 3857625"/>
              <a:gd name="connsiteY41" fmla="*/ 1162050 h 1781175"/>
              <a:gd name="connsiteX42" fmla="*/ 3857625 w 3857625"/>
              <a:gd name="connsiteY42" fmla="*/ 1276350 h 1781175"/>
              <a:gd name="connsiteX43" fmla="*/ 3819525 w 3857625"/>
              <a:gd name="connsiteY43" fmla="*/ 1390650 h 1781175"/>
              <a:gd name="connsiteX44" fmla="*/ 3800475 w 3857625"/>
              <a:gd name="connsiteY44" fmla="*/ 1533525 h 1781175"/>
              <a:gd name="connsiteX45" fmla="*/ 3800475 w 3857625"/>
              <a:gd name="connsiteY45" fmla="*/ 1685925 h 1781175"/>
              <a:gd name="connsiteX46" fmla="*/ 3800475 w 3857625"/>
              <a:gd name="connsiteY46" fmla="*/ 1781175 h 1781175"/>
              <a:gd name="connsiteX47" fmla="*/ 3352800 w 3857625"/>
              <a:gd name="connsiteY47" fmla="*/ 1666875 h 1781175"/>
              <a:gd name="connsiteX48" fmla="*/ 3162300 w 3857625"/>
              <a:gd name="connsiteY48" fmla="*/ 1724025 h 1781175"/>
              <a:gd name="connsiteX49" fmla="*/ 2914650 w 3857625"/>
              <a:gd name="connsiteY49" fmla="*/ 1695450 h 1781175"/>
              <a:gd name="connsiteX50" fmla="*/ 2647950 w 3857625"/>
              <a:gd name="connsiteY50" fmla="*/ 1685925 h 1781175"/>
              <a:gd name="connsiteX51" fmla="*/ 2362200 w 3857625"/>
              <a:gd name="connsiteY51" fmla="*/ 1619250 h 1781175"/>
              <a:gd name="connsiteX52" fmla="*/ 2085975 w 3857625"/>
              <a:gd name="connsiteY52" fmla="*/ 1647825 h 1781175"/>
              <a:gd name="connsiteX53" fmla="*/ 1847850 w 3857625"/>
              <a:gd name="connsiteY53" fmla="*/ 1666875 h 1781175"/>
              <a:gd name="connsiteX54" fmla="*/ 1733550 w 3857625"/>
              <a:gd name="connsiteY54" fmla="*/ 1638300 h 1781175"/>
              <a:gd name="connsiteX55" fmla="*/ 1543050 w 3857625"/>
              <a:gd name="connsiteY55" fmla="*/ 1733550 h 1781175"/>
              <a:gd name="connsiteX56" fmla="*/ 1352550 w 3857625"/>
              <a:gd name="connsiteY56" fmla="*/ 1714500 h 1781175"/>
              <a:gd name="connsiteX57" fmla="*/ 1162050 w 3857625"/>
              <a:gd name="connsiteY57" fmla="*/ 1657350 h 1781175"/>
              <a:gd name="connsiteX58" fmla="*/ 1019175 w 3857625"/>
              <a:gd name="connsiteY58" fmla="*/ 1628775 h 1781175"/>
              <a:gd name="connsiteX59" fmla="*/ 885825 w 3857625"/>
              <a:gd name="connsiteY59" fmla="*/ 1514475 h 1781175"/>
              <a:gd name="connsiteX60" fmla="*/ 781050 w 3857625"/>
              <a:gd name="connsiteY60" fmla="*/ 1343025 h 1781175"/>
              <a:gd name="connsiteX61" fmla="*/ 561975 w 3857625"/>
              <a:gd name="connsiteY61" fmla="*/ 1219200 h 1781175"/>
              <a:gd name="connsiteX62" fmla="*/ 314325 w 3857625"/>
              <a:gd name="connsiteY62" fmla="*/ 1133475 h 1781175"/>
              <a:gd name="connsiteX63" fmla="*/ 200025 w 3857625"/>
              <a:gd name="connsiteY63" fmla="*/ 971550 h 1781175"/>
              <a:gd name="connsiteX64" fmla="*/ 57150 w 3857625"/>
              <a:gd name="connsiteY64" fmla="*/ 904875 h 1781175"/>
              <a:gd name="connsiteX65" fmla="*/ 19050 w 3857625"/>
              <a:gd name="connsiteY65" fmla="*/ 828675 h 1781175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1000125 h 1733550"/>
              <a:gd name="connsiteX35" fmla="*/ 2876550 w 3857625"/>
              <a:gd name="connsiteY35" fmla="*/ 1047750 h 1733550"/>
              <a:gd name="connsiteX36" fmla="*/ 3067050 w 3857625"/>
              <a:gd name="connsiteY36" fmla="*/ 1123950 h 1733550"/>
              <a:gd name="connsiteX37" fmla="*/ 3152775 w 3857625"/>
              <a:gd name="connsiteY37" fmla="*/ 1171575 h 1733550"/>
              <a:gd name="connsiteX38" fmla="*/ 3238500 w 3857625"/>
              <a:gd name="connsiteY38" fmla="*/ 1171575 h 1733550"/>
              <a:gd name="connsiteX39" fmla="*/ 3419475 w 3857625"/>
              <a:gd name="connsiteY39" fmla="*/ 1123950 h 1733550"/>
              <a:gd name="connsiteX40" fmla="*/ 3514725 w 3857625"/>
              <a:gd name="connsiteY40" fmla="*/ 1104900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800475 w 3857625"/>
              <a:gd name="connsiteY44" fmla="*/ 1533525 h 1733550"/>
              <a:gd name="connsiteX45" fmla="*/ 3800475 w 3857625"/>
              <a:gd name="connsiteY45" fmla="*/ 1685925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1000125 h 1733550"/>
              <a:gd name="connsiteX35" fmla="*/ 2876550 w 3857625"/>
              <a:gd name="connsiteY35" fmla="*/ 1047750 h 1733550"/>
              <a:gd name="connsiteX36" fmla="*/ 3067050 w 3857625"/>
              <a:gd name="connsiteY36" fmla="*/ 1123950 h 1733550"/>
              <a:gd name="connsiteX37" fmla="*/ 3152775 w 3857625"/>
              <a:gd name="connsiteY37" fmla="*/ 1171575 h 1733550"/>
              <a:gd name="connsiteX38" fmla="*/ 3238500 w 3857625"/>
              <a:gd name="connsiteY38" fmla="*/ 1171575 h 1733550"/>
              <a:gd name="connsiteX39" fmla="*/ 3419475 w 3857625"/>
              <a:gd name="connsiteY39" fmla="*/ 1123950 h 1733550"/>
              <a:gd name="connsiteX40" fmla="*/ 3514725 w 3857625"/>
              <a:gd name="connsiteY40" fmla="*/ 1104900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800475 w 3857625"/>
              <a:gd name="connsiteY44" fmla="*/ 1533525 h 1733550"/>
              <a:gd name="connsiteX45" fmla="*/ 3657600 w 3857625"/>
              <a:gd name="connsiteY45" fmla="*/ 1562100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1000125 h 1733550"/>
              <a:gd name="connsiteX35" fmla="*/ 2876550 w 3857625"/>
              <a:gd name="connsiteY35" fmla="*/ 1047750 h 1733550"/>
              <a:gd name="connsiteX36" fmla="*/ 3067050 w 3857625"/>
              <a:gd name="connsiteY36" fmla="*/ 1123950 h 1733550"/>
              <a:gd name="connsiteX37" fmla="*/ 3152775 w 3857625"/>
              <a:gd name="connsiteY37" fmla="*/ 1171575 h 1733550"/>
              <a:gd name="connsiteX38" fmla="*/ 3238500 w 3857625"/>
              <a:gd name="connsiteY38" fmla="*/ 1171575 h 1733550"/>
              <a:gd name="connsiteX39" fmla="*/ 3419475 w 3857625"/>
              <a:gd name="connsiteY39" fmla="*/ 1123950 h 1733550"/>
              <a:gd name="connsiteX40" fmla="*/ 3514725 w 3857625"/>
              <a:gd name="connsiteY40" fmla="*/ 1104900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2850 w 3857625"/>
              <a:gd name="connsiteY44" fmla="*/ 1524000 h 1733550"/>
              <a:gd name="connsiteX45" fmla="*/ 3657600 w 3857625"/>
              <a:gd name="connsiteY45" fmla="*/ 1562100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76550 w 3857625"/>
              <a:gd name="connsiteY35" fmla="*/ 1047750 h 1733550"/>
              <a:gd name="connsiteX36" fmla="*/ 3067050 w 3857625"/>
              <a:gd name="connsiteY36" fmla="*/ 1123950 h 1733550"/>
              <a:gd name="connsiteX37" fmla="*/ 3152775 w 3857625"/>
              <a:gd name="connsiteY37" fmla="*/ 1171575 h 1733550"/>
              <a:gd name="connsiteX38" fmla="*/ 3238500 w 3857625"/>
              <a:gd name="connsiteY38" fmla="*/ 1171575 h 1733550"/>
              <a:gd name="connsiteX39" fmla="*/ 3419475 w 3857625"/>
              <a:gd name="connsiteY39" fmla="*/ 1123950 h 1733550"/>
              <a:gd name="connsiteX40" fmla="*/ 3514725 w 3857625"/>
              <a:gd name="connsiteY40" fmla="*/ 1104900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2850 w 3857625"/>
              <a:gd name="connsiteY44" fmla="*/ 1524000 h 1733550"/>
              <a:gd name="connsiteX45" fmla="*/ 3657600 w 3857625"/>
              <a:gd name="connsiteY45" fmla="*/ 1562100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67050 w 3857625"/>
              <a:gd name="connsiteY36" fmla="*/ 1123950 h 1733550"/>
              <a:gd name="connsiteX37" fmla="*/ 3152775 w 3857625"/>
              <a:gd name="connsiteY37" fmla="*/ 1171575 h 1733550"/>
              <a:gd name="connsiteX38" fmla="*/ 3238500 w 3857625"/>
              <a:gd name="connsiteY38" fmla="*/ 1171575 h 1733550"/>
              <a:gd name="connsiteX39" fmla="*/ 3419475 w 3857625"/>
              <a:gd name="connsiteY39" fmla="*/ 1123950 h 1733550"/>
              <a:gd name="connsiteX40" fmla="*/ 3514725 w 3857625"/>
              <a:gd name="connsiteY40" fmla="*/ 1104900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2850 w 3857625"/>
              <a:gd name="connsiteY44" fmla="*/ 1524000 h 1733550"/>
              <a:gd name="connsiteX45" fmla="*/ 3657600 w 3857625"/>
              <a:gd name="connsiteY45" fmla="*/ 1562100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33712 w 3857625"/>
              <a:gd name="connsiteY36" fmla="*/ 1095375 h 1733550"/>
              <a:gd name="connsiteX37" fmla="*/ 3152775 w 3857625"/>
              <a:gd name="connsiteY37" fmla="*/ 1171575 h 1733550"/>
              <a:gd name="connsiteX38" fmla="*/ 3238500 w 3857625"/>
              <a:gd name="connsiteY38" fmla="*/ 1171575 h 1733550"/>
              <a:gd name="connsiteX39" fmla="*/ 3419475 w 3857625"/>
              <a:gd name="connsiteY39" fmla="*/ 1123950 h 1733550"/>
              <a:gd name="connsiteX40" fmla="*/ 3514725 w 3857625"/>
              <a:gd name="connsiteY40" fmla="*/ 1104900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2850 w 3857625"/>
              <a:gd name="connsiteY44" fmla="*/ 1524000 h 1733550"/>
              <a:gd name="connsiteX45" fmla="*/ 3657600 w 3857625"/>
              <a:gd name="connsiteY45" fmla="*/ 1562100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33712 w 3857625"/>
              <a:gd name="connsiteY36" fmla="*/ 1095375 h 1733550"/>
              <a:gd name="connsiteX37" fmla="*/ 3152775 w 3857625"/>
              <a:gd name="connsiteY37" fmla="*/ 1171575 h 1733550"/>
              <a:gd name="connsiteX38" fmla="*/ 3283744 w 3857625"/>
              <a:gd name="connsiteY38" fmla="*/ 1171575 h 1733550"/>
              <a:gd name="connsiteX39" fmla="*/ 3419475 w 3857625"/>
              <a:gd name="connsiteY39" fmla="*/ 1123950 h 1733550"/>
              <a:gd name="connsiteX40" fmla="*/ 3514725 w 3857625"/>
              <a:gd name="connsiteY40" fmla="*/ 1104900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2850 w 3857625"/>
              <a:gd name="connsiteY44" fmla="*/ 1524000 h 1733550"/>
              <a:gd name="connsiteX45" fmla="*/ 3657600 w 3857625"/>
              <a:gd name="connsiteY45" fmla="*/ 1562100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33712 w 3857625"/>
              <a:gd name="connsiteY36" fmla="*/ 1095375 h 1733550"/>
              <a:gd name="connsiteX37" fmla="*/ 3152775 w 3857625"/>
              <a:gd name="connsiteY37" fmla="*/ 1171575 h 1733550"/>
              <a:gd name="connsiteX38" fmla="*/ 3286125 w 3857625"/>
              <a:gd name="connsiteY38" fmla="*/ 1183481 h 1733550"/>
              <a:gd name="connsiteX39" fmla="*/ 3419475 w 3857625"/>
              <a:gd name="connsiteY39" fmla="*/ 1123950 h 1733550"/>
              <a:gd name="connsiteX40" fmla="*/ 3514725 w 3857625"/>
              <a:gd name="connsiteY40" fmla="*/ 1104900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2850 w 3857625"/>
              <a:gd name="connsiteY44" fmla="*/ 1524000 h 1733550"/>
              <a:gd name="connsiteX45" fmla="*/ 3657600 w 3857625"/>
              <a:gd name="connsiteY45" fmla="*/ 1562100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33712 w 3857625"/>
              <a:gd name="connsiteY36" fmla="*/ 1095375 h 1733550"/>
              <a:gd name="connsiteX37" fmla="*/ 3152775 w 3857625"/>
              <a:gd name="connsiteY37" fmla="*/ 1171575 h 1733550"/>
              <a:gd name="connsiteX38" fmla="*/ 3286125 w 3857625"/>
              <a:gd name="connsiteY38" fmla="*/ 1183481 h 1733550"/>
              <a:gd name="connsiteX39" fmla="*/ 3429000 w 3857625"/>
              <a:gd name="connsiteY39" fmla="*/ 1114425 h 1733550"/>
              <a:gd name="connsiteX40" fmla="*/ 3514725 w 3857625"/>
              <a:gd name="connsiteY40" fmla="*/ 1104900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2850 w 3857625"/>
              <a:gd name="connsiteY44" fmla="*/ 1524000 h 1733550"/>
              <a:gd name="connsiteX45" fmla="*/ 3657600 w 3857625"/>
              <a:gd name="connsiteY45" fmla="*/ 1562100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33712 w 3857625"/>
              <a:gd name="connsiteY36" fmla="*/ 1095375 h 1733550"/>
              <a:gd name="connsiteX37" fmla="*/ 3152775 w 3857625"/>
              <a:gd name="connsiteY37" fmla="*/ 1171575 h 1733550"/>
              <a:gd name="connsiteX38" fmla="*/ 3286125 w 3857625"/>
              <a:gd name="connsiteY38" fmla="*/ 1183481 h 1733550"/>
              <a:gd name="connsiteX39" fmla="*/ 3429000 w 3857625"/>
              <a:gd name="connsiteY39" fmla="*/ 1114425 h 1733550"/>
              <a:gd name="connsiteX40" fmla="*/ 3538537 w 3857625"/>
              <a:gd name="connsiteY40" fmla="*/ 1090612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2850 w 3857625"/>
              <a:gd name="connsiteY44" fmla="*/ 1524000 h 1733550"/>
              <a:gd name="connsiteX45" fmla="*/ 3657600 w 3857625"/>
              <a:gd name="connsiteY45" fmla="*/ 1562100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33712 w 3857625"/>
              <a:gd name="connsiteY36" fmla="*/ 1095375 h 1733550"/>
              <a:gd name="connsiteX37" fmla="*/ 3152775 w 3857625"/>
              <a:gd name="connsiteY37" fmla="*/ 1171575 h 1733550"/>
              <a:gd name="connsiteX38" fmla="*/ 3286125 w 3857625"/>
              <a:gd name="connsiteY38" fmla="*/ 1183481 h 1733550"/>
              <a:gd name="connsiteX39" fmla="*/ 3438525 w 3857625"/>
              <a:gd name="connsiteY39" fmla="*/ 1104900 h 1733550"/>
              <a:gd name="connsiteX40" fmla="*/ 3538537 w 3857625"/>
              <a:gd name="connsiteY40" fmla="*/ 1090612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2850 w 3857625"/>
              <a:gd name="connsiteY44" fmla="*/ 1524000 h 1733550"/>
              <a:gd name="connsiteX45" fmla="*/ 3657600 w 3857625"/>
              <a:gd name="connsiteY45" fmla="*/ 1562100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33712 w 3857625"/>
              <a:gd name="connsiteY36" fmla="*/ 1095375 h 1733550"/>
              <a:gd name="connsiteX37" fmla="*/ 3152775 w 3857625"/>
              <a:gd name="connsiteY37" fmla="*/ 1171575 h 1733550"/>
              <a:gd name="connsiteX38" fmla="*/ 3293269 w 3857625"/>
              <a:gd name="connsiteY38" fmla="*/ 1173956 h 1733550"/>
              <a:gd name="connsiteX39" fmla="*/ 3438525 w 3857625"/>
              <a:gd name="connsiteY39" fmla="*/ 1104900 h 1733550"/>
              <a:gd name="connsiteX40" fmla="*/ 3538537 w 3857625"/>
              <a:gd name="connsiteY40" fmla="*/ 1090612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2850 w 3857625"/>
              <a:gd name="connsiteY44" fmla="*/ 1524000 h 1733550"/>
              <a:gd name="connsiteX45" fmla="*/ 3657600 w 3857625"/>
              <a:gd name="connsiteY45" fmla="*/ 1562100 h 1733550"/>
              <a:gd name="connsiteX46" fmla="*/ 3562350 w 3857625"/>
              <a:gd name="connsiteY46" fmla="*/ 1609725 h 1733550"/>
              <a:gd name="connsiteX47" fmla="*/ 3352800 w 3857625"/>
              <a:gd name="connsiteY47" fmla="*/ 1666875 h 1733550"/>
              <a:gd name="connsiteX48" fmla="*/ 3162300 w 3857625"/>
              <a:gd name="connsiteY48" fmla="*/ 1724025 h 1733550"/>
              <a:gd name="connsiteX49" fmla="*/ 2914650 w 3857625"/>
              <a:gd name="connsiteY49" fmla="*/ 1695450 h 1733550"/>
              <a:gd name="connsiteX50" fmla="*/ 2647950 w 3857625"/>
              <a:gd name="connsiteY50" fmla="*/ 1685925 h 1733550"/>
              <a:gd name="connsiteX51" fmla="*/ 2362200 w 3857625"/>
              <a:gd name="connsiteY51" fmla="*/ 1619250 h 1733550"/>
              <a:gd name="connsiteX52" fmla="*/ 2085975 w 3857625"/>
              <a:gd name="connsiteY52" fmla="*/ 1647825 h 1733550"/>
              <a:gd name="connsiteX53" fmla="*/ 1847850 w 3857625"/>
              <a:gd name="connsiteY53" fmla="*/ 1666875 h 1733550"/>
              <a:gd name="connsiteX54" fmla="*/ 1733550 w 3857625"/>
              <a:gd name="connsiteY54" fmla="*/ 1638300 h 1733550"/>
              <a:gd name="connsiteX55" fmla="*/ 1543050 w 3857625"/>
              <a:gd name="connsiteY55" fmla="*/ 1733550 h 1733550"/>
              <a:gd name="connsiteX56" fmla="*/ 1352550 w 3857625"/>
              <a:gd name="connsiteY56" fmla="*/ 1714500 h 1733550"/>
              <a:gd name="connsiteX57" fmla="*/ 1162050 w 3857625"/>
              <a:gd name="connsiteY57" fmla="*/ 1657350 h 1733550"/>
              <a:gd name="connsiteX58" fmla="*/ 1019175 w 3857625"/>
              <a:gd name="connsiteY58" fmla="*/ 1628775 h 1733550"/>
              <a:gd name="connsiteX59" fmla="*/ 885825 w 3857625"/>
              <a:gd name="connsiteY59" fmla="*/ 1514475 h 1733550"/>
              <a:gd name="connsiteX60" fmla="*/ 781050 w 3857625"/>
              <a:gd name="connsiteY60" fmla="*/ 1343025 h 1733550"/>
              <a:gd name="connsiteX61" fmla="*/ 561975 w 3857625"/>
              <a:gd name="connsiteY61" fmla="*/ 1219200 h 1733550"/>
              <a:gd name="connsiteX62" fmla="*/ 314325 w 3857625"/>
              <a:gd name="connsiteY62" fmla="*/ 1133475 h 1733550"/>
              <a:gd name="connsiteX63" fmla="*/ 200025 w 3857625"/>
              <a:gd name="connsiteY63" fmla="*/ 971550 h 1733550"/>
              <a:gd name="connsiteX64" fmla="*/ 57150 w 3857625"/>
              <a:gd name="connsiteY64" fmla="*/ 904875 h 1733550"/>
              <a:gd name="connsiteX65" fmla="*/ 19050 w 3857625"/>
              <a:gd name="connsiteY65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33712 w 3857625"/>
              <a:gd name="connsiteY36" fmla="*/ 1095375 h 1733550"/>
              <a:gd name="connsiteX37" fmla="*/ 3152775 w 3857625"/>
              <a:gd name="connsiteY37" fmla="*/ 1171575 h 1733550"/>
              <a:gd name="connsiteX38" fmla="*/ 3293269 w 3857625"/>
              <a:gd name="connsiteY38" fmla="*/ 1173956 h 1733550"/>
              <a:gd name="connsiteX39" fmla="*/ 3438525 w 3857625"/>
              <a:gd name="connsiteY39" fmla="*/ 1104900 h 1733550"/>
              <a:gd name="connsiteX40" fmla="*/ 3538537 w 3857625"/>
              <a:gd name="connsiteY40" fmla="*/ 1090612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5231 w 3857625"/>
              <a:gd name="connsiteY44" fmla="*/ 1426370 h 1733550"/>
              <a:gd name="connsiteX45" fmla="*/ 3752850 w 3857625"/>
              <a:gd name="connsiteY45" fmla="*/ 1524000 h 1733550"/>
              <a:gd name="connsiteX46" fmla="*/ 3657600 w 3857625"/>
              <a:gd name="connsiteY46" fmla="*/ 1562100 h 1733550"/>
              <a:gd name="connsiteX47" fmla="*/ 3562350 w 3857625"/>
              <a:gd name="connsiteY47" fmla="*/ 1609725 h 1733550"/>
              <a:gd name="connsiteX48" fmla="*/ 3352800 w 3857625"/>
              <a:gd name="connsiteY48" fmla="*/ 1666875 h 1733550"/>
              <a:gd name="connsiteX49" fmla="*/ 3162300 w 3857625"/>
              <a:gd name="connsiteY49" fmla="*/ 1724025 h 1733550"/>
              <a:gd name="connsiteX50" fmla="*/ 2914650 w 3857625"/>
              <a:gd name="connsiteY50" fmla="*/ 1695450 h 1733550"/>
              <a:gd name="connsiteX51" fmla="*/ 2647950 w 3857625"/>
              <a:gd name="connsiteY51" fmla="*/ 1685925 h 1733550"/>
              <a:gd name="connsiteX52" fmla="*/ 2362200 w 3857625"/>
              <a:gd name="connsiteY52" fmla="*/ 1619250 h 1733550"/>
              <a:gd name="connsiteX53" fmla="*/ 2085975 w 3857625"/>
              <a:gd name="connsiteY53" fmla="*/ 1647825 h 1733550"/>
              <a:gd name="connsiteX54" fmla="*/ 1847850 w 3857625"/>
              <a:gd name="connsiteY54" fmla="*/ 1666875 h 1733550"/>
              <a:gd name="connsiteX55" fmla="*/ 1733550 w 3857625"/>
              <a:gd name="connsiteY55" fmla="*/ 1638300 h 1733550"/>
              <a:gd name="connsiteX56" fmla="*/ 1543050 w 3857625"/>
              <a:gd name="connsiteY56" fmla="*/ 1733550 h 1733550"/>
              <a:gd name="connsiteX57" fmla="*/ 1352550 w 3857625"/>
              <a:gd name="connsiteY57" fmla="*/ 1714500 h 1733550"/>
              <a:gd name="connsiteX58" fmla="*/ 1162050 w 3857625"/>
              <a:gd name="connsiteY58" fmla="*/ 1657350 h 1733550"/>
              <a:gd name="connsiteX59" fmla="*/ 1019175 w 3857625"/>
              <a:gd name="connsiteY59" fmla="*/ 1628775 h 1733550"/>
              <a:gd name="connsiteX60" fmla="*/ 885825 w 3857625"/>
              <a:gd name="connsiteY60" fmla="*/ 1514475 h 1733550"/>
              <a:gd name="connsiteX61" fmla="*/ 781050 w 3857625"/>
              <a:gd name="connsiteY61" fmla="*/ 1343025 h 1733550"/>
              <a:gd name="connsiteX62" fmla="*/ 561975 w 3857625"/>
              <a:gd name="connsiteY62" fmla="*/ 1219200 h 1733550"/>
              <a:gd name="connsiteX63" fmla="*/ 314325 w 3857625"/>
              <a:gd name="connsiteY63" fmla="*/ 1133475 h 1733550"/>
              <a:gd name="connsiteX64" fmla="*/ 200025 w 3857625"/>
              <a:gd name="connsiteY64" fmla="*/ 971550 h 1733550"/>
              <a:gd name="connsiteX65" fmla="*/ 57150 w 3857625"/>
              <a:gd name="connsiteY65" fmla="*/ 904875 h 1733550"/>
              <a:gd name="connsiteX66" fmla="*/ 19050 w 3857625"/>
              <a:gd name="connsiteY66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33712 w 3857625"/>
              <a:gd name="connsiteY36" fmla="*/ 1095375 h 1733550"/>
              <a:gd name="connsiteX37" fmla="*/ 3152775 w 3857625"/>
              <a:gd name="connsiteY37" fmla="*/ 1171575 h 1733550"/>
              <a:gd name="connsiteX38" fmla="*/ 3293269 w 3857625"/>
              <a:gd name="connsiteY38" fmla="*/ 1173956 h 1733550"/>
              <a:gd name="connsiteX39" fmla="*/ 3438525 w 3857625"/>
              <a:gd name="connsiteY39" fmla="*/ 1104900 h 1733550"/>
              <a:gd name="connsiteX40" fmla="*/ 3538537 w 3857625"/>
              <a:gd name="connsiteY40" fmla="*/ 1090612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19525 w 3857625"/>
              <a:gd name="connsiteY43" fmla="*/ 1390650 h 1733550"/>
              <a:gd name="connsiteX44" fmla="*/ 3755231 w 3857625"/>
              <a:gd name="connsiteY44" fmla="*/ 1426370 h 1733550"/>
              <a:gd name="connsiteX45" fmla="*/ 3771900 w 3857625"/>
              <a:gd name="connsiteY45" fmla="*/ 1514475 h 1733550"/>
              <a:gd name="connsiteX46" fmla="*/ 3657600 w 3857625"/>
              <a:gd name="connsiteY46" fmla="*/ 1562100 h 1733550"/>
              <a:gd name="connsiteX47" fmla="*/ 3562350 w 3857625"/>
              <a:gd name="connsiteY47" fmla="*/ 1609725 h 1733550"/>
              <a:gd name="connsiteX48" fmla="*/ 3352800 w 3857625"/>
              <a:gd name="connsiteY48" fmla="*/ 1666875 h 1733550"/>
              <a:gd name="connsiteX49" fmla="*/ 3162300 w 3857625"/>
              <a:gd name="connsiteY49" fmla="*/ 1724025 h 1733550"/>
              <a:gd name="connsiteX50" fmla="*/ 2914650 w 3857625"/>
              <a:gd name="connsiteY50" fmla="*/ 1695450 h 1733550"/>
              <a:gd name="connsiteX51" fmla="*/ 2647950 w 3857625"/>
              <a:gd name="connsiteY51" fmla="*/ 1685925 h 1733550"/>
              <a:gd name="connsiteX52" fmla="*/ 2362200 w 3857625"/>
              <a:gd name="connsiteY52" fmla="*/ 1619250 h 1733550"/>
              <a:gd name="connsiteX53" fmla="*/ 2085975 w 3857625"/>
              <a:gd name="connsiteY53" fmla="*/ 1647825 h 1733550"/>
              <a:gd name="connsiteX54" fmla="*/ 1847850 w 3857625"/>
              <a:gd name="connsiteY54" fmla="*/ 1666875 h 1733550"/>
              <a:gd name="connsiteX55" fmla="*/ 1733550 w 3857625"/>
              <a:gd name="connsiteY55" fmla="*/ 1638300 h 1733550"/>
              <a:gd name="connsiteX56" fmla="*/ 1543050 w 3857625"/>
              <a:gd name="connsiteY56" fmla="*/ 1733550 h 1733550"/>
              <a:gd name="connsiteX57" fmla="*/ 1352550 w 3857625"/>
              <a:gd name="connsiteY57" fmla="*/ 1714500 h 1733550"/>
              <a:gd name="connsiteX58" fmla="*/ 1162050 w 3857625"/>
              <a:gd name="connsiteY58" fmla="*/ 1657350 h 1733550"/>
              <a:gd name="connsiteX59" fmla="*/ 1019175 w 3857625"/>
              <a:gd name="connsiteY59" fmla="*/ 1628775 h 1733550"/>
              <a:gd name="connsiteX60" fmla="*/ 885825 w 3857625"/>
              <a:gd name="connsiteY60" fmla="*/ 1514475 h 1733550"/>
              <a:gd name="connsiteX61" fmla="*/ 781050 w 3857625"/>
              <a:gd name="connsiteY61" fmla="*/ 1343025 h 1733550"/>
              <a:gd name="connsiteX62" fmla="*/ 561975 w 3857625"/>
              <a:gd name="connsiteY62" fmla="*/ 1219200 h 1733550"/>
              <a:gd name="connsiteX63" fmla="*/ 314325 w 3857625"/>
              <a:gd name="connsiteY63" fmla="*/ 1133475 h 1733550"/>
              <a:gd name="connsiteX64" fmla="*/ 200025 w 3857625"/>
              <a:gd name="connsiteY64" fmla="*/ 971550 h 1733550"/>
              <a:gd name="connsiteX65" fmla="*/ 57150 w 3857625"/>
              <a:gd name="connsiteY65" fmla="*/ 904875 h 1733550"/>
              <a:gd name="connsiteX66" fmla="*/ 19050 w 3857625"/>
              <a:gd name="connsiteY66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33712 w 3857625"/>
              <a:gd name="connsiteY36" fmla="*/ 1095375 h 1733550"/>
              <a:gd name="connsiteX37" fmla="*/ 3152775 w 3857625"/>
              <a:gd name="connsiteY37" fmla="*/ 1171575 h 1733550"/>
              <a:gd name="connsiteX38" fmla="*/ 3293269 w 3857625"/>
              <a:gd name="connsiteY38" fmla="*/ 1173956 h 1733550"/>
              <a:gd name="connsiteX39" fmla="*/ 3438525 w 3857625"/>
              <a:gd name="connsiteY39" fmla="*/ 1104900 h 1733550"/>
              <a:gd name="connsiteX40" fmla="*/ 3538537 w 3857625"/>
              <a:gd name="connsiteY40" fmla="*/ 1090612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00475 w 3857625"/>
              <a:gd name="connsiteY43" fmla="*/ 1376362 h 1733550"/>
              <a:gd name="connsiteX44" fmla="*/ 3755231 w 3857625"/>
              <a:gd name="connsiteY44" fmla="*/ 1426370 h 1733550"/>
              <a:gd name="connsiteX45" fmla="*/ 3771900 w 3857625"/>
              <a:gd name="connsiteY45" fmla="*/ 1514475 h 1733550"/>
              <a:gd name="connsiteX46" fmla="*/ 3657600 w 3857625"/>
              <a:gd name="connsiteY46" fmla="*/ 1562100 h 1733550"/>
              <a:gd name="connsiteX47" fmla="*/ 3562350 w 3857625"/>
              <a:gd name="connsiteY47" fmla="*/ 1609725 h 1733550"/>
              <a:gd name="connsiteX48" fmla="*/ 3352800 w 3857625"/>
              <a:gd name="connsiteY48" fmla="*/ 1666875 h 1733550"/>
              <a:gd name="connsiteX49" fmla="*/ 3162300 w 3857625"/>
              <a:gd name="connsiteY49" fmla="*/ 1724025 h 1733550"/>
              <a:gd name="connsiteX50" fmla="*/ 2914650 w 3857625"/>
              <a:gd name="connsiteY50" fmla="*/ 1695450 h 1733550"/>
              <a:gd name="connsiteX51" fmla="*/ 2647950 w 3857625"/>
              <a:gd name="connsiteY51" fmla="*/ 1685925 h 1733550"/>
              <a:gd name="connsiteX52" fmla="*/ 2362200 w 3857625"/>
              <a:gd name="connsiteY52" fmla="*/ 1619250 h 1733550"/>
              <a:gd name="connsiteX53" fmla="*/ 2085975 w 3857625"/>
              <a:gd name="connsiteY53" fmla="*/ 1647825 h 1733550"/>
              <a:gd name="connsiteX54" fmla="*/ 1847850 w 3857625"/>
              <a:gd name="connsiteY54" fmla="*/ 1666875 h 1733550"/>
              <a:gd name="connsiteX55" fmla="*/ 1733550 w 3857625"/>
              <a:gd name="connsiteY55" fmla="*/ 1638300 h 1733550"/>
              <a:gd name="connsiteX56" fmla="*/ 1543050 w 3857625"/>
              <a:gd name="connsiteY56" fmla="*/ 1733550 h 1733550"/>
              <a:gd name="connsiteX57" fmla="*/ 1352550 w 3857625"/>
              <a:gd name="connsiteY57" fmla="*/ 1714500 h 1733550"/>
              <a:gd name="connsiteX58" fmla="*/ 1162050 w 3857625"/>
              <a:gd name="connsiteY58" fmla="*/ 1657350 h 1733550"/>
              <a:gd name="connsiteX59" fmla="*/ 1019175 w 3857625"/>
              <a:gd name="connsiteY59" fmla="*/ 1628775 h 1733550"/>
              <a:gd name="connsiteX60" fmla="*/ 885825 w 3857625"/>
              <a:gd name="connsiteY60" fmla="*/ 1514475 h 1733550"/>
              <a:gd name="connsiteX61" fmla="*/ 781050 w 3857625"/>
              <a:gd name="connsiteY61" fmla="*/ 1343025 h 1733550"/>
              <a:gd name="connsiteX62" fmla="*/ 561975 w 3857625"/>
              <a:gd name="connsiteY62" fmla="*/ 1219200 h 1733550"/>
              <a:gd name="connsiteX63" fmla="*/ 314325 w 3857625"/>
              <a:gd name="connsiteY63" fmla="*/ 1133475 h 1733550"/>
              <a:gd name="connsiteX64" fmla="*/ 200025 w 3857625"/>
              <a:gd name="connsiteY64" fmla="*/ 971550 h 1733550"/>
              <a:gd name="connsiteX65" fmla="*/ 57150 w 3857625"/>
              <a:gd name="connsiteY65" fmla="*/ 904875 h 1733550"/>
              <a:gd name="connsiteX66" fmla="*/ 19050 w 3857625"/>
              <a:gd name="connsiteY66" fmla="*/ 828675 h 1733550"/>
              <a:gd name="connsiteX0" fmla="*/ 0 w 3857625"/>
              <a:gd name="connsiteY0" fmla="*/ 914400 h 1733550"/>
              <a:gd name="connsiteX1" fmla="*/ 28575 w 3857625"/>
              <a:gd name="connsiteY1" fmla="*/ 857250 h 1733550"/>
              <a:gd name="connsiteX2" fmla="*/ 114300 w 3857625"/>
              <a:gd name="connsiteY2" fmla="*/ 762000 h 1733550"/>
              <a:gd name="connsiteX3" fmla="*/ 209550 w 3857625"/>
              <a:gd name="connsiteY3" fmla="*/ 733425 h 1733550"/>
              <a:gd name="connsiteX4" fmla="*/ 285750 w 3857625"/>
              <a:gd name="connsiteY4" fmla="*/ 695325 h 1733550"/>
              <a:gd name="connsiteX5" fmla="*/ 381000 w 3857625"/>
              <a:gd name="connsiteY5" fmla="*/ 542925 h 1733550"/>
              <a:gd name="connsiteX6" fmla="*/ 495300 w 3857625"/>
              <a:gd name="connsiteY6" fmla="*/ 457200 h 1733550"/>
              <a:gd name="connsiteX7" fmla="*/ 495300 w 3857625"/>
              <a:gd name="connsiteY7" fmla="*/ 457200 h 1733550"/>
              <a:gd name="connsiteX8" fmla="*/ 666750 w 3857625"/>
              <a:gd name="connsiteY8" fmla="*/ 438150 h 1733550"/>
              <a:gd name="connsiteX9" fmla="*/ 733425 w 3857625"/>
              <a:gd name="connsiteY9" fmla="*/ 381000 h 1733550"/>
              <a:gd name="connsiteX10" fmla="*/ 885825 w 3857625"/>
              <a:gd name="connsiteY10" fmla="*/ 295275 h 1733550"/>
              <a:gd name="connsiteX11" fmla="*/ 981075 w 3857625"/>
              <a:gd name="connsiteY11" fmla="*/ 276225 h 1733550"/>
              <a:gd name="connsiteX12" fmla="*/ 1028700 w 3857625"/>
              <a:gd name="connsiteY12" fmla="*/ 257175 h 1733550"/>
              <a:gd name="connsiteX13" fmla="*/ 1028700 w 3857625"/>
              <a:gd name="connsiteY13" fmla="*/ 257175 h 1733550"/>
              <a:gd name="connsiteX14" fmla="*/ 1181100 w 3857625"/>
              <a:gd name="connsiteY14" fmla="*/ 228600 h 1733550"/>
              <a:gd name="connsiteX15" fmla="*/ 1285875 w 3857625"/>
              <a:gd name="connsiteY15" fmla="*/ 200025 h 1733550"/>
              <a:gd name="connsiteX16" fmla="*/ 1285875 w 3857625"/>
              <a:gd name="connsiteY16" fmla="*/ 200025 h 1733550"/>
              <a:gd name="connsiteX17" fmla="*/ 1466850 w 3857625"/>
              <a:gd name="connsiteY17" fmla="*/ 142875 h 1733550"/>
              <a:gd name="connsiteX18" fmla="*/ 1533525 w 3857625"/>
              <a:gd name="connsiteY18" fmla="*/ 85725 h 1733550"/>
              <a:gd name="connsiteX19" fmla="*/ 1619250 w 3857625"/>
              <a:gd name="connsiteY19" fmla="*/ 76200 h 1733550"/>
              <a:gd name="connsiteX20" fmla="*/ 1619250 w 3857625"/>
              <a:gd name="connsiteY20" fmla="*/ 76200 h 1733550"/>
              <a:gd name="connsiteX21" fmla="*/ 1762125 w 3857625"/>
              <a:gd name="connsiteY21" fmla="*/ 57150 h 1733550"/>
              <a:gd name="connsiteX22" fmla="*/ 1857375 w 3857625"/>
              <a:gd name="connsiteY22" fmla="*/ 76200 h 1733550"/>
              <a:gd name="connsiteX23" fmla="*/ 1933575 w 3857625"/>
              <a:gd name="connsiteY23" fmla="*/ 85725 h 1733550"/>
              <a:gd name="connsiteX24" fmla="*/ 2124075 w 3857625"/>
              <a:gd name="connsiteY24" fmla="*/ 9525 h 1733550"/>
              <a:gd name="connsiteX25" fmla="*/ 2219325 w 3857625"/>
              <a:gd name="connsiteY25" fmla="*/ 0 h 1733550"/>
              <a:gd name="connsiteX26" fmla="*/ 2371725 w 3857625"/>
              <a:gd name="connsiteY26" fmla="*/ 133350 h 1733550"/>
              <a:gd name="connsiteX27" fmla="*/ 2428875 w 3857625"/>
              <a:gd name="connsiteY27" fmla="*/ 295275 h 1733550"/>
              <a:gd name="connsiteX28" fmla="*/ 2514600 w 3857625"/>
              <a:gd name="connsiteY28" fmla="*/ 447675 h 1733550"/>
              <a:gd name="connsiteX29" fmla="*/ 2514600 w 3857625"/>
              <a:gd name="connsiteY29" fmla="*/ 447675 h 1733550"/>
              <a:gd name="connsiteX30" fmla="*/ 2457450 w 3857625"/>
              <a:gd name="connsiteY30" fmla="*/ 571500 h 1733550"/>
              <a:gd name="connsiteX31" fmla="*/ 2371725 w 3857625"/>
              <a:gd name="connsiteY31" fmla="*/ 619125 h 1733550"/>
              <a:gd name="connsiteX32" fmla="*/ 2409825 w 3857625"/>
              <a:gd name="connsiteY32" fmla="*/ 723900 h 1733550"/>
              <a:gd name="connsiteX33" fmla="*/ 2552700 w 3857625"/>
              <a:gd name="connsiteY33" fmla="*/ 885825 h 1733550"/>
              <a:gd name="connsiteX34" fmla="*/ 2743200 w 3857625"/>
              <a:gd name="connsiteY34" fmla="*/ 959644 h 1733550"/>
              <a:gd name="connsiteX35" fmla="*/ 2859881 w 3857625"/>
              <a:gd name="connsiteY35" fmla="*/ 1021556 h 1733550"/>
              <a:gd name="connsiteX36" fmla="*/ 3033712 w 3857625"/>
              <a:gd name="connsiteY36" fmla="*/ 1095375 h 1733550"/>
              <a:gd name="connsiteX37" fmla="*/ 3152775 w 3857625"/>
              <a:gd name="connsiteY37" fmla="*/ 1171575 h 1733550"/>
              <a:gd name="connsiteX38" fmla="*/ 3293269 w 3857625"/>
              <a:gd name="connsiteY38" fmla="*/ 1173956 h 1733550"/>
              <a:gd name="connsiteX39" fmla="*/ 3438525 w 3857625"/>
              <a:gd name="connsiteY39" fmla="*/ 1104900 h 1733550"/>
              <a:gd name="connsiteX40" fmla="*/ 3538537 w 3857625"/>
              <a:gd name="connsiteY40" fmla="*/ 1090612 h 1733550"/>
              <a:gd name="connsiteX41" fmla="*/ 3695700 w 3857625"/>
              <a:gd name="connsiteY41" fmla="*/ 1162050 h 1733550"/>
              <a:gd name="connsiteX42" fmla="*/ 3857625 w 3857625"/>
              <a:gd name="connsiteY42" fmla="*/ 1276350 h 1733550"/>
              <a:gd name="connsiteX43" fmla="*/ 3840956 w 3857625"/>
              <a:gd name="connsiteY43" fmla="*/ 1357314 h 1733550"/>
              <a:gd name="connsiteX44" fmla="*/ 3800475 w 3857625"/>
              <a:gd name="connsiteY44" fmla="*/ 1376362 h 1733550"/>
              <a:gd name="connsiteX45" fmla="*/ 3755231 w 3857625"/>
              <a:gd name="connsiteY45" fmla="*/ 1426370 h 1733550"/>
              <a:gd name="connsiteX46" fmla="*/ 3771900 w 3857625"/>
              <a:gd name="connsiteY46" fmla="*/ 1514475 h 1733550"/>
              <a:gd name="connsiteX47" fmla="*/ 3657600 w 3857625"/>
              <a:gd name="connsiteY47" fmla="*/ 1562100 h 1733550"/>
              <a:gd name="connsiteX48" fmla="*/ 3562350 w 3857625"/>
              <a:gd name="connsiteY48" fmla="*/ 1609725 h 1733550"/>
              <a:gd name="connsiteX49" fmla="*/ 3352800 w 3857625"/>
              <a:gd name="connsiteY49" fmla="*/ 1666875 h 1733550"/>
              <a:gd name="connsiteX50" fmla="*/ 3162300 w 3857625"/>
              <a:gd name="connsiteY50" fmla="*/ 1724025 h 1733550"/>
              <a:gd name="connsiteX51" fmla="*/ 2914650 w 3857625"/>
              <a:gd name="connsiteY51" fmla="*/ 1695450 h 1733550"/>
              <a:gd name="connsiteX52" fmla="*/ 2647950 w 3857625"/>
              <a:gd name="connsiteY52" fmla="*/ 1685925 h 1733550"/>
              <a:gd name="connsiteX53" fmla="*/ 2362200 w 3857625"/>
              <a:gd name="connsiteY53" fmla="*/ 1619250 h 1733550"/>
              <a:gd name="connsiteX54" fmla="*/ 2085975 w 3857625"/>
              <a:gd name="connsiteY54" fmla="*/ 1647825 h 1733550"/>
              <a:gd name="connsiteX55" fmla="*/ 1847850 w 3857625"/>
              <a:gd name="connsiteY55" fmla="*/ 1666875 h 1733550"/>
              <a:gd name="connsiteX56" fmla="*/ 1733550 w 3857625"/>
              <a:gd name="connsiteY56" fmla="*/ 1638300 h 1733550"/>
              <a:gd name="connsiteX57" fmla="*/ 1543050 w 3857625"/>
              <a:gd name="connsiteY57" fmla="*/ 1733550 h 1733550"/>
              <a:gd name="connsiteX58" fmla="*/ 1352550 w 3857625"/>
              <a:gd name="connsiteY58" fmla="*/ 1714500 h 1733550"/>
              <a:gd name="connsiteX59" fmla="*/ 1162050 w 3857625"/>
              <a:gd name="connsiteY59" fmla="*/ 1657350 h 1733550"/>
              <a:gd name="connsiteX60" fmla="*/ 1019175 w 3857625"/>
              <a:gd name="connsiteY60" fmla="*/ 1628775 h 1733550"/>
              <a:gd name="connsiteX61" fmla="*/ 885825 w 3857625"/>
              <a:gd name="connsiteY61" fmla="*/ 1514475 h 1733550"/>
              <a:gd name="connsiteX62" fmla="*/ 781050 w 3857625"/>
              <a:gd name="connsiteY62" fmla="*/ 1343025 h 1733550"/>
              <a:gd name="connsiteX63" fmla="*/ 561975 w 3857625"/>
              <a:gd name="connsiteY63" fmla="*/ 1219200 h 1733550"/>
              <a:gd name="connsiteX64" fmla="*/ 314325 w 3857625"/>
              <a:gd name="connsiteY64" fmla="*/ 1133475 h 1733550"/>
              <a:gd name="connsiteX65" fmla="*/ 200025 w 3857625"/>
              <a:gd name="connsiteY65" fmla="*/ 971550 h 1733550"/>
              <a:gd name="connsiteX66" fmla="*/ 57150 w 3857625"/>
              <a:gd name="connsiteY66" fmla="*/ 904875 h 1733550"/>
              <a:gd name="connsiteX67" fmla="*/ 19050 w 3857625"/>
              <a:gd name="connsiteY67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57450 w 3843230"/>
              <a:gd name="connsiteY30" fmla="*/ 571500 h 1733550"/>
              <a:gd name="connsiteX31" fmla="*/ 2371725 w 3843230"/>
              <a:gd name="connsiteY31" fmla="*/ 619125 h 1733550"/>
              <a:gd name="connsiteX32" fmla="*/ 2409825 w 3843230"/>
              <a:gd name="connsiteY32" fmla="*/ 723900 h 1733550"/>
              <a:gd name="connsiteX33" fmla="*/ 2552700 w 3843230"/>
              <a:gd name="connsiteY33" fmla="*/ 885825 h 1733550"/>
              <a:gd name="connsiteX34" fmla="*/ 2743200 w 3843230"/>
              <a:gd name="connsiteY34" fmla="*/ 959644 h 1733550"/>
              <a:gd name="connsiteX35" fmla="*/ 2859881 w 3843230"/>
              <a:gd name="connsiteY35" fmla="*/ 1021556 h 1733550"/>
              <a:gd name="connsiteX36" fmla="*/ 3033712 w 3843230"/>
              <a:gd name="connsiteY36" fmla="*/ 1095375 h 1733550"/>
              <a:gd name="connsiteX37" fmla="*/ 3152775 w 3843230"/>
              <a:gd name="connsiteY37" fmla="*/ 1171575 h 1733550"/>
              <a:gd name="connsiteX38" fmla="*/ 3293269 w 3843230"/>
              <a:gd name="connsiteY38" fmla="*/ 1173956 h 1733550"/>
              <a:gd name="connsiteX39" fmla="*/ 3438525 w 3843230"/>
              <a:gd name="connsiteY39" fmla="*/ 1104900 h 1733550"/>
              <a:gd name="connsiteX40" fmla="*/ 3538537 w 3843230"/>
              <a:gd name="connsiteY40" fmla="*/ 1090612 h 1733550"/>
              <a:gd name="connsiteX41" fmla="*/ 3695700 w 3843230"/>
              <a:gd name="connsiteY41" fmla="*/ 1162050 h 1733550"/>
              <a:gd name="connsiteX42" fmla="*/ 3838575 w 3843230"/>
              <a:gd name="connsiteY42" fmla="*/ 1278731 h 1733550"/>
              <a:gd name="connsiteX43" fmla="*/ 3840956 w 3843230"/>
              <a:gd name="connsiteY43" fmla="*/ 1357314 h 1733550"/>
              <a:gd name="connsiteX44" fmla="*/ 3800475 w 3843230"/>
              <a:gd name="connsiteY44" fmla="*/ 1376362 h 1733550"/>
              <a:gd name="connsiteX45" fmla="*/ 3755231 w 3843230"/>
              <a:gd name="connsiteY45" fmla="*/ 1426370 h 1733550"/>
              <a:gd name="connsiteX46" fmla="*/ 3771900 w 3843230"/>
              <a:gd name="connsiteY46" fmla="*/ 1514475 h 1733550"/>
              <a:gd name="connsiteX47" fmla="*/ 3657600 w 3843230"/>
              <a:gd name="connsiteY47" fmla="*/ 1562100 h 1733550"/>
              <a:gd name="connsiteX48" fmla="*/ 3562350 w 3843230"/>
              <a:gd name="connsiteY48" fmla="*/ 1609725 h 1733550"/>
              <a:gd name="connsiteX49" fmla="*/ 3352800 w 3843230"/>
              <a:gd name="connsiteY49" fmla="*/ 1666875 h 1733550"/>
              <a:gd name="connsiteX50" fmla="*/ 3162300 w 3843230"/>
              <a:gd name="connsiteY50" fmla="*/ 1724025 h 1733550"/>
              <a:gd name="connsiteX51" fmla="*/ 2914650 w 3843230"/>
              <a:gd name="connsiteY51" fmla="*/ 1695450 h 1733550"/>
              <a:gd name="connsiteX52" fmla="*/ 2647950 w 3843230"/>
              <a:gd name="connsiteY52" fmla="*/ 1685925 h 1733550"/>
              <a:gd name="connsiteX53" fmla="*/ 2362200 w 3843230"/>
              <a:gd name="connsiteY53" fmla="*/ 1619250 h 1733550"/>
              <a:gd name="connsiteX54" fmla="*/ 2085975 w 3843230"/>
              <a:gd name="connsiteY54" fmla="*/ 1647825 h 1733550"/>
              <a:gd name="connsiteX55" fmla="*/ 1847850 w 3843230"/>
              <a:gd name="connsiteY55" fmla="*/ 1666875 h 1733550"/>
              <a:gd name="connsiteX56" fmla="*/ 1733550 w 3843230"/>
              <a:gd name="connsiteY56" fmla="*/ 1638300 h 1733550"/>
              <a:gd name="connsiteX57" fmla="*/ 1543050 w 3843230"/>
              <a:gd name="connsiteY57" fmla="*/ 1733550 h 1733550"/>
              <a:gd name="connsiteX58" fmla="*/ 1352550 w 3843230"/>
              <a:gd name="connsiteY58" fmla="*/ 1714500 h 1733550"/>
              <a:gd name="connsiteX59" fmla="*/ 1162050 w 3843230"/>
              <a:gd name="connsiteY59" fmla="*/ 1657350 h 1733550"/>
              <a:gd name="connsiteX60" fmla="*/ 1019175 w 3843230"/>
              <a:gd name="connsiteY60" fmla="*/ 1628775 h 1733550"/>
              <a:gd name="connsiteX61" fmla="*/ 885825 w 3843230"/>
              <a:gd name="connsiteY61" fmla="*/ 1514475 h 1733550"/>
              <a:gd name="connsiteX62" fmla="*/ 781050 w 3843230"/>
              <a:gd name="connsiteY62" fmla="*/ 1343025 h 1733550"/>
              <a:gd name="connsiteX63" fmla="*/ 561975 w 3843230"/>
              <a:gd name="connsiteY63" fmla="*/ 1219200 h 1733550"/>
              <a:gd name="connsiteX64" fmla="*/ 314325 w 3843230"/>
              <a:gd name="connsiteY64" fmla="*/ 1133475 h 1733550"/>
              <a:gd name="connsiteX65" fmla="*/ 200025 w 3843230"/>
              <a:gd name="connsiteY65" fmla="*/ 971550 h 1733550"/>
              <a:gd name="connsiteX66" fmla="*/ 57150 w 3843230"/>
              <a:gd name="connsiteY66" fmla="*/ 904875 h 1733550"/>
              <a:gd name="connsiteX67" fmla="*/ 19050 w 3843230"/>
              <a:gd name="connsiteY67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57450 w 3843230"/>
              <a:gd name="connsiteY30" fmla="*/ 571500 h 1733550"/>
              <a:gd name="connsiteX31" fmla="*/ 2371725 w 3843230"/>
              <a:gd name="connsiteY31" fmla="*/ 619125 h 1733550"/>
              <a:gd name="connsiteX32" fmla="*/ 2409825 w 3843230"/>
              <a:gd name="connsiteY32" fmla="*/ 723900 h 1733550"/>
              <a:gd name="connsiteX33" fmla="*/ 2552700 w 3843230"/>
              <a:gd name="connsiteY33" fmla="*/ 885825 h 1733550"/>
              <a:gd name="connsiteX34" fmla="*/ 2655094 w 3843230"/>
              <a:gd name="connsiteY34" fmla="*/ 912020 h 1733550"/>
              <a:gd name="connsiteX35" fmla="*/ 2743200 w 3843230"/>
              <a:gd name="connsiteY35" fmla="*/ 959644 h 1733550"/>
              <a:gd name="connsiteX36" fmla="*/ 2859881 w 3843230"/>
              <a:gd name="connsiteY36" fmla="*/ 1021556 h 1733550"/>
              <a:gd name="connsiteX37" fmla="*/ 3033712 w 3843230"/>
              <a:gd name="connsiteY37" fmla="*/ 1095375 h 1733550"/>
              <a:gd name="connsiteX38" fmla="*/ 3152775 w 3843230"/>
              <a:gd name="connsiteY38" fmla="*/ 1171575 h 1733550"/>
              <a:gd name="connsiteX39" fmla="*/ 3293269 w 3843230"/>
              <a:gd name="connsiteY39" fmla="*/ 1173956 h 1733550"/>
              <a:gd name="connsiteX40" fmla="*/ 3438525 w 3843230"/>
              <a:gd name="connsiteY40" fmla="*/ 1104900 h 1733550"/>
              <a:gd name="connsiteX41" fmla="*/ 3538537 w 3843230"/>
              <a:gd name="connsiteY41" fmla="*/ 1090612 h 1733550"/>
              <a:gd name="connsiteX42" fmla="*/ 3695700 w 3843230"/>
              <a:gd name="connsiteY42" fmla="*/ 1162050 h 1733550"/>
              <a:gd name="connsiteX43" fmla="*/ 3838575 w 3843230"/>
              <a:gd name="connsiteY43" fmla="*/ 1278731 h 1733550"/>
              <a:gd name="connsiteX44" fmla="*/ 3840956 w 3843230"/>
              <a:gd name="connsiteY44" fmla="*/ 1357314 h 1733550"/>
              <a:gd name="connsiteX45" fmla="*/ 3800475 w 3843230"/>
              <a:gd name="connsiteY45" fmla="*/ 1376362 h 1733550"/>
              <a:gd name="connsiteX46" fmla="*/ 3755231 w 3843230"/>
              <a:gd name="connsiteY46" fmla="*/ 1426370 h 1733550"/>
              <a:gd name="connsiteX47" fmla="*/ 3771900 w 3843230"/>
              <a:gd name="connsiteY47" fmla="*/ 1514475 h 1733550"/>
              <a:gd name="connsiteX48" fmla="*/ 3657600 w 3843230"/>
              <a:gd name="connsiteY48" fmla="*/ 1562100 h 1733550"/>
              <a:gd name="connsiteX49" fmla="*/ 3562350 w 3843230"/>
              <a:gd name="connsiteY49" fmla="*/ 1609725 h 1733550"/>
              <a:gd name="connsiteX50" fmla="*/ 3352800 w 3843230"/>
              <a:gd name="connsiteY50" fmla="*/ 1666875 h 1733550"/>
              <a:gd name="connsiteX51" fmla="*/ 3162300 w 3843230"/>
              <a:gd name="connsiteY51" fmla="*/ 1724025 h 1733550"/>
              <a:gd name="connsiteX52" fmla="*/ 2914650 w 3843230"/>
              <a:gd name="connsiteY52" fmla="*/ 1695450 h 1733550"/>
              <a:gd name="connsiteX53" fmla="*/ 2647950 w 3843230"/>
              <a:gd name="connsiteY53" fmla="*/ 1685925 h 1733550"/>
              <a:gd name="connsiteX54" fmla="*/ 2362200 w 3843230"/>
              <a:gd name="connsiteY54" fmla="*/ 1619250 h 1733550"/>
              <a:gd name="connsiteX55" fmla="*/ 2085975 w 3843230"/>
              <a:gd name="connsiteY55" fmla="*/ 1647825 h 1733550"/>
              <a:gd name="connsiteX56" fmla="*/ 1847850 w 3843230"/>
              <a:gd name="connsiteY56" fmla="*/ 1666875 h 1733550"/>
              <a:gd name="connsiteX57" fmla="*/ 1733550 w 3843230"/>
              <a:gd name="connsiteY57" fmla="*/ 1638300 h 1733550"/>
              <a:gd name="connsiteX58" fmla="*/ 1543050 w 3843230"/>
              <a:gd name="connsiteY58" fmla="*/ 1733550 h 1733550"/>
              <a:gd name="connsiteX59" fmla="*/ 1352550 w 3843230"/>
              <a:gd name="connsiteY59" fmla="*/ 1714500 h 1733550"/>
              <a:gd name="connsiteX60" fmla="*/ 1162050 w 3843230"/>
              <a:gd name="connsiteY60" fmla="*/ 1657350 h 1733550"/>
              <a:gd name="connsiteX61" fmla="*/ 1019175 w 3843230"/>
              <a:gd name="connsiteY61" fmla="*/ 1628775 h 1733550"/>
              <a:gd name="connsiteX62" fmla="*/ 885825 w 3843230"/>
              <a:gd name="connsiteY62" fmla="*/ 1514475 h 1733550"/>
              <a:gd name="connsiteX63" fmla="*/ 781050 w 3843230"/>
              <a:gd name="connsiteY63" fmla="*/ 1343025 h 1733550"/>
              <a:gd name="connsiteX64" fmla="*/ 561975 w 3843230"/>
              <a:gd name="connsiteY64" fmla="*/ 1219200 h 1733550"/>
              <a:gd name="connsiteX65" fmla="*/ 314325 w 3843230"/>
              <a:gd name="connsiteY65" fmla="*/ 1133475 h 1733550"/>
              <a:gd name="connsiteX66" fmla="*/ 200025 w 3843230"/>
              <a:gd name="connsiteY66" fmla="*/ 971550 h 1733550"/>
              <a:gd name="connsiteX67" fmla="*/ 57150 w 3843230"/>
              <a:gd name="connsiteY67" fmla="*/ 904875 h 1733550"/>
              <a:gd name="connsiteX68" fmla="*/ 19050 w 3843230"/>
              <a:gd name="connsiteY68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57450 w 3843230"/>
              <a:gd name="connsiteY30" fmla="*/ 571500 h 1733550"/>
              <a:gd name="connsiteX31" fmla="*/ 2371725 w 3843230"/>
              <a:gd name="connsiteY31" fmla="*/ 619125 h 1733550"/>
              <a:gd name="connsiteX32" fmla="*/ 2409825 w 3843230"/>
              <a:gd name="connsiteY32" fmla="*/ 723900 h 1733550"/>
              <a:gd name="connsiteX33" fmla="*/ 2500312 w 3843230"/>
              <a:gd name="connsiteY33" fmla="*/ 873919 h 1733550"/>
              <a:gd name="connsiteX34" fmla="*/ 2655094 w 3843230"/>
              <a:gd name="connsiteY34" fmla="*/ 912020 h 1733550"/>
              <a:gd name="connsiteX35" fmla="*/ 2743200 w 3843230"/>
              <a:gd name="connsiteY35" fmla="*/ 959644 h 1733550"/>
              <a:gd name="connsiteX36" fmla="*/ 2859881 w 3843230"/>
              <a:gd name="connsiteY36" fmla="*/ 1021556 h 1733550"/>
              <a:gd name="connsiteX37" fmla="*/ 3033712 w 3843230"/>
              <a:gd name="connsiteY37" fmla="*/ 1095375 h 1733550"/>
              <a:gd name="connsiteX38" fmla="*/ 3152775 w 3843230"/>
              <a:gd name="connsiteY38" fmla="*/ 1171575 h 1733550"/>
              <a:gd name="connsiteX39" fmla="*/ 3293269 w 3843230"/>
              <a:gd name="connsiteY39" fmla="*/ 1173956 h 1733550"/>
              <a:gd name="connsiteX40" fmla="*/ 3438525 w 3843230"/>
              <a:gd name="connsiteY40" fmla="*/ 1104900 h 1733550"/>
              <a:gd name="connsiteX41" fmla="*/ 3538537 w 3843230"/>
              <a:gd name="connsiteY41" fmla="*/ 1090612 h 1733550"/>
              <a:gd name="connsiteX42" fmla="*/ 3695700 w 3843230"/>
              <a:gd name="connsiteY42" fmla="*/ 1162050 h 1733550"/>
              <a:gd name="connsiteX43" fmla="*/ 3838575 w 3843230"/>
              <a:gd name="connsiteY43" fmla="*/ 1278731 h 1733550"/>
              <a:gd name="connsiteX44" fmla="*/ 3840956 w 3843230"/>
              <a:gd name="connsiteY44" fmla="*/ 1357314 h 1733550"/>
              <a:gd name="connsiteX45" fmla="*/ 3800475 w 3843230"/>
              <a:gd name="connsiteY45" fmla="*/ 1376362 h 1733550"/>
              <a:gd name="connsiteX46" fmla="*/ 3755231 w 3843230"/>
              <a:gd name="connsiteY46" fmla="*/ 1426370 h 1733550"/>
              <a:gd name="connsiteX47" fmla="*/ 3771900 w 3843230"/>
              <a:gd name="connsiteY47" fmla="*/ 1514475 h 1733550"/>
              <a:gd name="connsiteX48" fmla="*/ 3657600 w 3843230"/>
              <a:gd name="connsiteY48" fmla="*/ 1562100 h 1733550"/>
              <a:gd name="connsiteX49" fmla="*/ 3562350 w 3843230"/>
              <a:gd name="connsiteY49" fmla="*/ 1609725 h 1733550"/>
              <a:gd name="connsiteX50" fmla="*/ 3352800 w 3843230"/>
              <a:gd name="connsiteY50" fmla="*/ 1666875 h 1733550"/>
              <a:gd name="connsiteX51" fmla="*/ 3162300 w 3843230"/>
              <a:gd name="connsiteY51" fmla="*/ 1724025 h 1733550"/>
              <a:gd name="connsiteX52" fmla="*/ 2914650 w 3843230"/>
              <a:gd name="connsiteY52" fmla="*/ 1695450 h 1733550"/>
              <a:gd name="connsiteX53" fmla="*/ 2647950 w 3843230"/>
              <a:gd name="connsiteY53" fmla="*/ 1685925 h 1733550"/>
              <a:gd name="connsiteX54" fmla="*/ 2362200 w 3843230"/>
              <a:gd name="connsiteY54" fmla="*/ 1619250 h 1733550"/>
              <a:gd name="connsiteX55" fmla="*/ 2085975 w 3843230"/>
              <a:gd name="connsiteY55" fmla="*/ 1647825 h 1733550"/>
              <a:gd name="connsiteX56" fmla="*/ 1847850 w 3843230"/>
              <a:gd name="connsiteY56" fmla="*/ 1666875 h 1733550"/>
              <a:gd name="connsiteX57" fmla="*/ 1733550 w 3843230"/>
              <a:gd name="connsiteY57" fmla="*/ 1638300 h 1733550"/>
              <a:gd name="connsiteX58" fmla="*/ 1543050 w 3843230"/>
              <a:gd name="connsiteY58" fmla="*/ 1733550 h 1733550"/>
              <a:gd name="connsiteX59" fmla="*/ 1352550 w 3843230"/>
              <a:gd name="connsiteY59" fmla="*/ 1714500 h 1733550"/>
              <a:gd name="connsiteX60" fmla="*/ 1162050 w 3843230"/>
              <a:gd name="connsiteY60" fmla="*/ 1657350 h 1733550"/>
              <a:gd name="connsiteX61" fmla="*/ 1019175 w 3843230"/>
              <a:gd name="connsiteY61" fmla="*/ 1628775 h 1733550"/>
              <a:gd name="connsiteX62" fmla="*/ 885825 w 3843230"/>
              <a:gd name="connsiteY62" fmla="*/ 1514475 h 1733550"/>
              <a:gd name="connsiteX63" fmla="*/ 781050 w 3843230"/>
              <a:gd name="connsiteY63" fmla="*/ 1343025 h 1733550"/>
              <a:gd name="connsiteX64" fmla="*/ 561975 w 3843230"/>
              <a:gd name="connsiteY64" fmla="*/ 1219200 h 1733550"/>
              <a:gd name="connsiteX65" fmla="*/ 314325 w 3843230"/>
              <a:gd name="connsiteY65" fmla="*/ 1133475 h 1733550"/>
              <a:gd name="connsiteX66" fmla="*/ 200025 w 3843230"/>
              <a:gd name="connsiteY66" fmla="*/ 971550 h 1733550"/>
              <a:gd name="connsiteX67" fmla="*/ 57150 w 3843230"/>
              <a:gd name="connsiteY67" fmla="*/ 904875 h 1733550"/>
              <a:gd name="connsiteX68" fmla="*/ 19050 w 3843230"/>
              <a:gd name="connsiteY68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57450 w 3843230"/>
              <a:gd name="connsiteY30" fmla="*/ 571500 h 1733550"/>
              <a:gd name="connsiteX31" fmla="*/ 2371725 w 3843230"/>
              <a:gd name="connsiteY31" fmla="*/ 619125 h 1733550"/>
              <a:gd name="connsiteX32" fmla="*/ 2409825 w 3843230"/>
              <a:gd name="connsiteY32" fmla="*/ 723900 h 1733550"/>
              <a:gd name="connsiteX33" fmla="*/ 2471738 w 3843230"/>
              <a:gd name="connsiteY33" fmla="*/ 792957 h 1733550"/>
              <a:gd name="connsiteX34" fmla="*/ 2500312 w 3843230"/>
              <a:gd name="connsiteY34" fmla="*/ 873919 h 1733550"/>
              <a:gd name="connsiteX35" fmla="*/ 2655094 w 3843230"/>
              <a:gd name="connsiteY35" fmla="*/ 912020 h 1733550"/>
              <a:gd name="connsiteX36" fmla="*/ 2743200 w 3843230"/>
              <a:gd name="connsiteY36" fmla="*/ 959644 h 1733550"/>
              <a:gd name="connsiteX37" fmla="*/ 2859881 w 3843230"/>
              <a:gd name="connsiteY37" fmla="*/ 1021556 h 1733550"/>
              <a:gd name="connsiteX38" fmla="*/ 3033712 w 3843230"/>
              <a:gd name="connsiteY38" fmla="*/ 1095375 h 1733550"/>
              <a:gd name="connsiteX39" fmla="*/ 3152775 w 3843230"/>
              <a:gd name="connsiteY39" fmla="*/ 1171575 h 1733550"/>
              <a:gd name="connsiteX40" fmla="*/ 3293269 w 3843230"/>
              <a:gd name="connsiteY40" fmla="*/ 1173956 h 1733550"/>
              <a:gd name="connsiteX41" fmla="*/ 3438525 w 3843230"/>
              <a:gd name="connsiteY41" fmla="*/ 1104900 h 1733550"/>
              <a:gd name="connsiteX42" fmla="*/ 3538537 w 3843230"/>
              <a:gd name="connsiteY42" fmla="*/ 1090612 h 1733550"/>
              <a:gd name="connsiteX43" fmla="*/ 3695700 w 3843230"/>
              <a:gd name="connsiteY43" fmla="*/ 1162050 h 1733550"/>
              <a:gd name="connsiteX44" fmla="*/ 3838575 w 3843230"/>
              <a:gd name="connsiteY44" fmla="*/ 1278731 h 1733550"/>
              <a:gd name="connsiteX45" fmla="*/ 3840956 w 3843230"/>
              <a:gd name="connsiteY45" fmla="*/ 1357314 h 1733550"/>
              <a:gd name="connsiteX46" fmla="*/ 3800475 w 3843230"/>
              <a:gd name="connsiteY46" fmla="*/ 1376362 h 1733550"/>
              <a:gd name="connsiteX47" fmla="*/ 3755231 w 3843230"/>
              <a:gd name="connsiteY47" fmla="*/ 1426370 h 1733550"/>
              <a:gd name="connsiteX48" fmla="*/ 3771900 w 3843230"/>
              <a:gd name="connsiteY48" fmla="*/ 1514475 h 1733550"/>
              <a:gd name="connsiteX49" fmla="*/ 3657600 w 3843230"/>
              <a:gd name="connsiteY49" fmla="*/ 1562100 h 1733550"/>
              <a:gd name="connsiteX50" fmla="*/ 3562350 w 3843230"/>
              <a:gd name="connsiteY50" fmla="*/ 1609725 h 1733550"/>
              <a:gd name="connsiteX51" fmla="*/ 3352800 w 3843230"/>
              <a:gd name="connsiteY51" fmla="*/ 1666875 h 1733550"/>
              <a:gd name="connsiteX52" fmla="*/ 3162300 w 3843230"/>
              <a:gd name="connsiteY52" fmla="*/ 1724025 h 1733550"/>
              <a:gd name="connsiteX53" fmla="*/ 2914650 w 3843230"/>
              <a:gd name="connsiteY53" fmla="*/ 1695450 h 1733550"/>
              <a:gd name="connsiteX54" fmla="*/ 2647950 w 3843230"/>
              <a:gd name="connsiteY54" fmla="*/ 1685925 h 1733550"/>
              <a:gd name="connsiteX55" fmla="*/ 2362200 w 3843230"/>
              <a:gd name="connsiteY55" fmla="*/ 1619250 h 1733550"/>
              <a:gd name="connsiteX56" fmla="*/ 2085975 w 3843230"/>
              <a:gd name="connsiteY56" fmla="*/ 1647825 h 1733550"/>
              <a:gd name="connsiteX57" fmla="*/ 1847850 w 3843230"/>
              <a:gd name="connsiteY57" fmla="*/ 1666875 h 1733550"/>
              <a:gd name="connsiteX58" fmla="*/ 1733550 w 3843230"/>
              <a:gd name="connsiteY58" fmla="*/ 1638300 h 1733550"/>
              <a:gd name="connsiteX59" fmla="*/ 1543050 w 3843230"/>
              <a:gd name="connsiteY59" fmla="*/ 1733550 h 1733550"/>
              <a:gd name="connsiteX60" fmla="*/ 1352550 w 3843230"/>
              <a:gd name="connsiteY60" fmla="*/ 1714500 h 1733550"/>
              <a:gd name="connsiteX61" fmla="*/ 1162050 w 3843230"/>
              <a:gd name="connsiteY61" fmla="*/ 1657350 h 1733550"/>
              <a:gd name="connsiteX62" fmla="*/ 1019175 w 3843230"/>
              <a:gd name="connsiteY62" fmla="*/ 1628775 h 1733550"/>
              <a:gd name="connsiteX63" fmla="*/ 885825 w 3843230"/>
              <a:gd name="connsiteY63" fmla="*/ 1514475 h 1733550"/>
              <a:gd name="connsiteX64" fmla="*/ 781050 w 3843230"/>
              <a:gd name="connsiteY64" fmla="*/ 1343025 h 1733550"/>
              <a:gd name="connsiteX65" fmla="*/ 561975 w 3843230"/>
              <a:gd name="connsiteY65" fmla="*/ 1219200 h 1733550"/>
              <a:gd name="connsiteX66" fmla="*/ 314325 w 3843230"/>
              <a:gd name="connsiteY66" fmla="*/ 1133475 h 1733550"/>
              <a:gd name="connsiteX67" fmla="*/ 200025 w 3843230"/>
              <a:gd name="connsiteY67" fmla="*/ 971550 h 1733550"/>
              <a:gd name="connsiteX68" fmla="*/ 57150 w 3843230"/>
              <a:gd name="connsiteY68" fmla="*/ 904875 h 1733550"/>
              <a:gd name="connsiteX69" fmla="*/ 19050 w 3843230"/>
              <a:gd name="connsiteY69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57450 w 3843230"/>
              <a:gd name="connsiteY30" fmla="*/ 571500 h 1733550"/>
              <a:gd name="connsiteX31" fmla="*/ 2340769 w 3843230"/>
              <a:gd name="connsiteY31" fmla="*/ 640556 h 1733550"/>
              <a:gd name="connsiteX32" fmla="*/ 2409825 w 3843230"/>
              <a:gd name="connsiteY32" fmla="*/ 723900 h 1733550"/>
              <a:gd name="connsiteX33" fmla="*/ 2471738 w 3843230"/>
              <a:gd name="connsiteY33" fmla="*/ 792957 h 1733550"/>
              <a:gd name="connsiteX34" fmla="*/ 2500312 w 3843230"/>
              <a:gd name="connsiteY34" fmla="*/ 873919 h 1733550"/>
              <a:gd name="connsiteX35" fmla="*/ 2655094 w 3843230"/>
              <a:gd name="connsiteY35" fmla="*/ 912020 h 1733550"/>
              <a:gd name="connsiteX36" fmla="*/ 2743200 w 3843230"/>
              <a:gd name="connsiteY36" fmla="*/ 959644 h 1733550"/>
              <a:gd name="connsiteX37" fmla="*/ 2859881 w 3843230"/>
              <a:gd name="connsiteY37" fmla="*/ 1021556 h 1733550"/>
              <a:gd name="connsiteX38" fmla="*/ 3033712 w 3843230"/>
              <a:gd name="connsiteY38" fmla="*/ 1095375 h 1733550"/>
              <a:gd name="connsiteX39" fmla="*/ 3152775 w 3843230"/>
              <a:gd name="connsiteY39" fmla="*/ 1171575 h 1733550"/>
              <a:gd name="connsiteX40" fmla="*/ 3293269 w 3843230"/>
              <a:gd name="connsiteY40" fmla="*/ 1173956 h 1733550"/>
              <a:gd name="connsiteX41" fmla="*/ 3438525 w 3843230"/>
              <a:gd name="connsiteY41" fmla="*/ 1104900 h 1733550"/>
              <a:gd name="connsiteX42" fmla="*/ 3538537 w 3843230"/>
              <a:gd name="connsiteY42" fmla="*/ 1090612 h 1733550"/>
              <a:gd name="connsiteX43" fmla="*/ 3695700 w 3843230"/>
              <a:gd name="connsiteY43" fmla="*/ 1162050 h 1733550"/>
              <a:gd name="connsiteX44" fmla="*/ 3838575 w 3843230"/>
              <a:gd name="connsiteY44" fmla="*/ 1278731 h 1733550"/>
              <a:gd name="connsiteX45" fmla="*/ 3840956 w 3843230"/>
              <a:gd name="connsiteY45" fmla="*/ 1357314 h 1733550"/>
              <a:gd name="connsiteX46" fmla="*/ 3800475 w 3843230"/>
              <a:gd name="connsiteY46" fmla="*/ 1376362 h 1733550"/>
              <a:gd name="connsiteX47" fmla="*/ 3755231 w 3843230"/>
              <a:gd name="connsiteY47" fmla="*/ 1426370 h 1733550"/>
              <a:gd name="connsiteX48" fmla="*/ 3771900 w 3843230"/>
              <a:gd name="connsiteY48" fmla="*/ 1514475 h 1733550"/>
              <a:gd name="connsiteX49" fmla="*/ 3657600 w 3843230"/>
              <a:gd name="connsiteY49" fmla="*/ 1562100 h 1733550"/>
              <a:gd name="connsiteX50" fmla="*/ 3562350 w 3843230"/>
              <a:gd name="connsiteY50" fmla="*/ 1609725 h 1733550"/>
              <a:gd name="connsiteX51" fmla="*/ 3352800 w 3843230"/>
              <a:gd name="connsiteY51" fmla="*/ 1666875 h 1733550"/>
              <a:gd name="connsiteX52" fmla="*/ 3162300 w 3843230"/>
              <a:gd name="connsiteY52" fmla="*/ 1724025 h 1733550"/>
              <a:gd name="connsiteX53" fmla="*/ 2914650 w 3843230"/>
              <a:gd name="connsiteY53" fmla="*/ 1695450 h 1733550"/>
              <a:gd name="connsiteX54" fmla="*/ 2647950 w 3843230"/>
              <a:gd name="connsiteY54" fmla="*/ 1685925 h 1733550"/>
              <a:gd name="connsiteX55" fmla="*/ 2362200 w 3843230"/>
              <a:gd name="connsiteY55" fmla="*/ 1619250 h 1733550"/>
              <a:gd name="connsiteX56" fmla="*/ 2085975 w 3843230"/>
              <a:gd name="connsiteY56" fmla="*/ 1647825 h 1733550"/>
              <a:gd name="connsiteX57" fmla="*/ 1847850 w 3843230"/>
              <a:gd name="connsiteY57" fmla="*/ 1666875 h 1733550"/>
              <a:gd name="connsiteX58" fmla="*/ 1733550 w 3843230"/>
              <a:gd name="connsiteY58" fmla="*/ 1638300 h 1733550"/>
              <a:gd name="connsiteX59" fmla="*/ 1543050 w 3843230"/>
              <a:gd name="connsiteY59" fmla="*/ 1733550 h 1733550"/>
              <a:gd name="connsiteX60" fmla="*/ 1352550 w 3843230"/>
              <a:gd name="connsiteY60" fmla="*/ 1714500 h 1733550"/>
              <a:gd name="connsiteX61" fmla="*/ 1162050 w 3843230"/>
              <a:gd name="connsiteY61" fmla="*/ 1657350 h 1733550"/>
              <a:gd name="connsiteX62" fmla="*/ 1019175 w 3843230"/>
              <a:gd name="connsiteY62" fmla="*/ 1628775 h 1733550"/>
              <a:gd name="connsiteX63" fmla="*/ 885825 w 3843230"/>
              <a:gd name="connsiteY63" fmla="*/ 1514475 h 1733550"/>
              <a:gd name="connsiteX64" fmla="*/ 781050 w 3843230"/>
              <a:gd name="connsiteY64" fmla="*/ 1343025 h 1733550"/>
              <a:gd name="connsiteX65" fmla="*/ 561975 w 3843230"/>
              <a:gd name="connsiteY65" fmla="*/ 1219200 h 1733550"/>
              <a:gd name="connsiteX66" fmla="*/ 314325 w 3843230"/>
              <a:gd name="connsiteY66" fmla="*/ 1133475 h 1733550"/>
              <a:gd name="connsiteX67" fmla="*/ 200025 w 3843230"/>
              <a:gd name="connsiteY67" fmla="*/ 971550 h 1733550"/>
              <a:gd name="connsiteX68" fmla="*/ 57150 w 3843230"/>
              <a:gd name="connsiteY68" fmla="*/ 904875 h 1733550"/>
              <a:gd name="connsiteX69" fmla="*/ 19050 w 3843230"/>
              <a:gd name="connsiteY69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57450 w 3843230"/>
              <a:gd name="connsiteY30" fmla="*/ 571500 h 1733550"/>
              <a:gd name="connsiteX31" fmla="*/ 2340769 w 3843230"/>
              <a:gd name="connsiteY31" fmla="*/ 640556 h 1733550"/>
              <a:gd name="connsiteX32" fmla="*/ 2376488 w 3843230"/>
              <a:gd name="connsiteY32" fmla="*/ 709612 h 1733550"/>
              <a:gd name="connsiteX33" fmla="*/ 2471738 w 3843230"/>
              <a:gd name="connsiteY33" fmla="*/ 792957 h 1733550"/>
              <a:gd name="connsiteX34" fmla="*/ 2500312 w 3843230"/>
              <a:gd name="connsiteY34" fmla="*/ 873919 h 1733550"/>
              <a:gd name="connsiteX35" fmla="*/ 2655094 w 3843230"/>
              <a:gd name="connsiteY35" fmla="*/ 912020 h 1733550"/>
              <a:gd name="connsiteX36" fmla="*/ 2743200 w 3843230"/>
              <a:gd name="connsiteY36" fmla="*/ 959644 h 1733550"/>
              <a:gd name="connsiteX37" fmla="*/ 2859881 w 3843230"/>
              <a:gd name="connsiteY37" fmla="*/ 1021556 h 1733550"/>
              <a:gd name="connsiteX38" fmla="*/ 3033712 w 3843230"/>
              <a:gd name="connsiteY38" fmla="*/ 1095375 h 1733550"/>
              <a:gd name="connsiteX39" fmla="*/ 3152775 w 3843230"/>
              <a:gd name="connsiteY39" fmla="*/ 1171575 h 1733550"/>
              <a:gd name="connsiteX40" fmla="*/ 3293269 w 3843230"/>
              <a:gd name="connsiteY40" fmla="*/ 1173956 h 1733550"/>
              <a:gd name="connsiteX41" fmla="*/ 3438525 w 3843230"/>
              <a:gd name="connsiteY41" fmla="*/ 1104900 h 1733550"/>
              <a:gd name="connsiteX42" fmla="*/ 3538537 w 3843230"/>
              <a:gd name="connsiteY42" fmla="*/ 1090612 h 1733550"/>
              <a:gd name="connsiteX43" fmla="*/ 3695700 w 3843230"/>
              <a:gd name="connsiteY43" fmla="*/ 1162050 h 1733550"/>
              <a:gd name="connsiteX44" fmla="*/ 3838575 w 3843230"/>
              <a:gd name="connsiteY44" fmla="*/ 1278731 h 1733550"/>
              <a:gd name="connsiteX45" fmla="*/ 3840956 w 3843230"/>
              <a:gd name="connsiteY45" fmla="*/ 1357314 h 1733550"/>
              <a:gd name="connsiteX46" fmla="*/ 3800475 w 3843230"/>
              <a:gd name="connsiteY46" fmla="*/ 1376362 h 1733550"/>
              <a:gd name="connsiteX47" fmla="*/ 3755231 w 3843230"/>
              <a:gd name="connsiteY47" fmla="*/ 1426370 h 1733550"/>
              <a:gd name="connsiteX48" fmla="*/ 3771900 w 3843230"/>
              <a:gd name="connsiteY48" fmla="*/ 1514475 h 1733550"/>
              <a:gd name="connsiteX49" fmla="*/ 3657600 w 3843230"/>
              <a:gd name="connsiteY49" fmla="*/ 1562100 h 1733550"/>
              <a:gd name="connsiteX50" fmla="*/ 3562350 w 3843230"/>
              <a:gd name="connsiteY50" fmla="*/ 1609725 h 1733550"/>
              <a:gd name="connsiteX51" fmla="*/ 3352800 w 3843230"/>
              <a:gd name="connsiteY51" fmla="*/ 1666875 h 1733550"/>
              <a:gd name="connsiteX52" fmla="*/ 3162300 w 3843230"/>
              <a:gd name="connsiteY52" fmla="*/ 1724025 h 1733550"/>
              <a:gd name="connsiteX53" fmla="*/ 2914650 w 3843230"/>
              <a:gd name="connsiteY53" fmla="*/ 1695450 h 1733550"/>
              <a:gd name="connsiteX54" fmla="*/ 2647950 w 3843230"/>
              <a:gd name="connsiteY54" fmla="*/ 1685925 h 1733550"/>
              <a:gd name="connsiteX55" fmla="*/ 2362200 w 3843230"/>
              <a:gd name="connsiteY55" fmla="*/ 1619250 h 1733550"/>
              <a:gd name="connsiteX56" fmla="*/ 2085975 w 3843230"/>
              <a:gd name="connsiteY56" fmla="*/ 1647825 h 1733550"/>
              <a:gd name="connsiteX57" fmla="*/ 1847850 w 3843230"/>
              <a:gd name="connsiteY57" fmla="*/ 1666875 h 1733550"/>
              <a:gd name="connsiteX58" fmla="*/ 1733550 w 3843230"/>
              <a:gd name="connsiteY58" fmla="*/ 1638300 h 1733550"/>
              <a:gd name="connsiteX59" fmla="*/ 1543050 w 3843230"/>
              <a:gd name="connsiteY59" fmla="*/ 1733550 h 1733550"/>
              <a:gd name="connsiteX60" fmla="*/ 1352550 w 3843230"/>
              <a:gd name="connsiteY60" fmla="*/ 1714500 h 1733550"/>
              <a:gd name="connsiteX61" fmla="*/ 1162050 w 3843230"/>
              <a:gd name="connsiteY61" fmla="*/ 1657350 h 1733550"/>
              <a:gd name="connsiteX62" fmla="*/ 1019175 w 3843230"/>
              <a:gd name="connsiteY62" fmla="*/ 1628775 h 1733550"/>
              <a:gd name="connsiteX63" fmla="*/ 885825 w 3843230"/>
              <a:gd name="connsiteY63" fmla="*/ 1514475 h 1733550"/>
              <a:gd name="connsiteX64" fmla="*/ 781050 w 3843230"/>
              <a:gd name="connsiteY64" fmla="*/ 1343025 h 1733550"/>
              <a:gd name="connsiteX65" fmla="*/ 561975 w 3843230"/>
              <a:gd name="connsiteY65" fmla="*/ 1219200 h 1733550"/>
              <a:gd name="connsiteX66" fmla="*/ 314325 w 3843230"/>
              <a:gd name="connsiteY66" fmla="*/ 1133475 h 1733550"/>
              <a:gd name="connsiteX67" fmla="*/ 200025 w 3843230"/>
              <a:gd name="connsiteY67" fmla="*/ 971550 h 1733550"/>
              <a:gd name="connsiteX68" fmla="*/ 57150 w 3843230"/>
              <a:gd name="connsiteY68" fmla="*/ 904875 h 1733550"/>
              <a:gd name="connsiteX69" fmla="*/ 19050 w 3843230"/>
              <a:gd name="connsiteY69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57450 w 3843230"/>
              <a:gd name="connsiteY30" fmla="*/ 571500 h 1733550"/>
              <a:gd name="connsiteX31" fmla="*/ 2340769 w 3843230"/>
              <a:gd name="connsiteY31" fmla="*/ 640556 h 1733550"/>
              <a:gd name="connsiteX32" fmla="*/ 2376488 w 3843230"/>
              <a:gd name="connsiteY32" fmla="*/ 709612 h 1733550"/>
              <a:gd name="connsiteX33" fmla="*/ 2416969 w 3843230"/>
              <a:gd name="connsiteY33" fmla="*/ 733426 h 1733550"/>
              <a:gd name="connsiteX34" fmla="*/ 2471738 w 3843230"/>
              <a:gd name="connsiteY34" fmla="*/ 792957 h 1733550"/>
              <a:gd name="connsiteX35" fmla="*/ 2500312 w 3843230"/>
              <a:gd name="connsiteY35" fmla="*/ 873919 h 1733550"/>
              <a:gd name="connsiteX36" fmla="*/ 2655094 w 3843230"/>
              <a:gd name="connsiteY36" fmla="*/ 912020 h 1733550"/>
              <a:gd name="connsiteX37" fmla="*/ 2743200 w 3843230"/>
              <a:gd name="connsiteY37" fmla="*/ 959644 h 1733550"/>
              <a:gd name="connsiteX38" fmla="*/ 2859881 w 3843230"/>
              <a:gd name="connsiteY38" fmla="*/ 1021556 h 1733550"/>
              <a:gd name="connsiteX39" fmla="*/ 3033712 w 3843230"/>
              <a:gd name="connsiteY39" fmla="*/ 1095375 h 1733550"/>
              <a:gd name="connsiteX40" fmla="*/ 3152775 w 3843230"/>
              <a:gd name="connsiteY40" fmla="*/ 1171575 h 1733550"/>
              <a:gd name="connsiteX41" fmla="*/ 3293269 w 3843230"/>
              <a:gd name="connsiteY41" fmla="*/ 1173956 h 1733550"/>
              <a:gd name="connsiteX42" fmla="*/ 3438525 w 3843230"/>
              <a:gd name="connsiteY42" fmla="*/ 1104900 h 1733550"/>
              <a:gd name="connsiteX43" fmla="*/ 3538537 w 3843230"/>
              <a:gd name="connsiteY43" fmla="*/ 1090612 h 1733550"/>
              <a:gd name="connsiteX44" fmla="*/ 3695700 w 3843230"/>
              <a:gd name="connsiteY44" fmla="*/ 1162050 h 1733550"/>
              <a:gd name="connsiteX45" fmla="*/ 3838575 w 3843230"/>
              <a:gd name="connsiteY45" fmla="*/ 1278731 h 1733550"/>
              <a:gd name="connsiteX46" fmla="*/ 3840956 w 3843230"/>
              <a:gd name="connsiteY46" fmla="*/ 1357314 h 1733550"/>
              <a:gd name="connsiteX47" fmla="*/ 3800475 w 3843230"/>
              <a:gd name="connsiteY47" fmla="*/ 1376362 h 1733550"/>
              <a:gd name="connsiteX48" fmla="*/ 3755231 w 3843230"/>
              <a:gd name="connsiteY48" fmla="*/ 1426370 h 1733550"/>
              <a:gd name="connsiteX49" fmla="*/ 3771900 w 3843230"/>
              <a:gd name="connsiteY49" fmla="*/ 1514475 h 1733550"/>
              <a:gd name="connsiteX50" fmla="*/ 3657600 w 3843230"/>
              <a:gd name="connsiteY50" fmla="*/ 1562100 h 1733550"/>
              <a:gd name="connsiteX51" fmla="*/ 3562350 w 3843230"/>
              <a:gd name="connsiteY51" fmla="*/ 1609725 h 1733550"/>
              <a:gd name="connsiteX52" fmla="*/ 3352800 w 3843230"/>
              <a:gd name="connsiteY52" fmla="*/ 1666875 h 1733550"/>
              <a:gd name="connsiteX53" fmla="*/ 3162300 w 3843230"/>
              <a:gd name="connsiteY53" fmla="*/ 1724025 h 1733550"/>
              <a:gd name="connsiteX54" fmla="*/ 2914650 w 3843230"/>
              <a:gd name="connsiteY54" fmla="*/ 1695450 h 1733550"/>
              <a:gd name="connsiteX55" fmla="*/ 2647950 w 3843230"/>
              <a:gd name="connsiteY55" fmla="*/ 1685925 h 1733550"/>
              <a:gd name="connsiteX56" fmla="*/ 2362200 w 3843230"/>
              <a:gd name="connsiteY56" fmla="*/ 1619250 h 1733550"/>
              <a:gd name="connsiteX57" fmla="*/ 2085975 w 3843230"/>
              <a:gd name="connsiteY57" fmla="*/ 1647825 h 1733550"/>
              <a:gd name="connsiteX58" fmla="*/ 1847850 w 3843230"/>
              <a:gd name="connsiteY58" fmla="*/ 1666875 h 1733550"/>
              <a:gd name="connsiteX59" fmla="*/ 1733550 w 3843230"/>
              <a:gd name="connsiteY59" fmla="*/ 1638300 h 1733550"/>
              <a:gd name="connsiteX60" fmla="*/ 1543050 w 3843230"/>
              <a:gd name="connsiteY60" fmla="*/ 1733550 h 1733550"/>
              <a:gd name="connsiteX61" fmla="*/ 1352550 w 3843230"/>
              <a:gd name="connsiteY61" fmla="*/ 1714500 h 1733550"/>
              <a:gd name="connsiteX62" fmla="*/ 1162050 w 3843230"/>
              <a:gd name="connsiteY62" fmla="*/ 1657350 h 1733550"/>
              <a:gd name="connsiteX63" fmla="*/ 1019175 w 3843230"/>
              <a:gd name="connsiteY63" fmla="*/ 1628775 h 1733550"/>
              <a:gd name="connsiteX64" fmla="*/ 885825 w 3843230"/>
              <a:gd name="connsiteY64" fmla="*/ 1514475 h 1733550"/>
              <a:gd name="connsiteX65" fmla="*/ 781050 w 3843230"/>
              <a:gd name="connsiteY65" fmla="*/ 1343025 h 1733550"/>
              <a:gd name="connsiteX66" fmla="*/ 561975 w 3843230"/>
              <a:gd name="connsiteY66" fmla="*/ 1219200 h 1733550"/>
              <a:gd name="connsiteX67" fmla="*/ 314325 w 3843230"/>
              <a:gd name="connsiteY67" fmla="*/ 1133475 h 1733550"/>
              <a:gd name="connsiteX68" fmla="*/ 200025 w 3843230"/>
              <a:gd name="connsiteY68" fmla="*/ 971550 h 1733550"/>
              <a:gd name="connsiteX69" fmla="*/ 57150 w 3843230"/>
              <a:gd name="connsiteY69" fmla="*/ 904875 h 1733550"/>
              <a:gd name="connsiteX70" fmla="*/ 19050 w 3843230"/>
              <a:gd name="connsiteY70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57450 w 3843230"/>
              <a:gd name="connsiteY30" fmla="*/ 571500 h 1733550"/>
              <a:gd name="connsiteX31" fmla="*/ 2340769 w 3843230"/>
              <a:gd name="connsiteY31" fmla="*/ 640556 h 1733550"/>
              <a:gd name="connsiteX32" fmla="*/ 2376488 w 3843230"/>
              <a:gd name="connsiteY32" fmla="*/ 709612 h 1733550"/>
              <a:gd name="connsiteX33" fmla="*/ 2416969 w 3843230"/>
              <a:gd name="connsiteY33" fmla="*/ 733426 h 1733550"/>
              <a:gd name="connsiteX34" fmla="*/ 2471738 w 3843230"/>
              <a:gd name="connsiteY34" fmla="*/ 792957 h 1733550"/>
              <a:gd name="connsiteX35" fmla="*/ 2500312 w 3843230"/>
              <a:gd name="connsiteY35" fmla="*/ 873919 h 1733550"/>
              <a:gd name="connsiteX36" fmla="*/ 2547938 w 3843230"/>
              <a:gd name="connsiteY36" fmla="*/ 876301 h 1733550"/>
              <a:gd name="connsiteX37" fmla="*/ 2655094 w 3843230"/>
              <a:gd name="connsiteY37" fmla="*/ 912020 h 1733550"/>
              <a:gd name="connsiteX38" fmla="*/ 2743200 w 3843230"/>
              <a:gd name="connsiteY38" fmla="*/ 959644 h 1733550"/>
              <a:gd name="connsiteX39" fmla="*/ 2859881 w 3843230"/>
              <a:gd name="connsiteY39" fmla="*/ 1021556 h 1733550"/>
              <a:gd name="connsiteX40" fmla="*/ 3033712 w 3843230"/>
              <a:gd name="connsiteY40" fmla="*/ 1095375 h 1733550"/>
              <a:gd name="connsiteX41" fmla="*/ 3152775 w 3843230"/>
              <a:gd name="connsiteY41" fmla="*/ 1171575 h 1733550"/>
              <a:gd name="connsiteX42" fmla="*/ 3293269 w 3843230"/>
              <a:gd name="connsiteY42" fmla="*/ 1173956 h 1733550"/>
              <a:gd name="connsiteX43" fmla="*/ 3438525 w 3843230"/>
              <a:gd name="connsiteY43" fmla="*/ 1104900 h 1733550"/>
              <a:gd name="connsiteX44" fmla="*/ 3538537 w 3843230"/>
              <a:gd name="connsiteY44" fmla="*/ 1090612 h 1733550"/>
              <a:gd name="connsiteX45" fmla="*/ 3695700 w 3843230"/>
              <a:gd name="connsiteY45" fmla="*/ 1162050 h 1733550"/>
              <a:gd name="connsiteX46" fmla="*/ 3838575 w 3843230"/>
              <a:gd name="connsiteY46" fmla="*/ 1278731 h 1733550"/>
              <a:gd name="connsiteX47" fmla="*/ 3840956 w 3843230"/>
              <a:gd name="connsiteY47" fmla="*/ 1357314 h 1733550"/>
              <a:gd name="connsiteX48" fmla="*/ 3800475 w 3843230"/>
              <a:gd name="connsiteY48" fmla="*/ 1376362 h 1733550"/>
              <a:gd name="connsiteX49" fmla="*/ 3755231 w 3843230"/>
              <a:gd name="connsiteY49" fmla="*/ 1426370 h 1733550"/>
              <a:gd name="connsiteX50" fmla="*/ 3771900 w 3843230"/>
              <a:gd name="connsiteY50" fmla="*/ 1514475 h 1733550"/>
              <a:gd name="connsiteX51" fmla="*/ 3657600 w 3843230"/>
              <a:gd name="connsiteY51" fmla="*/ 1562100 h 1733550"/>
              <a:gd name="connsiteX52" fmla="*/ 3562350 w 3843230"/>
              <a:gd name="connsiteY52" fmla="*/ 1609725 h 1733550"/>
              <a:gd name="connsiteX53" fmla="*/ 3352800 w 3843230"/>
              <a:gd name="connsiteY53" fmla="*/ 1666875 h 1733550"/>
              <a:gd name="connsiteX54" fmla="*/ 3162300 w 3843230"/>
              <a:gd name="connsiteY54" fmla="*/ 1724025 h 1733550"/>
              <a:gd name="connsiteX55" fmla="*/ 2914650 w 3843230"/>
              <a:gd name="connsiteY55" fmla="*/ 1695450 h 1733550"/>
              <a:gd name="connsiteX56" fmla="*/ 2647950 w 3843230"/>
              <a:gd name="connsiteY56" fmla="*/ 1685925 h 1733550"/>
              <a:gd name="connsiteX57" fmla="*/ 2362200 w 3843230"/>
              <a:gd name="connsiteY57" fmla="*/ 1619250 h 1733550"/>
              <a:gd name="connsiteX58" fmla="*/ 2085975 w 3843230"/>
              <a:gd name="connsiteY58" fmla="*/ 1647825 h 1733550"/>
              <a:gd name="connsiteX59" fmla="*/ 1847850 w 3843230"/>
              <a:gd name="connsiteY59" fmla="*/ 1666875 h 1733550"/>
              <a:gd name="connsiteX60" fmla="*/ 1733550 w 3843230"/>
              <a:gd name="connsiteY60" fmla="*/ 1638300 h 1733550"/>
              <a:gd name="connsiteX61" fmla="*/ 1543050 w 3843230"/>
              <a:gd name="connsiteY61" fmla="*/ 1733550 h 1733550"/>
              <a:gd name="connsiteX62" fmla="*/ 1352550 w 3843230"/>
              <a:gd name="connsiteY62" fmla="*/ 1714500 h 1733550"/>
              <a:gd name="connsiteX63" fmla="*/ 1162050 w 3843230"/>
              <a:gd name="connsiteY63" fmla="*/ 1657350 h 1733550"/>
              <a:gd name="connsiteX64" fmla="*/ 1019175 w 3843230"/>
              <a:gd name="connsiteY64" fmla="*/ 1628775 h 1733550"/>
              <a:gd name="connsiteX65" fmla="*/ 885825 w 3843230"/>
              <a:gd name="connsiteY65" fmla="*/ 1514475 h 1733550"/>
              <a:gd name="connsiteX66" fmla="*/ 781050 w 3843230"/>
              <a:gd name="connsiteY66" fmla="*/ 1343025 h 1733550"/>
              <a:gd name="connsiteX67" fmla="*/ 561975 w 3843230"/>
              <a:gd name="connsiteY67" fmla="*/ 1219200 h 1733550"/>
              <a:gd name="connsiteX68" fmla="*/ 314325 w 3843230"/>
              <a:gd name="connsiteY68" fmla="*/ 1133475 h 1733550"/>
              <a:gd name="connsiteX69" fmla="*/ 200025 w 3843230"/>
              <a:gd name="connsiteY69" fmla="*/ 971550 h 1733550"/>
              <a:gd name="connsiteX70" fmla="*/ 57150 w 3843230"/>
              <a:gd name="connsiteY70" fmla="*/ 904875 h 1733550"/>
              <a:gd name="connsiteX71" fmla="*/ 19050 w 3843230"/>
              <a:gd name="connsiteY71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57450 w 3843230"/>
              <a:gd name="connsiteY30" fmla="*/ 571500 h 1733550"/>
              <a:gd name="connsiteX31" fmla="*/ 2340769 w 3843230"/>
              <a:gd name="connsiteY31" fmla="*/ 640556 h 1733550"/>
              <a:gd name="connsiteX32" fmla="*/ 2376488 w 3843230"/>
              <a:gd name="connsiteY32" fmla="*/ 709612 h 1733550"/>
              <a:gd name="connsiteX33" fmla="*/ 2416969 w 3843230"/>
              <a:gd name="connsiteY33" fmla="*/ 733426 h 1733550"/>
              <a:gd name="connsiteX34" fmla="*/ 2471738 w 3843230"/>
              <a:gd name="connsiteY34" fmla="*/ 792957 h 1733550"/>
              <a:gd name="connsiteX35" fmla="*/ 2502693 w 3843230"/>
              <a:gd name="connsiteY35" fmla="*/ 862013 h 1733550"/>
              <a:gd name="connsiteX36" fmla="*/ 2547938 w 3843230"/>
              <a:gd name="connsiteY36" fmla="*/ 876301 h 1733550"/>
              <a:gd name="connsiteX37" fmla="*/ 2655094 w 3843230"/>
              <a:gd name="connsiteY37" fmla="*/ 912020 h 1733550"/>
              <a:gd name="connsiteX38" fmla="*/ 2743200 w 3843230"/>
              <a:gd name="connsiteY38" fmla="*/ 959644 h 1733550"/>
              <a:gd name="connsiteX39" fmla="*/ 2859881 w 3843230"/>
              <a:gd name="connsiteY39" fmla="*/ 1021556 h 1733550"/>
              <a:gd name="connsiteX40" fmla="*/ 3033712 w 3843230"/>
              <a:gd name="connsiteY40" fmla="*/ 1095375 h 1733550"/>
              <a:gd name="connsiteX41" fmla="*/ 3152775 w 3843230"/>
              <a:gd name="connsiteY41" fmla="*/ 1171575 h 1733550"/>
              <a:gd name="connsiteX42" fmla="*/ 3293269 w 3843230"/>
              <a:gd name="connsiteY42" fmla="*/ 1173956 h 1733550"/>
              <a:gd name="connsiteX43" fmla="*/ 3438525 w 3843230"/>
              <a:gd name="connsiteY43" fmla="*/ 1104900 h 1733550"/>
              <a:gd name="connsiteX44" fmla="*/ 3538537 w 3843230"/>
              <a:gd name="connsiteY44" fmla="*/ 1090612 h 1733550"/>
              <a:gd name="connsiteX45" fmla="*/ 3695700 w 3843230"/>
              <a:gd name="connsiteY45" fmla="*/ 1162050 h 1733550"/>
              <a:gd name="connsiteX46" fmla="*/ 3838575 w 3843230"/>
              <a:gd name="connsiteY46" fmla="*/ 1278731 h 1733550"/>
              <a:gd name="connsiteX47" fmla="*/ 3840956 w 3843230"/>
              <a:gd name="connsiteY47" fmla="*/ 1357314 h 1733550"/>
              <a:gd name="connsiteX48" fmla="*/ 3800475 w 3843230"/>
              <a:gd name="connsiteY48" fmla="*/ 1376362 h 1733550"/>
              <a:gd name="connsiteX49" fmla="*/ 3755231 w 3843230"/>
              <a:gd name="connsiteY49" fmla="*/ 1426370 h 1733550"/>
              <a:gd name="connsiteX50" fmla="*/ 3771900 w 3843230"/>
              <a:gd name="connsiteY50" fmla="*/ 1514475 h 1733550"/>
              <a:gd name="connsiteX51" fmla="*/ 3657600 w 3843230"/>
              <a:gd name="connsiteY51" fmla="*/ 1562100 h 1733550"/>
              <a:gd name="connsiteX52" fmla="*/ 3562350 w 3843230"/>
              <a:gd name="connsiteY52" fmla="*/ 1609725 h 1733550"/>
              <a:gd name="connsiteX53" fmla="*/ 3352800 w 3843230"/>
              <a:gd name="connsiteY53" fmla="*/ 1666875 h 1733550"/>
              <a:gd name="connsiteX54" fmla="*/ 3162300 w 3843230"/>
              <a:gd name="connsiteY54" fmla="*/ 1724025 h 1733550"/>
              <a:gd name="connsiteX55" fmla="*/ 2914650 w 3843230"/>
              <a:gd name="connsiteY55" fmla="*/ 1695450 h 1733550"/>
              <a:gd name="connsiteX56" fmla="*/ 2647950 w 3843230"/>
              <a:gd name="connsiteY56" fmla="*/ 1685925 h 1733550"/>
              <a:gd name="connsiteX57" fmla="*/ 2362200 w 3843230"/>
              <a:gd name="connsiteY57" fmla="*/ 1619250 h 1733550"/>
              <a:gd name="connsiteX58" fmla="*/ 2085975 w 3843230"/>
              <a:gd name="connsiteY58" fmla="*/ 1647825 h 1733550"/>
              <a:gd name="connsiteX59" fmla="*/ 1847850 w 3843230"/>
              <a:gd name="connsiteY59" fmla="*/ 1666875 h 1733550"/>
              <a:gd name="connsiteX60" fmla="*/ 1733550 w 3843230"/>
              <a:gd name="connsiteY60" fmla="*/ 1638300 h 1733550"/>
              <a:gd name="connsiteX61" fmla="*/ 1543050 w 3843230"/>
              <a:gd name="connsiteY61" fmla="*/ 1733550 h 1733550"/>
              <a:gd name="connsiteX62" fmla="*/ 1352550 w 3843230"/>
              <a:gd name="connsiteY62" fmla="*/ 1714500 h 1733550"/>
              <a:gd name="connsiteX63" fmla="*/ 1162050 w 3843230"/>
              <a:gd name="connsiteY63" fmla="*/ 1657350 h 1733550"/>
              <a:gd name="connsiteX64" fmla="*/ 1019175 w 3843230"/>
              <a:gd name="connsiteY64" fmla="*/ 1628775 h 1733550"/>
              <a:gd name="connsiteX65" fmla="*/ 885825 w 3843230"/>
              <a:gd name="connsiteY65" fmla="*/ 1514475 h 1733550"/>
              <a:gd name="connsiteX66" fmla="*/ 781050 w 3843230"/>
              <a:gd name="connsiteY66" fmla="*/ 1343025 h 1733550"/>
              <a:gd name="connsiteX67" fmla="*/ 561975 w 3843230"/>
              <a:gd name="connsiteY67" fmla="*/ 1219200 h 1733550"/>
              <a:gd name="connsiteX68" fmla="*/ 314325 w 3843230"/>
              <a:gd name="connsiteY68" fmla="*/ 1133475 h 1733550"/>
              <a:gd name="connsiteX69" fmla="*/ 200025 w 3843230"/>
              <a:gd name="connsiteY69" fmla="*/ 971550 h 1733550"/>
              <a:gd name="connsiteX70" fmla="*/ 57150 w 3843230"/>
              <a:gd name="connsiteY70" fmla="*/ 904875 h 1733550"/>
              <a:gd name="connsiteX71" fmla="*/ 19050 w 3843230"/>
              <a:gd name="connsiteY71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57450 w 3843230"/>
              <a:gd name="connsiteY30" fmla="*/ 571500 h 1733550"/>
              <a:gd name="connsiteX31" fmla="*/ 2340769 w 3843230"/>
              <a:gd name="connsiteY31" fmla="*/ 640556 h 1733550"/>
              <a:gd name="connsiteX32" fmla="*/ 2359819 w 3843230"/>
              <a:gd name="connsiteY32" fmla="*/ 664370 h 1733550"/>
              <a:gd name="connsiteX33" fmla="*/ 2376488 w 3843230"/>
              <a:gd name="connsiteY33" fmla="*/ 709612 h 1733550"/>
              <a:gd name="connsiteX34" fmla="*/ 2416969 w 3843230"/>
              <a:gd name="connsiteY34" fmla="*/ 733426 h 1733550"/>
              <a:gd name="connsiteX35" fmla="*/ 2471738 w 3843230"/>
              <a:gd name="connsiteY35" fmla="*/ 792957 h 1733550"/>
              <a:gd name="connsiteX36" fmla="*/ 2502693 w 3843230"/>
              <a:gd name="connsiteY36" fmla="*/ 862013 h 1733550"/>
              <a:gd name="connsiteX37" fmla="*/ 2547938 w 3843230"/>
              <a:gd name="connsiteY37" fmla="*/ 876301 h 1733550"/>
              <a:gd name="connsiteX38" fmla="*/ 2655094 w 3843230"/>
              <a:gd name="connsiteY38" fmla="*/ 912020 h 1733550"/>
              <a:gd name="connsiteX39" fmla="*/ 2743200 w 3843230"/>
              <a:gd name="connsiteY39" fmla="*/ 959644 h 1733550"/>
              <a:gd name="connsiteX40" fmla="*/ 2859881 w 3843230"/>
              <a:gd name="connsiteY40" fmla="*/ 1021556 h 1733550"/>
              <a:gd name="connsiteX41" fmla="*/ 3033712 w 3843230"/>
              <a:gd name="connsiteY41" fmla="*/ 1095375 h 1733550"/>
              <a:gd name="connsiteX42" fmla="*/ 3152775 w 3843230"/>
              <a:gd name="connsiteY42" fmla="*/ 1171575 h 1733550"/>
              <a:gd name="connsiteX43" fmla="*/ 3293269 w 3843230"/>
              <a:gd name="connsiteY43" fmla="*/ 1173956 h 1733550"/>
              <a:gd name="connsiteX44" fmla="*/ 3438525 w 3843230"/>
              <a:gd name="connsiteY44" fmla="*/ 1104900 h 1733550"/>
              <a:gd name="connsiteX45" fmla="*/ 3538537 w 3843230"/>
              <a:gd name="connsiteY45" fmla="*/ 1090612 h 1733550"/>
              <a:gd name="connsiteX46" fmla="*/ 3695700 w 3843230"/>
              <a:gd name="connsiteY46" fmla="*/ 1162050 h 1733550"/>
              <a:gd name="connsiteX47" fmla="*/ 3838575 w 3843230"/>
              <a:gd name="connsiteY47" fmla="*/ 1278731 h 1733550"/>
              <a:gd name="connsiteX48" fmla="*/ 3840956 w 3843230"/>
              <a:gd name="connsiteY48" fmla="*/ 1357314 h 1733550"/>
              <a:gd name="connsiteX49" fmla="*/ 3800475 w 3843230"/>
              <a:gd name="connsiteY49" fmla="*/ 1376362 h 1733550"/>
              <a:gd name="connsiteX50" fmla="*/ 3755231 w 3843230"/>
              <a:gd name="connsiteY50" fmla="*/ 1426370 h 1733550"/>
              <a:gd name="connsiteX51" fmla="*/ 3771900 w 3843230"/>
              <a:gd name="connsiteY51" fmla="*/ 1514475 h 1733550"/>
              <a:gd name="connsiteX52" fmla="*/ 3657600 w 3843230"/>
              <a:gd name="connsiteY52" fmla="*/ 1562100 h 1733550"/>
              <a:gd name="connsiteX53" fmla="*/ 3562350 w 3843230"/>
              <a:gd name="connsiteY53" fmla="*/ 1609725 h 1733550"/>
              <a:gd name="connsiteX54" fmla="*/ 3352800 w 3843230"/>
              <a:gd name="connsiteY54" fmla="*/ 1666875 h 1733550"/>
              <a:gd name="connsiteX55" fmla="*/ 3162300 w 3843230"/>
              <a:gd name="connsiteY55" fmla="*/ 1724025 h 1733550"/>
              <a:gd name="connsiteX56" fmla="*/ 2914650 w 3843230"/>
              <a:gd name="connsiteY56" fmla="*/ 1695450 h 1733550"/>
              <a:gd name="connsiteX57" fmla="*/ 2647950 w 3843230"/>
              <a:gd name="connsiteY57" fmla="*/ 1685925 h 1733550"/>
              <a:gd name="connsiteX58" fmla="*/ 2362200 w 3843230"/>
              <a:gd name="connsiteY58" fmla="*/ 1619250 h 1733550"/>
              <a:gd name="connsiteX59" fmla="*/ 2085975 w 3843230"/>
              <a:gd name="connsiteY59" fmla="*/ 1647825 h 1733550"/>
              <a:gd name="connsiteX60" fmla="*/ 1847850 w 3843230"/>
              <a:gd name="connsiteY60" fmla="*/ 1666875 h 1733550"/>
              <a:gd name="connsiteX61" fmla="*/ 1733550 w 3843230"/>
              <a:gd name="connsiteY61" fmla="*/ 1638300 h 1733550"/>
              <a:gd name="connsiteX62" fmla="*/ 1543050 w 3843230"/>
              <a:gd name="connsiteY62" fmla="*/ 1733550 h 1733550"/>
              <a:gd name="connsiteX63" fmla="*/ 1352550 w 3843230"/>
              <a:gd name="connsiteY63" fmla="*/ 1714500 h 1733550"/>
              <a:gd name="connsiteX64" fmla="*/ 1162050 w 3843230"/>
              <a:gd name="connsiteY64" fmla="*/ 1657350 h 1733550"/>
              <a:gd name="connsiteX65" fmla="*/ 1019175 w 3843230"/>
              <a:gd name="connsiteY65" fmla="*/ 1628775 h 1733550"/>
              <a:gd name="connsiteX66" fmla="*/ 885825 w 3843230"/>
              <a:gd name="connsiteY66" fmla="*/ 1514475 h 1733550"/>
              <a:gd name="connsiteX67" fmla="*/ 781050 w 3843230"/>
              <a:gd name="connsiteY67" fmla="*/ 1343025 h 1733550"/>
              <a:gd name="connsiteX68" fmla="*/ 561975 w 3843230"/>
              <a:gd name="connsiteY68" fmla="*/ 1219200 h 1733550"/>
              <a:gd name="connsiteX69" fmla="*/ 314325 w 3843230"/>
              <a:gd name="connsiteY69" fmla="*/ 1133475 h 1733550"/>
              <a:gd name="connsiteX70" fmla="*/ 200025 w 3843230"/>
              <a:gd name="connsiteY70" fmla="*/ 971550 h 1733550"/>
              <a:gd name="connsiteX71" fmla="*/ 57150 w 3843230"/>
              <a:gd name="connsiteY71" fmla="*/ 904875 h 1733550"/>
              <a:gd name="connsiteX72" fmla="*/ 19050 w 3843230"/>
              <a:gd name="connsiteY72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05063 w 3843230"/>
              <a:gd name="connsiteY30" fmla="*/ 569119 h 1733550"/>
              <a:gd name="connsiteX31" fmla="*/ 2340769 w 3843230"/>
              <a:gd name="connsiteY31" fmla="*/ 640556 h 1733550"/>
              <a:gd name="connsiteX32" fmla="*/ 2359819 w 3843230"/>
              <a:gd name="connsiteY32" fmla="*/ 664370 h 1733550"/>
              <a:gd name="connsiteX33" fmla="*/ 2376488 w 3843230"/>
              <a:gd name="connsiteY33" fmla="*/ 709612 h 1733550"/>
              <a:gd name="connsiteX34" fmla="*/ 2416969 w 3843230"/>
              <a:gd name="connsiteY34" fmla="*/ 733426 h 1733550"/>
              <a:gd name="connsiteX35" fmla="*/ 2471738 w 3843230"/>
              <a:gd name="connsiteY35" fmla="*/ 792957 h 1733550"/>
              <a:gd name="connsiteX36" fmla="*/ 2502693 w 3843230"/>
              <a:gd name="connsiteY36" fmla="*/ 862013 h 1733550"/>
              <a:gd name="connsiteX37" fmla="*/ 2547938 w 3843230"/>
              <a:gd name="connsiteY37" fmla="*/ 876301 h 1733550"/>
              <a:gd name="connsiteX38" fmla="*/ 2655094 w 3843230"/>
              <a:gd name="connsiteY38" fmla="*/ 912020 h 1733550"/>
              <a:gd name="connsiteX39" fmla="*/ 2743200 w 3843230"/>
              <a:gd name="connsiteY39" fmla="*/ 959644 h 1733550"/>
              <a:gd name="connsiteX40" fmla="*/ 2859881 w 3843230"/>
              <a:gd name="connsiteY40" fmla="*/ 1021556 h 1733550"/>
              <a:gd name="connsiteX41" fmla="*/ 3033712 w 3843230"/>
              <a:gd name="connsiteY41" fmla="*/ 1095375 h 1733550"/>
              <a:gd name="connsiteX42" fmla="*/ 3152775 w 3843230"/>
              <a:gd name="connsiteY42" fmla="*/ 1171575 h 1733550"/>
              <a:gd name="connsiteX43" fmla="*/ 3293269 w 3843230"/>
              <a:gd name="connsiteY43" fmla="*/ 1173956 h 1733550"/>
              <a:gd name="connsiteX44" fmla="*/ 3438525 w 3843230"/>
              <a:gd name="connsiteY44" fmla="*/ 1104900 h 1733550"/>
              <a:gd name="connsiteX45" fmla="*/ 3538537 w 3843230"/>
              <a:gd name="connsiteY45" fmla="*/ 1090612 h 1733550"/>
              <a:gd name="connsiteX46" fmla="*/ 3695700 w 3843230"/>
              <a:gd name="connsiteY46" fmla="*/ 1162050 h 1733550"/>
              <a:gd name="connsiteX47" fmla="*/ 3838575 w 3843230"/>
              <a:gd name="connsiteY47" fmla="*/ 1278731 h 1733550"/>
              <a:gd name="connsiteX48" fmla="*/ 3840956 w 3843230"/>
              <a:gd name="connsiteY48" fmla="*/ 1357314 h 1733550"/>
              <a:gd name="connsiteX49" fmla="*/ 3800475 w 3843230"/>
              <a:gd name="connsiteY49" fmla="*/ 1376362 h 1733550"/>
              <a:gd name="connsiteX50" fmla="*/ 3755231 w 3843230"/>
              <a:gd name="connsiteY50" fmla="*/ 1426370 h 1733550"/>
              <a:gd name="connsiteX51" fmla="*/ 3771900 w 3843230"/>
              <a:gd name="connsiteY51" fmla="*/ 1514475 h 1733550"/>
              <a:gd name="connsiteX52" fmla="*/ 3657600 w 3843230"/>
              <a:gd name="connsiteY52" fmla="*/ 1562100 h 1733550"/>
              <a:gd name="connsiteX53" fmla="*/ 3562350 w 3843230"/>
              <a:gd name="connsiteY53" fmla="*/ 1609725 h 1733550"/>
              <a:gd name="connsiteX54" fmla="*/ 3352800 w 3843230"/>
              <a:gd name="connsiteY54" fmla="*/ 1666875 h 1733550"/>
              <a:gd name="connsiteX55" fmla="*/ 3162300 w 3843230"/>
              <a:gd name="connsiteY55" fmla="*/ 1724025 h 1733550"/>
              <a:gd name="connsiteX56" fmla="*/ 2914650 w 3843230"/>
              <a:gd name="connsiteY56" fmla="*/ 1695450 h 1733550"/>
              <a:gd name="connsiteX57" fmla="*/ 2647950 w 3843230"/>
              <a:gd name="connsiteY57" fmla="*/ 1685925 h 1733550"/>
              <a:gd name="connsiteX58" fmla="*/ 2362200 w 3843230"/>
              <a:gd name="connsiteY58" fmla="*/ 1619250 h 1733550"/>
              <a:gd name="connsiteX59" fmla="*/ 2085975 w 3843230"/>
              <a:gd name="connsiteY59" fmla="*/ 1647825 h 1733550"/>
              <a:gd name="connsiteX60" fmla="*/ 1847850 w 3843230"/>
              <a:gd name="connsiteY60" fmla="*/ 1666875 h 1733550"/>
              <a:gd name="connsiteX61" fmla="*/ 1733550 w 3843230"/>
              <a:gd name="connsiteY61" fmla="*/ 1638300 h 1733550"/>
              <a:gd name="connsiteX62" fmla="*/ 1543050 w 3843230"/>
              <a:gd name="connsiteY62" fmla="*/ 1733550 h 1733550"/>
              <a:gd name="connsiteX63" fmla="*/ 1352550 w 3843230"/>
              <a:gd name="connsiteY63" fmla="*/ 1714500 h 1733550"/>
              <a:gd name="connsiteX64" fmla="*/ 1162050 w 3843230"/>
              <a:gd name="connsiteY64" fmla="*/ 1657350 h 1733550"/>
              <a:gd name="connsiteX65" fmla="*/ 1019175 w 3843230"/>
              <a:gd name="connsiteY65" fmla="*/ 1628775 h 1733550"/>
              <a:gd name="connsiteX66" fmla="*/ 885825 w 3843230"/>
              <a:gd name="connsiteY66" fmla="*/ 1514475 h 1733550"/>
              <a:gd name="connsiteX67" fmla="*/ 781050 w 3843230"/>
              <a:gd name="connsiteY67" fmla="*/ 1343025 h 1733550"/>
              <a:gd name="connsiteX68" fmla="*/ 561975 w 3843230"/>
              <a:gd name="connsiteY68" fmla="*/ 1219200 h 1733550"/>
              <a:gd name="connsiteX69" fmla="*/ 314325 w 3843230"/>
              <a:gd name="connsiteY69" fmla="*/ 1133475 h 1733550"/>
              <a:gd name="connsiteX70" fmla="*/ 200025 w 3843230"/>
              <a:gd name="connsiteY70" fmla="*/ 971550 h 1733550"/>
              <a:gd name="connsiteX71" fmla="*/ 57150 w 3843230"/>
              <a:gd name="connsiteY71" fmla="*/ 904875 h 1733550"/>
              <a:gd name="connsiteX72" fmla="*/ 19050 w 3843230"/>
              <a:gd name="connsiteY72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14600 w 3843230"/>
              <a:gd name="connsiteY29" fmla="*/ 447675 h 1733550"/>
              <a:gd name="connsiteX30" fmla="*/ 2405063 w 3843230"/>
              <a:gd name="connsiteY30" fmla="*/ 569119 h 1733550"/>
              <a:gd name="connsiteX31" fmla="*/ 2350294 w 3843230"/>
              <a:gd name="connsiteY31" fmla="*/ 604837 h 1733550"/>
              <a:gd name="connsiteX32" fmla="*/ 2359819 w 3843230"/>
              <a:gd name="connsiteY32" fmla="*/ 664370 h 1733550"/>
              <a:gd name="connsiteX33" fmla="*/ 2376488 w 3843230"/>
              <a:gd name="connsiteY33" fmla="*/ 709612 h 1733550"/>
              <a:gd name="connsiteX34" fmla="*/ 2416969 w 3843230"/>
              <a:gd name="connsiteY34" fmla="*/ 733426 h 1733550"/>
              <a:gd name="connsiteX35" fmla="*/ 2471738 w 3843230"/>
              <a:gd name="connsiteY35" fmla="*/ 792957 h 1733550"/>
              <a:gd name="connsiteX36" fmla="*/ 2502693 w 3843230"/>
              <a:gd name="connsiteY36" fmla="*/ 862013 h 1733550"/>
              <a:gd name="connsiteX37" fmla="*/ 2547938 w 3843230"/>
              <a:gd name="connsiteY37" fmla="*/ 876301 h 1733550"/>
              <a:gd name="connsiteX38" fmla="*/ 2655094 w 3843230"/>
              <a:gd name="connsiteY38" fmla="*/ 912020 h 1733550"/>
              <a:gd name="connsiteX39" fmla="*/ 2743200 w 3843230"/>
              <a:gd name="connsiteY39" fmla="*/ 959644 h 1733550"/>
              <a:gd name="connsiteX40" fmla="*/ 2859881 w 3843230"/>
              <a:gd name="connsiteY40" fmla="*/ 1021556 h 1733550"/>
              <a:gd name="connsiteX41" fmla="*/ 3033712 w 3843230"/>
              <a:gd name="connsiteY41" fmla="*/ 1095375 h 1733550"/>
              <a:gd name="connsiteX42" fmla="*/ 3152775 w 3843230"/>
              <a:gd name="connsiteY42" fmla="*/ 1171575 h 1733550"/>
              <a:gd name="connsiteX43" fmla="*/ 3293269 w 3843230"/>
              <a:gd name="connsiteY43" fmla="*/ 1173956 h 1733550"/>
              <a:gd name="connsiteX44" fmla="*/ 3438525 w 3843230"/>
              <a:gd name="connsiteY44" fmla="*/ 1104900 h 1733550"/>
              <a:gd name="connsiteX45" fmla="*/ 3538537 w 3843230"/>
              <a:gd name="connsiteY45" fmla="*/ 1090612 h 1733550"/>
              <a:gd name="connsiteX46" fmla="*/ 3695700 w 3843230"/>
              <a:gd name="connsiteY46" fmla="*/ 1162050 h 1733550"/>
              <a:gd name="connsiteX47" fmla="*/ 3838575 w 3843230"/>
              <a:gd name="connsiteY47" fmla="*/ 1278731 h 1733550"/>
              <a:gd name="connsiteX48" fmla="*/ 3840956 w 3843230"/>
              <a:gd name="connsiteY48" fmla="*/ 1357314 h 1733550"/>
              <a:gd name="connsiteX49" fmla="*/ 3800475 w 3843230"/>
              <a:gd name="connsiteY49" fmla="*/ 1376362 h 1733550"/>
              <a:gd name="connsiteX50" fmla="*/ 3755231 w 3843230"/>
              <a:gd name="connsiteY50" fmla="*/ 1426370 h 1733550"/>
              <a:gd name="connsiteX51" fmla="*/ 3771900 w 3843230"/>
              <a:gd name="connsiteY51" fmla="*/ 1514475 h 1733550"/>
              <a:gd name="connsiteX52" fmla="*/ 3657600 w 3843230"/>
              <a:gd name="connsiteY52" fmla="*/ 1562100 h 1733550"/>
              <a:gd name="connsiteX53" fmla="*/ 3562350 w 3843230"/>
              <a:gd name="connsiteY53" fmla="*/ 1609725 h 1733550"/>
              <a:gd name="connsiteX54" fmla="*/ 3352800 w 3843230"/>
              <a:gd name="connsiteY54" fmla="*/ 1666875 h 1733550"/>
              <a:gd name="connsiteX55" fmla="*/ 3162300 w 3843230"/>
              <a:gd name="connsiteY55" fmla="*/ 1724025 h 1733550"/>
              <a:gd name="connsiteX56" fmla="*/ 2914650 w 3843230"/>
              <a:gd name="connsiteY56" fmla="*/ 1695450 h 1733550"/>
              <a:gd name="connsiteX57" fmla="*/ 2647950 w 3843230"/>
              <a:gd name="connsiteY57" fmla="*/ 1685925 h 1733550"/>
              <a:gd name="connsiteX58" fmla="*/ 2362200 w 3843230"/>
              <a:gd name="connsiteY58" fmla="*/ 1619250 h 1733550"/>
              <a:gd name="connsiteX59" fmla="*/ 2085975 w 3843230"/>
              <a:gd name="connsiteY59" fmla="*/ 1647825 h 1733550"/>
              <a:gd name="connsiteX60" fmla="*/ 1847850 w 3843230"/>
              <a:gd name="connsiteY60" fmla="*/ 1666875 h 1733550"/>
              <a:gd name="connsiteX61" fmla="*/ 1733550 w 3843230"/>
              <a:gd name="connsiteY61" fmla="*/ 1638300 h 1733550"/>
              <a:gd name="connsiteX62" fmla="*/ 1543050 w 3843230"/>
              <a:gd name="connsiteY62" fmla="*/ 1733550 h 1733550"/>
              <a:gd name="connsiteX63" fmla="*/ 1352550 w 3843230"/>
              <a:gd name="connsiteY63" fmla="*/ 1714500 h 1733550"/>
              <a:gd name="connsiteX64" fmla="*/ 1162050 w 3843230"/>
              <a:gd name="connsiteY64" fmla="*/ 1657350 h 1733550"/>
              <a:gd name="connsiteX65" fmla="*/ 1019175 w 3843230"/>
              <a:gd name="connsiteY65" fmla="*/ 1628775 h 1733550"/>
              <a:gd name="connsiteX66" fmla="*/ 885825 w 3843230"/>
              <a:gd name="connsiteY66" fmla="*/ 1514475 h 1733550"/>
              <a:gd name="connsiteX67" fmla="*/ 781050 w 3843230"/>
              <a:gd name="connsiteY67" fmla="*/ 1343025 h 1733550"/>
              <a:gd name="connsiteX68" fmla="*/ 561975 w 3843230"/>
              <a:gd name="connsiteY68" fmla="*/ 1219200 h 1733550"/>
              <a:gd name="connsiteX69" fmla="*/ 314325 w 3843230"/>
              <a:gd name="connsiteY69" fmla="*/ 1133475 h 1733550"/>
              <a:gd name="connsiteX70" fmla="*/ 200025 w 3843230"/>
              <a:gd name="connsiteY70" fmla="*/ 971550 h 1733550"/>
              <a:gd name="connsiteX71" fmla="*/ 57150 w 3843230"/>
              <a:gd name="connsiteY71" fmla="*/ 904875 h 1733550"/>
              <a:gd name="connsiteX72" fmla="*/ 19050 w 3843230"/>
              <a:gd name="connsiteY72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514600 w 3843230"/>
              <a:gd name="connsiteY28" fmla="*/ 447675 h 1733550"/>
              <a:gd name="connsiteX29" fmla="*/ 2502694 w 3843230"/>
              <a:gd name="connsiteY29" fmla="*/ 511969 h 1733550"/>
              <a:gd name="connsiteX30" fmla="*/ 2405063 w 3843230"/>
              <a:gd name="connsiteY30" fmla="*/ 569119 h 1733550"/>
              <a:gd name="connsiteX31" fmla="*/ 2350294 w 3843230"/>
              <a:gd name="connsiteY31" fmla="*/ 604837 h 1733550"/>
              <a:gd name="connsiteX32" fmla="*/ 2359819 w 3843230"/>
              <a:gd name="connsiteY32" fmla="*/ 664370 h 1733550"/>
              <a:gd name="connsiteX33" fmla="*/ 2376488 w 3843230"/>
              <a:gd name="connsiteY33" fmla="*/ 709612 h 1733550"/>
              <a:gd name="connsiteX34" fmla="*/ 2416969 w 3843230"/>
              <a:gd name="connsiteY34" fmla="*/ 733426 h 1733550"/>
              <a:gd name="connsiteX35" fmla="*/ 2471738 w 3843230"/>
              <a:gd name="connsiteY35" fmla="*/ 792957 h 1733550"/>
              <a:gd name="connsiteX36" fmla="*/ 2502693 w 3843230"/>
              <a:gd name="connsiteY36" fmla="*/ 862013 h 1733550"/>
              <a:gd name="connsiteX37" fmla="*/ 2547938 w 3843230"/>
              <a:gd name="connsiteY37" fmla="*/ 876301 h 1733550"/>
              <a:gd name="connsiteX38" fmla="*/ 2655094 w 3843230"/>
              <a:gd name="connsiteY38" fmla="*/ 912020 h 1733550"/>
              <a:gd name="connsiteX39" fmla="*/ 2743200 w 3843230"/>
              <a:gd name="connsiteY39" fmla="*/ 959644 h 1733550"/>
              <a:gd name="connsiteX40" fmla="*/ 2859881 w 3843230"/>
              <a:gd name="connsiteY40" fmla="*/ 1021556 h 1733550"/>
              <a:gd name="connsiteX41" fmla="*/ 3033712 w 3843230"/>
              <a:gd name="connsiteY41" fmla="*/ 1095375 h 1733550"/>
              <a:gd name="connsiteX42" fmla="*/ 3152775 w 3843230"/>
              <a:gd name="connsiteY42" fmla="*/ 1171575 h 1733550"/>
              <a:gd name="connsiteX43" fmla="*/ 3293269 w 3843230"/>
              <a:gd name="connsiteY43" fmla="*/ 1173956 h 1733550"/>
              <a:gd name="connsiteX44" fmla="*/ 3438525 w 3843230"/>
              <a:gd name="connsiteY44" fmla="*/ 1104900 h 1733550"/>
              <a:gd name="connsiteX45" fmla="*/ 3538537 w 3843230"/>
              <a:gd name="connsiteY45" fmla="*/ 1090612 h 1733550"/>
              <a:gd name="connsiteX46" fmla="*/ 3695700 w 3843230"/>
              <a:gd name="connsiteY46" fmla="*/ 1162050 h 1733550"/>
              <a:gd name="connsiteX47" fmla="*/ 3838575 w 3843230"/>
              <a:gd name="connsiteY47" fmla="*/ 1278731 h 1733550"/>
              <a:gd name="connsiteX48" fmla="*/ 3840956 w 3843230"/>
              <a:gd name="connsiteY48" fmla="*/ 1357314 h 1733550"/>
              <a:gd name="connsiteX49" fmla="*/ 3800475 w 3843230"/>
              <a:gd name="connsiteY49" fmla="*/ 1376362 h 1733550"/>
              <a:gd name="connsiteX50" fmla="*/ 3755231 w 3843230"/>
              <a:gd name="connsiteY50" fmla="*/ 1426370 h 1733550"/>
              <a:gd name="connsiteX51" fmla="*/ 3771900 w 3843230"/>
              <a:gd name="connsiteY51" fmla="*/ 1514475 h 1733550"/>
              <a:gd name="connsiteX52" fmla="*/ 3657600 w 3843230"/>
              <a:gd name="connsiteY52" fmla="*/ 1562100 h 1733550"/>
              <a:gd name="connsiteX53" fmla="*/ 3562350 w 3843230"/>
              <a:gd name="connsiteY53" fmla="*/ 1609725 h 1733550"/>
              <a:gd name="connsiteX54" fmla="*/ 3352800 w 3843230"/>
              <a:gd name="connsiteY54" fmla="*/ 1666875 h 1733550"/>
              <a:gd name="connsiteX55" fmla="*/ 3162300 w 3843230"/>
              <a:gd name="connsiteY55" fmla="*/ 1724025 h 1733550"/>
              <a:gd name="connsiteX56" fmla="*/ 2914650 w 3843230"/>
              <a:gd name="connsiteY56" fmla="*/ 1695450 h 1733550"/>
              <a:gd name="connsiteX57" fmla="*/ 2647950 w 3843230"/>
              <a:gd name="connsiteY57" fmla="*/ 1685925 h 1733550"/>
              <a:gd name="connsiteX58" fmla="*/ 2362200 w 3843230"/>
              <a:gd name="connsiteY58" fmla="*/ 1619250 h 1733550"/>
              <a:gd name="connsiteX59" fmla="*/ 2085975 w 3843230"/>
              <a:gd name="connsiteY59" fmla="*/ 1647825 h 1733550"/>
              <a:gd name="connsiteX60" fmla="*/ 1847850 w 3843230"/>
              <a:gd name="connsiteY60" fmla="*/ 1666875 h 1733550"/>
              <a:gd name="connsiteX61" fmla="*/ 1733550 w 3843230"/>
              <a:gd name="connsiteY61" fmla="*/ 1638300 h 1733550"/>
              <a:gd name="connsiteX62" fmla="*/ 1543050 w 3843230"/>
              <a:gd name="connsiteY62" fmla="*/ 1733550 h 1733550"/>
              <a:gd name="connsiteX63" fmla="*/ 1352550 w 3843230"/>
              <a:gd name="connsiteY63" fmla="*/ 1714500 h 1733550"/>
              <a:gd name="connsiteX64" fmla="*/ 1162050 w 3843230"/>
              <a:gd name="connsiteY64" fmla="*/ 1657350 h 1733550"/>
              <a:gd name="connsiteX65" fmla="*/ 1019175 w 3843230"/>
              <a:gd name="connsiteY65" fmla="*/ 1628775 h 1733550"/>
              <a:gd name="connsiteX66" fmla="*/ 885825 w 3843230"/>
              <a:gd name="connsiteY66" fmla="*/ 1514475 h 1733550"/>
              <a:gd name="connsiteX67" fmla="*/ 781050 w 3843230"/>
              <a:gd name="connsiteY67" fmla="*/ 1343025 h 1733550"/>
              <a:gd name="connsiteX68" fmla="*/ 561975 w 3843230"/>
              <a:gd name="connsiteY68" fmla="*/ 1219200 h 1733550"/>
              <a:gd name="connsiteX69" fmla="*/ 314325 w 3843230"/>
              <a:gd name="connsiteY69" fmla="*/ 1133475 h 1733550"/>
              <a:gd name="connsiteX70" fmla="*/ 200025 w 3843230"/>
              <a:gd name="connsiteY70" fmla="*/ 971550 h 1733550"/>
              <a:gd name="connsiteX71" fmla="*/ 57150 w 3843230"/>
              <a:gd name="connsiteY71" fmla="*/ 904875 h 1733550"/>
              <a:gd name="connsiteX72" fmla="*/ 19050 w 3843230"/>
              <a:gd name="connsiteY72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462213 w 3843230"/>
              <a:gd name="connsiteY28" fmla="*/ 438151 h 1733550"/>
              <a:gd name="connsiteX29" fmla="*/ 2514600 w 3843230"/>
              <a:gd name="connsiteY29" fmla="*/ 447675 h 1733550"/>
              <a:gd name="connsiteX30" fmla="*/ 2502694 w 3843230"/>
              <a:gd name="connsiteY30" fmla="*/ 511969 h 1733550"/>
              <a:gd name="connsiteX31" fmla="*/ 2405063 w 3843230"/>
              <a:gd name="connsiteY31" fmla="*/ 569119 h 1733550"/>
              <a:gd name="connsiteX32" fmla="*/ 2350294 w 3843230"/>
              <a:gd name="connsiteY32" fmla="*/ 604837 h 1733550"/>
              <a:gd name="connsiteX33" fmla="*/ 2359819 w 3843230"/>
              <a:gd name="connsiteY33" fmla="*/ 664370 h 1733550"/>
              <a:gd name="connsiteX34" fmla="*/ 2376488 w 3843230"/>
              <a:gd name="connsiteY34" fmla="*/ 709612 h 1733550"/>
              <a:gd name="connsiteX35" fmla="*/ 2416969 w 3843230"/>
              <a:gd name="connsiteY35" fmla="*/ 733426 h 1733550"/>
              <a:gd name="connsiteX36" fmla="*/ 2471738 w 3843230"/>
              <a:gd name="connsiteY36" fmla="*/ 792957 h 1733550"/>
              <a:gd name="connsiteX37" fmla="*/ 2502693 w 3843230"/>
              <a:gd name="connsiteY37" fmla="*/ 862013 h 1733550"/>
              <a:gd name="connsiteX38" fmla="*/ 2547938 w 3843230"/>
              <a:gd name="connsiteY38" fmla="*/ 876301 h 1733550"/>
              <a:gd name="connsiteX39" fmla="*/ 2655094 w 3843230"/>
              <a:gd name="connsiteY39" fmla="*/ 912020 h 1733550"/>
              <a:gd name="connsiteX40" fmla="*/ 2743200 w 3843230"/>
              <a:gd name="connsiteY40" fmla="*/ 959644 h 1733550"/>
              <a:gd name="connsiteX41" fmla="*/ 2859881 w 3843230"/>
              <a:gd name="connsiteY41" fmla="*/ 1021556 h 1733550"/>
              <a:gd name="connsiteX42" fmla="*/ 3033712 w 3843230"/>
              <a:gd name="connsiteY42" fmla="*/ 1095375 h 1733550"/>
              <a:gd name="connsiteX43" fmla="*/ 3152775 w 3843230"/>
              <a:gd name="connsiteY43" fmla="*/ 1171575 h 1733550"/>
              <a:gd name="connsiteX44" fmla="*/ 3293269 w 3843230"/>
              <a:gd name="connsiteY44" fmla="*/ 1173956 h 1733550"/>
              <a:gd name="connsiteX45" fmla="*/ 3438525 w 3843230"/>
              <a:gd name="connsiteY45" fmla="*/ 1104900 h 1733550"/>
              <a:gd name="connsiteX46" fmla="*/ 3538537 w 3843230"/>
              <a:gd name="connsiteY46" fmla="*/ 1090612 h 1733550"/>
              <a:gd name="connsiteX47" fmla="*/ 3695700 w 3843230"/>
              <a:gd name="connsiteY47" fmla="*/ 1162050 h 1733550"/>
              <a:gd name="connsiteX48" fmla="*/ 3838575 w 3843230"/>
              <a:gd name="connsiteY48" fmla="*/ 1278731 h 1733550"/>
              <a:gd name="connsiteX49" fmla="*/ 3840956 w 3843230"/>
              <a:gd name="connsiteY49" fmla="*/ 1357314 h 1733550"/>
              <a:gd name="connsiteX50" fmla="*/ 3800475 w 3843230"/>
              <a:gd name="connsiteY50" fmla="*/ 1376362 h 1733550"/>
              <a:gd name="connsiteX51" fmla="*/ 3755231 w 3843230"/>
              <a:gd name="connsiteY51" fmla="*/ 1426370 h 1733550"/>
              <a:gd name="connsiteX52" fmla="*/ 3771900 w 3843230"/>
              <a:gd name="connsiteY52" fmla="*/ 1514475 h 1733550"/>
              <a:gd name="connsiteX53" fmla="*/ 3657600 w 3843230"/>
              <a:gd name="connsiteY53" fmla="*/ 1562100 h 1733550"/>
              <a:gd name="connsiteX54" fmla="*/ 3562350 w 3843230"/>
              <a:gd name="connsiteY54" fmla="*/ 1609725 h 1733550"/>
              <a:gd name="connsiteX55" fmla="*/ 3352800 w 3843230"/>
              <a:gd name="connsiteY55" fmla="*/ 1666875 h 1733550"/>
              <a:gd name="connsiteX56" fmla="*/ 3162300 w 3843230"/>
              <a:gd name="connsiteY56" fmla="*/ 1724025 h 1733550"/>
              <a:gd name="connsiteX57" fmla="*/ 2914650 w 3843230"/>
              <a:gd name="connsiteY57" fmla="*/ 1695450 h 1733550"/>
              <a:gd name="connsiteX58" fmla="*/ 2647950 w 3843230"/>
              <a:gd name="connsiteY58" fmla="*/ 1685925 h 1733550"/>
              <a:gd name="connsiteX59" fmla="*/ 2362200 w 3843230"/>
              <a:gd name="connsiteY59" fmla="*/ 1619250 h 1733550"/>
              <a:gd name="connsiteX60" fmla="*/ 2085975 w 3843230"/>
              <a:gd name="connsiteY60" fmla="*/ 1647825 h 1733550"/>
              <a:gd name="connsiteX61" fmla="*/ 1847850 w 3843230"/>
              <a:gd name="connsiteY61" fmla="*/ 1666875 h 1733550"/>
              <a:gd name="connsiteX62" fmla="*/ 1733550 w 3843230"/>
              <a:gd name="connsiteY62" fmla="*/ 1638300 h 1733550"/>
              <a:gd name="connsiteX63" fmla="*/ 1543050 w 3843230"/>
              <a:gd name="connsiteY63" fmla="*/ 1733550 h 1733550"/>
              <a:gd name="connsiteX64" fmla="*/ 1352550 w 3843230"/>
              <a:gd name="connsiteY64" fmla="*/ 1714500 h 1733550"/>
              <a:gd name="connsiteX65" fmla="*/ 1162050 w 3843230"/>
              <a:gd name="connsiteY65" fmla="*/ 1657350 h 1733550"/>
              <a:gd name="connsiteX66" fmla="*/ 1019175 w 3843230"/>
              <a:gd name="connsiteY66" fmla="*/ 1628775 h 1733550"/>
              <a:gd name="connsiteX67" fmla="*/ 885825 w 3843230"/>
              <a:gd name="connsiteY67" fmla="*/ 1514475 h 1733550"/>
              <a:gd name="connsiteX68" fmla="*/ 781050 w 3843230"/>
              <a:gd name="connsiteY68" fmla="*/ 1343025 h 1733550"/>
              <a:gd name="connsiteX69" fmla="*/ 561975 w 3843230"/>
              <a:gd name="connsiteY69" fmla="*/ 1219200 h 1733550"/>
              <a:gd name="connsiteX70" fmla="*/ 314325 w 3843230"/>
              <a:gd name="connsiteY70" fmla="*/ 1133475 h 1733550"/>
              <a:gd name="connsiteX71" fmla="*/ 200025 w 3843230"/>
              <a:gd name="connsiteY71" fmla="*/ 971550 h 1733550"/>
              <a:gd name="connsiteX72" fmla="*/ 57150 w 3843230"/>
              <a:gd name="connsiteY72" fmla="*/ 904875 h 1733550"/>
              <a:gd name="connsiteX73" fmla="*/ 19050 w 3843230"/>
              <a:gd name="connsiteY73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462213 w 3843230"/>
              <a:gd name="connsiteY28" fmla="*/ 438151 h 1733550"/>
              <a:gd name="connsiteX29" fmla="*/ 2486025 w 3843230"/>
              <a:gd name="connsiteY29" fmla="*/ 473869 h 1733550"/>
              <a:gd name="connsiteX30" fmla="*/ 2502694 w 3843230"/>
              <a:gd name="connsiteY30" fmla="*/ 511969 h 1733550"/>
              <a:gd name="connsiteX31" fmla="*/ 2405063 w 3843230"/>
              <a:gd name="connsiteY31" fmla="*/ 569119 h 1733550"/>
              <a:gd name="connsiteX32" fmla="*/ 2350294 w 3843230"/>
              <a:gd name="connsiteY32" fmla="*/ 604837 h 1733550"/>
              <a:gd name="connsiteX33" fmla="*/ 2359819 w 3843230"/>
              <a:gd name="connsiteY33" fmla="*/ 664370 h 1733550"/>
              <a:gd name="connsiteX34" fmla="*/ 2376488 w 3843230"/>
              <a:gd name="connsiteY34" fmla="*/ 709612 h 1733550"/>
              <a:gd name="connsiteX35" fmla="*/ 2416969 w 3843230"/>
              <a:gd name="connsiteY35" fmla="*/ 733426 h 1733550"/>
              <a:gd name="connsiteX36" fmla="*/ 2471738 w 3843230"/>
              <a:gd name="connsiteY36" fmla="*/ 792957 h 1733550"/>
              <a:gd name="connsiteX37" fmla="*/ 2502693 w 3843230"/>
              <a:gd name="connsiteY37" fmla="*/ 862013 h 1733550"/>
              <a:gd name="connsiteX38" fmla="*/ 2547938 w 3843230"/>
              <a:gd name="connsiteY38" fmla="*/ 876301 h 1733550"/>
              <a:gd name="connsiteX39" fmla="*/ 2655094 w 3843230"/>
              <a:gd name="connsiteY39" fmla="*/ 912020 h 1733550"/>
              <a:gd name="connsiteX40" fmla="*/ 2743200 w 3843230"/>
              <a:gd name="connsiteY40" fmla="*/ 959644 h 1733550"/>
              <a:gd name="connsiteX41" fmla="*/ 2859881 w 3843230"/>
              <a:gd name="connsiteY41" fmla="*/ 1021556 h 1733550"/>
              <a:gd name="connsiteX42" fmla="*/ 3033712 w 3843230"/>
              <a:gd name="connsiteY42" fmla="*/ 1095375 h 1733550"/>
              <a:gd name="connsiteX43" fmla="*/ 3152775 w 3843230"/>
              <a:gd name="connsiteY43" fmla="*/ 1171575 h 1733550"/>
              <a:gd name="connsiteX44" fmla="*/ 3293269 w 3843230"/>
              <a:gd name="connsiteY44" fmla="*/ 1173956 h 1733550"/>
              <a:gd name="connsiteX45" fmla="*/ 3438525 w 3843230"/>
              <a:gd name="connsiteY45" fmla="*/ 1104900 h 1733550"/>
              <a:gd name="connsiteX46" fmla="*/ 3538537 w 3843230"/>
              <a:gd name="connsiteY46" fmla="*/ 1090612 h 1733550"/>
              <a:gd name="connsiteX47" fmla="*/ 3695700 w 3843230"/>
              <a:gd name="connsiteY47" fmla="*/ 1162050 h 1733550"/>
              <a:gd name="connsiteX48" fmla="*/ 3838575 w 3843230"/>
              <a:gd name="connsiteY48" fmla="*/ 1278731 h 1733550"/>
              <a:gd name="connsiteX49" fmla="*/ 3840956 w 3843230"/>
              <a:gd name="connsiteY49" fmla="*/ 1357314 h 1733550"/>
              <a:gd name="connsiteX50" fmla="*/ 3800475 w 3843230"/>
              <a:gd name="connsiteY50" fmla="*/ 1376362 h 1733550"/>
              <a:gd name="connsiteX51" fmla="*/ 3755231 w 3843230"/>
              <a:gd name="connsiteY51" fmla="*/ 1426370 h 1733550"/>
              <a:gd name="connsiteX52" fmla="*/ 3771900 w 3843230"/>
              <a:gd name="connsiteY52" fmla="*/ 1514475 h 1733550"/>
              <a:gd name="connsiteX53" fmla="*/ 3657600 w 3843230"/>
              <a:gd name="connsiteY53" fmla="*/ 1562100 h 1733550"/>
              <a:gd name="connsiteX54" fmla="*/ 3562350 w 3843230"/>
              <a:gd name="connsiteY54" fmla="*/ 1609725 h 1733550"/>
              <a:gd name="connsiteX55" fmla="*/ 3352800 w 3843230"/>
              <a:gd name="connsiteY55" fmla="*/ 1666875 h 1733550"/>
              <a:gd name="connsiteX56" fmla="*/ 3162300 w 3843230"/>
              <a:gd name="connsiteY56" fmla="*/ 1724025 h 1733550"/>
              <a:gd name="connsiteX57" fmla="*/ 2914650 w 3843230"/>
              <a:gd name="connsiteY57" fmla="*/ 1695450 h 1733550"/>
              <a:gd name="connsiteX58" fmla="*/ 2647950 w 3843230"/>
              <a:gd name="connsiteY58" fmla="*/ 1685925 h 1733550"/>
              <a:gd name="connsiteX59" fmla="*/ 2362200 w 3843230"/>
              <a:gd name="connsiteY59" fmla="*/ 1619250 h 1733550"/>
              <a:gd name="connsiteX60" fmla="*/ 2085975 w 3843230"/>
              <a:gd name="connsiteY60" fmla="*/ 1647825 h 1733550"/>
              <a:gd name="connsiteX61" fmla="*/ 1847850 w 3843230"/>
              <a:gd name="connsiteY61" fmla="*/ 1666875 h 1733550"/>
              <a:gd name="connsiteX62" fmla="*/ 1733550 w 3843230"/>
              <a:gd name="connsiteY62" fmla="*/ 1638300 h 1733550"/>
              <a:gd name="connsiteX63" fmla="*/ 1543050 w 3843230"/>
              <a:gd name="connsiteY63" fmla="*/ 1733550 h 1733550"/>
              <a:gd name="connsiteX64" fmla="*/ 1352550 w 3843230"/>
              <a:gd name="connsiteY64" fmla="*/ 1714500 h 1733550"/>
              <a:gd name="connsiteX65" fmla="*/ 1162050 w 3843230"/>
              <a:gd name="connsiteY65" fmla="*/ 1657350 h 1733550"/>
              <a:gd name="connsiteX66" fmla="*/ 1019175 w 3843230"/>
              <a:gd name="connsiteY66" fmla="*/ 1628775 h 1733550"/>
              <a:gd name="connsiteX67" fmla="*/ 885825 w 3843230"/>
              <a:gd name="connsiteY67" fmla="*/ 1514475 h 1733550"/>
              <a:gd name="connsiteX68" fmla="*/ 781050 w 3843230"/>
              <a:gd name="connsiteY68" fmla="*/ 1343025 h 1733550"/>
              <a:gd name="connsiteX69" fmla="*/ 561975 w 3843230"/>
              <a:gd name="connsiteY69" fmla="*/ 1219200 h 1733550"/>
              <a:gd name="connsiteX70" fmla="*/ 314325 w 3843230"/>
              <a:gd name="connsiteY70" fmla="*/ 1133475 h 1733550"/>
              <a:gd name="connsiteX71" fmla="*/ 200025 w 3843230"/>
              <a:gd name="connsiteY71" fmla="*/ 971550 h 1733550"/>
              <a:gd name="connsiteX72" fmla="*/ 57150 w 3843230"/>
              <a:gd name="connsiteY72" fmla="*/ 904875 h 1733550"/>
              <a:gd name="connsiteX73" fmla="*/ 19050 w 3843230"/>
              <a:gd name="connsiteY73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469356 w 3843230"/>
              <a:gd name="connsiteY28" fmla="*/ 426245 h 1733550"/>
              <a:gd name="connsiteX29" fmla="*/ 2486025 w 3843230"/>
              <a:gd name="connsiteY29" fmla="*/ 473869 h 1733550"/>
              <a:gd name="connsiteX30" fmla="*/ 2502694 w 3843230"/>
              <a:gd name="connsiteY30" fmla="*/ 511969 h 1733550"/>
              <a:gd name="connsiteX31" fmla="*/ 2405063 w 3843230"/>
              <a:gd name="connsiteY31" fmla="*/ 569119 h 1733550"/>
              <a:gd name="connsiteX32" fmla="*/ 2350294 w 3843230"/>
              <a:gd name="connsiteY32" fmla="*/ 604837 h 1733550"/>
              <a:gd name="connsiteX33" fmla="*/ 2359819 w 3843230"/>
              <a:gd name="connsiteY33" fmla="*/ 664370 h 1733550"/>
              <a:gd name="connsiteX34" fmla="*/ 2376488 w 3843230"/>
              <a:gd name="connsiteY34" fmla="*/ 709612 h 1733550"/>
              <a:gd name="connsiteX35" fmla="*/ 2416969 w 3843230"/>
              <a:gd name="connsiteY35" fmla="*/ 733426 h 1733550"/>
              <a:gd name="connsiteX36" fmla="*/ 2471738 w 3843230"/>
              <a:gd name="connsiteY36" fmla="*/ 792957 h 1733550"/>
              <a:gd name="connsiteX37" fmla="*/ 2502693 w 3843230"/>
              <a:gd name="connsiteY37" fmla="*/ 862013 h 1733550"/>
              <a:gd name="connsiteX38" fmla="*/ 2547938 w 3843230"/>
              <a:gd name="connsiteY38" fmla="*/ 876301 h 1733550"/>
              <a:gd name="connsiteX39" fmla="*/ 2655094 w 3843230"/>
              <a:gd name="connsiteY39" fmla="*/ 912020 h 1733550"/>
              <a:gd name="connsiteX40" fmla="*/ 2743200 w 3843230"/>
              <a:gd name="connsiteY40" fmla="*/ 959644 h 1733550"/>
              <a:gd name="connsiteX41" fmla="*/ 2859881 w 3843230"/>
              <a:gd name="connsiteY41" fmla="*/ 1021556 h 1733550"/>
              <a:gd name="connsiteX42" fmla="*/ 3033712 w 3843230"/>
              <a:gd name="connsiteY42" fmla="*/ 1095375 h 1733550"/>
              <a:gd name="connsiteX43" fmla="*/ 3152775 w 3843230"/>
              <a:gd name="connsiteY43" fmla="*/ 1171575 h 1733550"/>
              <a:gd name="connsiteX44" fmla="*/ 3293269 w 3843230"/>
              <a:gd name="connsiteY44" fmla="*/ 1173956 h 1733550"/>
              <a:gd name="connsiteX45" fmla="*/ 3438525 w 3843230"/>
              <a:gd name="connsiteY45" fmla="*/ 1104900 h 1733550"/>
              <a:gd name="connsiteX46" fmla="*/ 3538537 w 3843230"/>
              <a:gd name="connsiteY46" fmla="*/ 1090612 h 1733550"/>
              <a:gd name="connsiteX47" fmla="*/ 3695700 w 3843230"/>
              <a:gd name="connsiteY47" fmla="*/ 1162050 h 1733550"/>
              <a:gd name="connsiteX48" fmla="*/ 3838575 w 3843230"/>
              <a:gd name="connsiteY48" fmla="*/ 1278731 h 1733550"/>
              <a:gd name="connsiteX49" fmla="*/ 3840956 w 3843230"/>
              <a:gd name="connsiteY49" fmla="*/ 1357314 h 1733550"/>
              <a:gd name="connsiteX50" fmla="*/ 3800475 w 3843230"/>
              <a:gd name="connsiteY50" fmla="*/ 1376362 h 1733550"/>
              <a:gd name="connsiteX51" fmla="*/ 3755231 w 3843230"/>
              <a:gd name="connsiteY51" fmla="*/ 1426370 h 1733550"/>
              <a:gd name="connsiteX52" fmla="*/ 3771900 w 3843230"/>
              <a:gd name="connsiteY52" fmla="*/ 1514475 h 1733550"/>
              <a:gd name="connsiteX53" fmla="*/ 3657600 w 3843230"/>
              <a:gd name="connsiteY53" fmla="*/ 1562100 h 1733550"/>
              <a:gd name="connsiteX54" fmla="*/ 3562350 w 3843230"/>
              <a:gd name="connsiteY54" fmla="*/ 1609725 h 1733550"/>
              <a:gd name="connsiteX55" fmla="*/ 3352800 w 3843230"/>
              <a:gd name="connsiteY55" fmla="*/ 1666875 h 1733550"/>
              <a:gd name="connsiteX56" fmla="*/ 3162300 w 3843230"/>
              <a:gd name="connsiteY56" fmla="*/ 1724025 h 1733550"/>
              <a:gd name="connsiteX57" fmla="*/ 2914650 w 3843230"/>
              <a:gd name="connsiteY57" fmla="*/ 1695450 h 1733550"/>
              <a:gd name="connsiteX58" fmla="*/ 2647950 w 3843230"/>
              <a:gd name="connsiteY58" fmla="*/ 1685925 h 1733550"/>
              <a:gd name="connsiteX59" fmla="*/ 2362200 w 3843230"/>
              <a:gd name="connsiteY59" fmla="*/ 1619250 h 1733550"/>
              <a:gd name="connsiteX60" fmla="*/ 2085975 w 3843230"/>
              <a:gd name="connsiteY60" fmla="*/ 1647825 h 1733550"/>
              <a:gd name="connsiteX61" fmla="*/ 1847850 w 3843230"/>
              <a:gd name="connsiteY61" fmla="*/ 1666875 h 1733550"/>
              <a:gd name="connsiteX62" fmla="*/ 1733550 w 3843230"/>
              <a:gd name="connsiteY62" fmla="*/ 1638300 h 1733550"/>
              <a:gd name="connsiteX63" fmla="*/ 1543050 w 3843230"/>
              <a:gd name="connsiteY63" fmla="*/ 1733550 h 1733550"/>
              <a:gd name="connsiteX64" fmla="*/ 1352550 w 3843230"/>
              <a:gd name="connsiteY64" fmla="*/ 1714500 h 1733550"/>
              <a:gd name="connsiteX65" fmla="*/ 1162050 w 3843230"/>
              <a:gd name="connsiteY65" fmla="*/ 1657350 h 1733550"/>
              <a:gd name="connsiteX66" fmla="*/ 1019175 w 3843230"/>
              <a:gd name="connsiteY66" fmla="*/ 1628775 h 1733550"/>
              <a:gd name="connsiteX67" fmla="*/ 885825 w 3843230"/>
              <a:gd name="connsiteY67" fmla="*/ 1514475 h 1733550"/>
              <a:gd name="connsiteX68" fmla="*/ 781050 w 3843230"/>
              <a:gd name="connsiteY68" fmla="*/ 1343025 h 1733550"/>
              <a:gd name="connsiteX69" fmla="*/ 561975 w 3843230"/>
              <a:gd name="connsiteY69" fmla="*/ 1219200 h 1733550"/>
              <a:gd name="connsiteX70" fmla="*/ 314325 w 3843230"/>
              <a:gd name="connsiteY70" fmla="*/ 1133475 h 1733550"/>
              <a:gd name="connsiteX71" fmla="*/ 200025 w 3843230"/>
              <a:gd name="connsiteY71" fmla="*/ 971550 h 1733550"/>
              <a:gd name="connsiteX72" fmla="*/ 57150 w 3843230"/>
              <a:gd name="connsiteY72" fmla="*/ 904875 h 1733550"/>
              <a:gd name="connsiteX73" fmla="*/ 19050 w 3843230"/>
              <a:gd name="connsiteY73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457450 w 3843230"/>
              <a:gd name="connsiteY28" fmla="*/ 354807 h 1733550"/>
              <a:gd name="connsiteX29" fmla="*/ 2469356 w 3843230"/>
              <a:gd name="connsiteY29" fmla="*/ 426245 h 1733550"/>
              <a:gd name="connsiteX30" fmla="*/ 2486025 w 3843230"/>
              <a:gd name="connsiteY30" fmla="*/ 473869 h 1733550"/>
              <a:gd name="connsiteX31" fmla="*/ 2502694 w 3843230"/>
              <a:gd name="connsiteY31" fmla="*/ 511969 h 1733550"/>
              <a:gd name="connsiteX32" fmla="*/ 2405063 w 3843230"/>
              <a:gd name="connsiteY32" fmla="*/ 569119 h 1733550"/>
              <a:gd name="connsiteX33" fmla="*/ 2350294 w 3843230"/>
              <a:gd name="connsiteY33" fmla="*/ 604837 h 1733550"/>
              <a:gd name="connsiteX34" fmla="*/ 2359819 w 3843230"/>
              <a:gd name="connsiteY34" fmla="*/ 664370 h 1733550"/>
              <a:gd name="connsiteX35" fmla="*/ 2376488 w 3843230"/>
              <a:gd name="connsiteY35" fmla="*/ 709612 h 1733550"/>
              <a:gd name="connsiteX36" fmla="*/ 2416969 w 3843230"/>
              <a:gd name="connsiteY36" fmla="*/ 733426 h 1733550"/>
              <a:gd name="connsiteX37" fmla="*/ 2471738 w 3843230"/>
              <a:gd name="connsiteY37" fmla="*/ 792957 h 1733550"/>
              <a:gd name="connsiteX38" fmla="*/ 2502693 w 3843230"/>
              <a:gd name="connsiteY38" fmla="*/ 862013 h 1733550"/>
              <a:gd name="connsiteX39" fmla="*/ 2547938 w 3843230"/>
              <a:gd name="connsiteY39" fmla="*/ 876301 h 1733550"/>
              <a:gd name="connsiteX40" fmla="*/ 2655094 w 3843230"/>
              <a:gd name="connsiteY40" fmla="*/ 912020 h 1733550"/>
              <a:gd name="connsiteX41" fmla="*/ 2743200 w 3843230"/>
              <a:gd name="connsiteY41" fmla="*/ 959644 h 1733550"/>
              <a:gd name="connsiteX42" fmla="*/ 2859881 w 3843230"/>
              <a:gd name="connsiteY42" fmla="*/ 1021556 h 1733550"/>
              <a:gd name="connsiteX43" fmla="*/ 3033712 w 3843230"/>
              <a:gd name="connsiteY43" fmla="*/ 1095375 h 1733550"/>
              <a:gd name="connsiteX44" fmla="*/ 3152775 w 3843230"/>
              <a:gd name="connsiteY44" fmla="*/ 1171575 h 1733550"/>
              <a:gd name="connsiteX45" fmla="*/ 3293269 w 3843230"/>
              <a:gd name="connsiteY45" fmla="*/ 1173956 h 1733550"/>
              <a:gd name="connsiteX46" fmla="*/ 3438525 w 3843230"/>
              <a:gd name="connsiteY46" fmla="*/ 1104900 h 1733550"/>
              <a:gd name="connsiteX47" fmla="*/ 3538537 w 3843230"/>
              <a:gd name="connsiteY47" fmla="*/ 1090612 h 1733550"/>
              <a:gd name="connsiteX48" fmla="*/ 3695700 w 3843230"/>
              <a:gd name="connsiteY48" fmla="*/ 1162050 h 1733550"/>
              <a:gd name="connsiteX49" fmla="*/ 3838575 w 3843230"/>
              <a:gd name="connsiteY49" fmla="*/ 1278731 h 1733550"/>
              <a:gd name="connsiteX50" fmla="*/ 3840956 w 3843230"/>
              <a:gd name="connsiteY50" fmla="*/ 1357314 h 1733550"/>
              <a:gd name="connsiteX51" fmla="*/ 3800475 w 3843230"/>
              <a:gd name="connsiteY51" fmla="*/ 1376362 h 1733550"/>
              <a:gd name="connsiteX52" fmla="*/ 3755231 w 3843230"/>
              <a:gd name="connsiteY52" fmla="*/ 1426370 h 1733550"/>
              <a:gd name="connsiteX53" fmla="*/ 3771900 w 3843230"/>
              <a:gd name="connsiteY53" fmla="*/ 1514475 h 1733550"/>
              <a:gd name="connsiteX54" fmla="*/ 3657600 w 3843230"/>
              <a:gd name="connsiteY54" fmla="*/ 1562100 h 1733550"/>
              <a:gd name="connsiteX55" fmla="*/ 3562350 w 3843230"/>
              <a:gd name="connsiteY55" fmla="*/ 1609725 h 1733550"/>
              <a:gd name="connsiteX56" fmla="*/ 3352800 w 3843230"/>
              <a:gd name="connsiteY56" fmla="*/ 1666875 h 1733550"/>
              <a:gd name="connsiteX57" fmla="*/ 3162300 w 3843230"/>
              <a:gd name="connsiteY57" fmla="*/ 1724025 h 1733550"/>
              <a:gd name="connsiteX58" fmla="*/ 2914650 w 3843230"/>
              <a:gd name="connsiteY58" fmla="*/ 1695450 h 1733550"/>
              <a:gd name="connsiteX59" fmla="*/ 2647950 w 3843230"/>
              <a:gd name="connsiteY59" fmla="*/ 1685925 h 1733550"/>
              <a:gd name="connsiteX60" fmla="*/ 2362200 w 3843230"/>
              <a:gd name="connsiteY60" fmla="*/ 1619250 h 1733550"/>
              <a:gd name="connsiteX61" fmla="*/ 2085975 w 3843230"/>
              <a:gd name="connsiteY61" fmla="*/ 1647825 h 1733550"/>
              <a:gd name="connsiteX62" fmla="*/ 1847850 w 3843230"/>
              <a:gd name="connsiteY62" fmla="*/ 1666875 h 1733550"/>
              <a:gd name="connsiteX63" fmla="*/ 1733550 w 3843230"/>
              <a:gd name="connsiteY63" fmla="*/ 1638300 h 1733550"/>
              <a:gd name="connsiteX64" fmla="*/ 1543050 w 3843230"/>
              <a:gd name="connsiteY64" fmla="*/ 1733550 h 1733550"/>
              <a:gd name="connsiteX65" fmla="*/ 1352550 w 3843230"/>
              <a:gd name="connsiteY65" fmla="*/ 1714500 h 1733550"/>
              <a:gd name="connsiteX66" fmla="*/ 1162050 w 3843230"/>
              <a:gd name="connsiteY66" fmla="*/ 1657350 h 1733550"/>
              <a:gd name="connsiteX67" fmla="*/ 1019175 w 3843230"/>
              <a:gd name="connsiteY67" fmla="*/ 1628775 h 1733550"/>
              <a:gd name="connsiteX68" fmla="*/ 885825 w 3843230"/>
              <a:gd name="connsiteY68" fmla="*/ 1514475 h 1733550"/>
              <a:gd name="connsiteX69" fmla="*/ 781050 w 3843230"/>
              <a:gd name="connsiteY69" fmla="*/ 1343025 h 1733550"/>
              <a:gd name="connsiteX70" fmla="*/ 561975 w 3843230"/>
              <a:gd name="connsiteY70" fmla="*/ 1219200 h 1733550"/>
              <a:gd name="connsiteX71" fmla="*/ 314325 w 3843230"/>
              <a:gd name="connsiteY71" fmla="*/ 1133475 h 1733550"/>
              <a:gd name="connsiteX72" fmla="*/ 200025 w 3843230"/>
              <a:gd name="connsiteY72" fmla="*/ 971550 h 1733550"/>
              <a:gd name="connsiteX73" fmla="*/ 57150 w 3843230"/>
              <a:gd name="connsiteY73" fmla="*/ 904875 h 1733550"/>
              <a:gd name="connsiteX74" fmla="*/ 19050 w 3843230"/>
              <a:gd name="connsiteY74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71725 w 3843230"/>
              <a:gd name="connsiteY26" fmla="*/ 133350 h 1733550"/>
              <a:gd name="connsiteX27" fmla="*/ 2428875 w 3843230"/>
              <a:gd name="connsiteY27" fmla="*/ 295275 h 1733550"/>
              <a:gd name="connsiteX28" fmla="*/ 2452688 w 3843230"/>
              <a:gd name="connsiteY28" fmla="*/ 333376 h 1733550"/>
              <a:gd name="connsiteX29" fmla="*/ 2469356 w 3843230"/>
              <a:gd name="connsiteY29" fmla="*/ 426245 h 1733550"/>
              <a:gd name="connsiteX30" fmla="*/ 2486025 w 3843230"/>
              <a:gd name="connsiteY30" fmla="*/ 473869 h 1733550"/>
              <a:gd name="connsiteX31" fmla="*/ 2502694 w 3843230"/>
              <a:gd name="connsiteY31" fmla="*/ 511969 h 1733550"/>
              <a:gd name="connsiteX32" fmla="*/ 2405063 w 3843230"/>
              <a:gd name="connsiteY32" fmla="*/ 569119 h 1733550"/>
              <a:gd name="connsiteX33" fmla="*/ 2350294 w 3843230"/>
              <a:gd name="connsiteY33" fmla="*/ 604837 h 1733550"/>
              <a:gd name="connsiteX34" fmla="*/ 2359819 w 3843230"/>
              <a:gd name="connsiteY34" fmla="*/ 664370 h 1733550"/>
              <a:gd name="connsiteX35" fmla="*/ 2376488 w 3843230"/>
              <a:gd name="connsiteY35" fmla="*/ 709612 h 1733550"/>
              <a:gd name="connsiteX36" fmla="*/ 2416969 w 3843230"/>
              <a:gd name="connsiteY36" fmla="*/ 733426 h 1733550"/>
              <a:gd name="connsiteX37" fmla="*/ 2471738 w 3843230"/>
              <a:gd name="connsiteY37" fmla="*/ 792957 h 1733550"/>
              <a:gd name="connsiteX38" fmla="*/ 2502693 w 3843230"/>
              <a:gd name="connsiteY38" fmla="*/ 862013 h 1733550"/>
              <a:gd name="connsiteX39" fmla="*/ 2547938 w 3843230"/>
              <a:gd name="connsiteY39" fmla="*/ 876301 h 1733550"/>
              <a:gd name="connsiteX40" fmla="*/ 2655094 w 3843230"/>
              <a:gd name="connsiteY40" fmla="*/ 912020 h 1733550"/>
              <a:gd name="connsiteX41" fmla="*/ 2743200 w 3843230"/>
              <a:gd name="connsiteY41" fmla="*/ 959644 h 1733550"/>
              <a:gd name="connsiteX42" fmla="*/ 2859881 w 3843230"/>
              <a:gd name="connsiteY42" fmla="*/ 1021556 h 1733550"/>
              <a:gd name="connsiteX43" fmla="*/ 3033712 w 3843230"/>
              <a:gd name="connsiteY43" fmla="*/ 1095375 h 1733550"/>
              <a:gd name="connsiteX44" fmla="*/ 3152775 w 3843230"/>
              <a:gd name="connsiteY44" fmla="*/ 1171575 h 1733550"/>
              <a:gd name="connsiteX45" fmla="*/ 3293269 w 3843230"/>
              <a:gd name="connsiteY45" fmla="*/ 1173956 h 1733550"/>
              <a:gd name="connsiteX46" fmla="*/ 3438525 w 3843230"/>
              <a:gd name="connsiteY46" fmla="*/ 1104900 h 1733550"/>
              <a:gd name="connsiteX47" fmla="*/ 3538537 w 3843230"/>
              <a:gd name="connsiteY47" fmla="*/ 1090612 h 1733550"/>
              <a:gd name="connsiteX48" fmla="*/ 3695700 w 3843230"/>
              <a:gd name="connsiteY48" fmla="*/ 1162050 h 1733550"/>
              <a:gd name="connsiteX49" fmla="*/ 3838575 w 3843230"/>
              <a:gd name="connsiteY49" fmla="*/ 1278731 h 1733550"/>
              <a:gd name="connsiteX50" fmla="*/ 3840956 w 3843230"/>
              <a:gd name="connsiteY50" fmla="*/ 1357314 h 1733550"/>
              <a:gd name="connsiteX51" fmla="*/ 3800475 w 3843230"/>
              <a:gd name="connsiteY51" fmla="*/ 1376362 h 1733550"/>
              <a:gd name="connsiteX52" fmla="*/ 3755231 w 3843230"/>
              <a:gd name="connsiteY52" fmla="*/ 1426370 h 1733550"/>
              <a:gd name="connsiteX53" fmla="*/ 3771900 w 3843230"/>
              <a:gd name="connsiteY53" fmla="*/ 1514475 h 1733550"/>
              <a:gd name="connsiteX54" fmla="*/ 3657600 w 3843230"/>
              <a:gd name="connsiteY54" fmla="*/ 1562100 h 1733550"/>
              <a:gd name="connsiteX55" fmla="*/ 3562350 w 3843230"/>
              <a:gd name="connsiteY55" fmla="*/ 1609725 h 1733550"/>
              <a:gd name="connsiteX56" fmla="*/ 3352800 w 3843230"/>
              <a:gd name="connsiteY56" fmla="*/ 1666875 h 1733550"/>
              <a:gd name="connsiteX57" fmla="*/ 3162300 w 3843230"/>
              <a:gd name="connsiteY57" fmla="*/ 1724025 h 1733550"/>
              <a:gd name="connsiteX58" fmla="*/ 2914650 w 3843230"/>
              <a:gd name="connsiteY58" fmla="*/ 1695450 h 1733550"/>
              <a:gd name="connsiteX59" fmla="*/ 2647950 w 3843230"/>
              <a:gd name="connsiteY59" fmla="*/ 1685925 h 1733550"/>
              <a:gd name="connsiteX60" fmla="*/ 2362200 w 3843230"/>
              <a:gd name="connsiteY60" fmla="*/ 1619250 h 1733550"/>
              <a:gd name="connsiteX61" fmla="*/ 2085975 w 3843230"/>
              <a:gd name="connsiteY61" fmla="*/ 1647825 h 1733550"/>
              <a:gd name="connsiteX62" fmla="*/ 1847850 w 3843230"/>
              <a:gd name="connsiteY62" fmla="*/ 1666875 h 1733550"/>
              <a:gd name="connsiteX63" fmla="*/ 1733550 w 3843230"/>
              <a:gd name="connsiteY63" fmla="*/ 1638300 h 1733550"/>
              <a:gd name="connsiteX64" fmla="*/ 1543050 w 3843230"/>
              <a:gd name="connsiteY64" fmla="*/ 1733550 h 1733550"/>
              <a:gd name="connsiteX65" fmla="*/ 1352550 w 3843230"/>
              <a:gd name="connsiteY65" fmla="*/ 1714500 h 1733550"/>
              <a:gd name="connsiteX66" fmla="*/ 1162050 w 3843230"/>
              <a:gd name="connsiteY66" fmla="*/ 1657350 h 1733550"/>
              <a:gd name="connsiteX67" fmla="*/ 1019175 w 3843230"/>
              <a:gd name="connsiteY67" fmla="*/ 1628775 h 1733550"/>
              <a:gd name="connsiteX68" fmla="*/ 885825 w 3843230"/>
              <a:gd name="connsiteY68" fmla="*/ 1514475 h 1733550"/>
              <a:gd name="connsiteX69" fmla="*/ 781050 w 3843230"/>
              <a:gd name="connsiteY69" fmla="*/ 1343025 h 1733550"/>
              <a:gd name="connsiteX70" fmla="*/ 561975 w 3843230"/>
              <a:gd name="connsiteY70" fmla="*/ 1219200 h 1733550"/>
              <a:gd name="connsiteX71" fmla="*/ 314325 w 3843230"/>
              <a:gd name="connsiteY71" fmla="*/ 1133475 h 1733550"/>
              <a:gd name="connsiteX72" fmla="*/ 200025 w 3843230"/>
              <a:gd name="connsiteY72" fmla="*/ 971550 h 1733550"/>
              <a:gd name="connsiteX73" fmla="*/ 57150 w 3843230"/>
              <a:gd name="connsiteY73" fmla="*/ 904875 h 1733550"/>
              <a:gd name="connsiteX74" fmla="*/ 19050 w 3843230"/>
              <a:gd name="connsiteY74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338388 w 3843230"/>
              <a:gd name="connsiteY26" fmla="*/ 200025 h 1733550"/>
              <a:gd name="connsiteX27" fmla="*/ 2428875 w 3843230"/>
              <a:gd name="connsiteY27" fmla="*/ 295275 h 1733550"/>
              <a:gd name="connsiteX28" fmla="*/ 2452688 w 3843230"/>
              <a:gd name="connsiteY28" fmla="*/ 333376 h 1733550"/>
              <a:gd name="connsiteX29" fmla="*/ 2469356 w 3843230"/>
              <a:gd name="connsiteY29" fmla="*/ 426245 h 1733550"/>
              <a:gd name="connsiteX30" fmla="*/ 2486025 w 3843230"/>
              <a:gd name="connsiteY30" fmla="*/ 473869 h 1733550"/>
              <a:gd name="connsiteX31" fmla="*/ 2502694 w 3843230"/>
              <a:gd name="connsiteY31" fmla="*/ 511969 h 1733550"/>
              <a:gd name="connsiteX32" fmla="*/ 2405063 w 3843230"/>
              <a:gd name="connsiteY32" fmla="*/ 569119 h 1733550"/>
              <a:gd name="connsiteX33" fmla="*/ 2350294 w 3843230"/>
              <a:gd name="connsiteY33" fmla="*/ 604837 h 1733550"/>
              <a:gd name="connsiteX34" fmla="*/ 2359819 w 3843230"/>
              <a:gd name="connsiteY34" fmla="*/ 664370 h 1733550"/>
              <a:gd name="connsiteX35" fmla="*/ 2376488 w 3843230"/>
              <a:gd name="connsiteY35" fmla="*/ 709612 h 1733550"/>
              <a:gd name="connsiteX36" fmla="*/ 2416969 w 3843230"/>
              <a:gd name="connsiteY36" fmla="*/ 733426 h 1733550"/>
              <a:gd name="connsiteX37" fmla="*/ 2471738 w 3843230"/>
              <a:gd name="connsiteY37" fmla="*/ 792957 h 1733550"/>
              <a:gd name="connsiteX38" fmla="*/ 2502693 w 3843230"/>
              <a:gd name="connsiteY38" fmla="*/ 862013 h 1733550"/>
              <a:gd name="connsiteX39" fmla="*/ 2547938 w 3843230"/>
              <a:gd name="connsiteY39" fmla="*/ 876301 h 1733550"/>
              <a:gd name="connsiteX40" fmla="*/ 2655094 w 3843230"/>
              <a:gd name="connsiteY40" fmla="*/ 912020 h 1733550"/>
              <a:gd name="connsiteX41" fmla="*/ 2743200 w 3843230"/>
              <a:gd name="connsiteY41" fmla="*/ 959644 h 1733550"/>
              <a:gd name="connsiteX42" fmla="*/ 2859881 w 3843230"/>
              <a:gd name="connsiteY42" fmla="*/ 1021556 h 1733550"/>
              <a:gd name="connsiteX43" fmla="*/ 3033712 w 3843230"/>
              <a:gd name="connsiteY43" fmla="*/ 1095375 h 1733550"/>
              <a:gd name="connsiteX44" fmla="*/ 3152775 w 3843230"/>
              <a:gd name="connsiteY44" fmla="*/ 1171575 h 1733550"/>
              <a:gd name="connsiteX45" fmla="*/ 3293269 w 3843230"/>
              <a:gd name="connsiteY45" fmla="*/ 1173956 h 1733550"/>
              <a:gd name="connsiteX46" fmla="*/ 3438525 w 3843230"/>
              <a:gd name="connsiteY46" fmla="*/ 1104900 h 1733550"/>
              <a:gd name="connsiteX47" fmla="*/ 3538537 w 3843230"/>
              <a:gd name="connsiteY47" fmla="*/ 1090612 h 1733550"/>
              <a:gd name="connsiteX48" fmla="*/ 3695700 w 3843230"/>
              <a:gd name="connsiteY48" fmla="*/ 1162050 h 1733550"/>
              <a:gd name="connsiteX49" fmla="*/ 3838575 w 3843230"/>
              <a:gd name="connsiteY49" fmla="*/ 1278731 h 1733550"/>
              <a:gd name="connsiteX50" fmla="*/ 3840956 w 3843230"/>
              <a:gd name="connsiteY50" fmla="*/ 1357314 h 1733550"/>
              <a:gd name="connsiteX51" fmla="*/ 3800475 w 3843230"/>
              <a:gd name="connsiteY51" fmla="*/ 1376362 h 1733550"/>
              <a:gd name="connsiteX52" fmla="*/ 3755231 w 3843230"/>
              <a:gd name="connsiteY52" fmla="*/ 1426370 h 1733550"/>
              <a:gd name="connsiteX53" fmla="*/ 3771900 w 3843230"/>
              <a:gd name="connsiteY53" fmla="*/ 1514475 h 1733550"/>
              <a:gd name="connsiteX54" fmla="*/ 3657600 w 3843230"/>
              <a:gd name="connsiteY54" fmla="*/ 1562100 h 1733550"/>
              <a:gd name="connsiteX55" fmla="*/ 3562350 w 3843230"/>
              <a:gd name="connsiteY55" fmla="*/ 1609725 h 1733550"/>
              <a:gd name="connsiteX56" fmla="*/ 3352800 w 3843230"/>
              <a:gd name="connsiteY56" fmla="*/ 1666875 h 1733550"/>
              <a:gd name="connsiteX57" fmla="*/ 3162300 w 3843230"/>
              <a:gd name="connsiteY57" fmla="*/ 1724025 h 1733550"/>
              <a:gd name="connsiteX58" fmla="*/ 2914650 w 3843230"/>
              <a:gd name="connsiteY58" fmla="*/ 1695450 h 1733550"/>
              <a:gd name="connsiteX59" fmla="*/ 2647950 w 3843230"/>
              <a:gd name="connsiteY59" fmla="*/ 1685925 h 1733550"/>
              <a:gd name="connsiteX60" fmla="*/ 2362200 w 3843230"/>
              <a:gd name="connsiteY60" fmla="*/ 1619250 h 1733550"/>
              <a:gd name="connsiteX61" fmla="*/ 2085975 w 3843230"/>
              <a:gd name="connsiteY61" fmla="*/ 1647825 h 1733550"/>
              <a:gd name="connsiteX62" fmla="*/ 1847850 w 3843230"/>
              <a:gd name="connsiteY62" fmla="*/ 1666875 h 1733550"/>
              <a:gd name="connsiteX63" fmla="*/ 1733550 w 3843230"/>
              <a:gd name="connsiteY63" fmla="*/ 1638300 h 1733550"/>
              <a:gd name="connsiteX64" fmla="*/ 1543050 w 3843230"/>
              <a:gd name="connsiteY64" fmla="*/ 1733550 h 1733550"/>
              <a:gd name="connsiteX65" fmla="*/ 1352550 w 3843230"/>
              <a:gd name="connsiteY65" fmla="*/ 1714500 h 1733550"/>
              <a:gd name="connsiteX66" fmla="*/ 1162050 w 3843230"/>
              <a:gd name="connsiteY66" fmla="*/ 1657350 h 1733550"/>
              <a:gd name="connsiteX67" fmla="*/ 1019175 w 3843230"/>
              <a:gd name="connsiteY67" fmla="*/ 1628775 h 1733550"/>
              <a:gd name="connsiteX68" fmla="*/ 885825 w 3843230"/>
              <a:gd name="connsiteY68" fmla="*/ 1514475 h 1733550"/>
              <a:gd name="connsiteX69" fmla="*/ 781050 w 3843230"/>
              <a:gd name="connsiteY69" fmla="*/ 1343025 h 1733550"/>
              <a:gd name="connsiteX70" fmla="*/ 561975 w 3843230"/>
              <a:gd name="connsiteY70" fmla="*/ 1219200 h 1733550"/>
              <a:gd name="connsiteX71" fmla="*/ 314325 w 3843230"/>
              <a:gd name="connsiteY71" fmla="*/ 1133475 h 1733550"/>
              <a:gd name="connsiteX72" fmla="*/ 200025 w 3843230"/>
              <a:gd name="connsiteY72" fmla="*/ 971550 h 1733550"/>
              <a:gd name="connsiteX73" fmla="*/ 57150 w 3843230"/>
              <a:gd name="connsiteY73" fmla="*/ 904875 h 1733550"/>
              <a:gd name="connsiteX74" fmla="*/ 19050 w 3843230"/>
              <a:gd name="connsiteY74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288381 w 3843230"/>
              <a:gd name="connsiteY26" fmla="*/ 88107 h 1733550"/>
              <a:gd name="connsiteX27" fmla="*/ 2338388 w 3843230"/>
              <a:gd name="connsiteY27" fmla="*/ 200025 h 1733550"/>
              <a:gd name="connsiteX28" fmla="*/ 2428875 w 3843230"/>
              <a:gd name="connsiteY28" fmla="*/ 295275 h 1733550"/>
              <a:gd name="connsiteX29" fmla="*/ 2452688 w 3843230"/>
              <a:gd name="connsiteY29" fmla="*/ 333376 h 1733550"/>
              <a:gd name="connsiteX30" fmla="*/ 2469356 w 3843230"/>
              <a:gd name="connsiteY30" fmla="*/ 426245 h 1733550"/>
              <a:gd name="connsiteX31" fmla="*/ 2486025 w 3843230"/>
              <a:gd name="connsiteY31" fmla="*/ 473869 h 1733550"/>
              <a:gd name="connsiteX32" fmla="*/ 2502694 w 3843230"/>
              <a:gd name="connsiteY32" fmla="*/ 511969 h 1733550"/>
              <a:gd name="connsiteX33" fmla="*/ 2405063 w 3843230"/>
              <a:gd name="connsiteY33" fmla="*/ 569119 h 1733550"/>
              <a:gd name="connsiteX34" fmla="*/ 2350294 w 3843230"/>
              <a:gd name="connsiteY34" fmla="*/ 604837 h 1733550"/>
              <a:gd name="connsiteX35" fmla="*/ 2359819 w 3843230"/>
              <a:gd name="connsiteY35" fmla="*/ 664370 h 1733550"/>
              <a:gd name="connsiteX36" fmla="*/ 2376488 w 3843230"/>
              <a:gd name="connsiteY36" fmla="*/ 709612 h 1733550"/>
              <a:gd name="connsiteX37" fmla="*/ 2416969 w 3843230"/>
              <a:gd name="connsiteY37" fmla="*/ 733426 h 1733550"/>
              <a:gd name="connsiteX38" fmla="*/ 2471738 w 3843230"/>
              <a:gd name="connsiteY38" fmla="*/ 792957 h 1733550"/>
              <a:gd name="connsiteX39" fmla="*/ 2502693 w 3843230"/>
              <a:gd name="connsiteY39" fmla="*/ 862013 h 1733550"/>
              <a:gd name="connsiteX40" fmla="*/ 2547938 w 3843230"/>
              <a:gd name="connsiteY40" fmla="*/ 876301 h 1733550"/>
              <a:gd name="connsiteX41" fmla="*/ 2655094 w 3843230"/>
              <a:gd name="connsiteY41" fmla="*/ 912020 h 1733550"/>
              <a:gd name="connsiteX42" fmla="*/ 2743200 w 3843230"/>
              <a:gd name="connsiteY42" fmla="*/ 959644 h 1733550"/>
              <a:gd name="connsiteX43" fmla="*/ 2859881 w 3843230"/>
              <a:gd name="connsiteY43" fmla="*/ 1021556 h 1733550"/>
              <a:gd name="connsiteX44" fmla="*/ 3033712 w 3843230"/>
              <a:gd name="connsiteY44" fmla="*/ 1095375 h 1733550"/>
              <a:gd name="connsiteX45" fmla="*/ 3152775 w 3843230"/>
              <a:gd name="connsiteY45" fmla="*/ 1171575 h 1733550"/>
              <a:gd name="connsiteX46" fmla="*/ 3293269 w 3843230"/>
              <a:gd name="connsiteY46" fmla="*/ 1173956 h 1733550"/>
              <a:gd name="connsiteX47" fmla="*/ 3438525 w 3843230"/>
              <a:gd name="connsiteY47" fmla="*/ 1104900 h 1733550"/>
              <a:gd name="connsiteX48" fmla="*/ 3538537 w 3843230"/>
              <a:gd name="connsiteY48" fmla="*/ 1090612 h 1733550"/>
              <a:gd name="connsiteX49" fmla="*/ 3695700 w 3843230"/>
              <a:gd name="connsiteY49" fmla="*/ 1162050 h 1733550"/>
              <a:gd name="connsiteX50" fmla="*/ 3838575 w 3843230"/>
              <a:gd name="connsiteY50" fmla="*/ 1278731 h 1733550"/>
              <a:gd name="connsiteX51" fmla="*/ 3840956 w 3843230"/>
              <a:gd name="connsiteY51" fmla="*/ 1357314 h 1733550"/>
              <a:gd name="connsiteX52" fmla="*/ 3800475 w 3843230"/>
              <a:gd name="connsiteY52" fmla="*/ 1376362 h 1733550"/>
              <a:gd name="connsiteX53" fmla="*/ 3755231 w 3843230"/>
              <a:gd name="connsiteY53" fmla="*/ 1426370 h 1733550"/>
              <a:gd name="connsiteX54" fmla="*/ 3771900 w 3843230"/>
              <a:gd name="connsiteY54" fmla="*/ 1514475 h 1733550"/>
              <a:gd name="connsiteX55" fmla="*/ 3657600 w 3843230"/>
              <a:gd name="connsiteY55" fmla="*/ 1562100 h 1733550"/>
              <a:gd name="connsiteX56" fmla="*/ 3562350 w 3843230"/>
              <a:gd name="connsiteY56" fmla="*/ 1609725 h 1733550"/>
              <a:gd name="connsiteX57" fmla="*/ 3352800 w 3843230"/>
              <a:gd name="connsiteY57" fmla="*/ 1666875 h 1733550"/>
              <a:gd name="connsiteX58" fmla="*/ 3162300 w 3843230"/>
              <a:gd name="connsiteY58" fmla="*/ 1724025 h 1733550"/>
              <a:gd name="connsiteX59" fmla="*/ 2914650 w 3843230"/>
              <a:gd name="connsiteY59" fmla="*/ 1695450 h 1733550"/>
              <a:gd name="connsiteX60" fmla="*/ 2647950 w 3843230"/>
              <a:gd name="connsiteY60" fmla="*/ 1685925 h 1733550"/>
              <a:gd name="connsiteX61" fmla="*/ 2362200 w 3843230"/>
              <a:gd name="connsiteY61" fmla="*/ 1619250 h 1733550"/>
              <a:gd name="connsiteX62" fmla="*/ 2085975 w 3843230"/>
              <a:gd name="connsiteY62" fmla="*/ 1647825 h 1733550"/>
              <a:gd name="connsiteX63" fmla="*/ 1847850 w 3843230"/>
              <a:gd name="connsiteY63" fmla="*/ 1666875 h 1733550"/>
              <a:gd name="connsiteX64" fmla="*/ 1733550 w 3843230"/>
              <a:gd name="connsiteY64" fmla="*/ 1638300 h 1733550"/>
              <a:gd name="connsiteX65" fmla="*/ 1543050 w 3843230"/>
              <a:gd name="connsiteY65" fmla="*/ 1733550 h 1733550"/>
              <a:gd name="connsiteX66" fmla="*/ 1352550 w 3843230"/>
              <a:gd name="connsiteY66" fmla="*/ 1714500 h 1733550"/>
              <a:gd name="connsiteX67" fmla="*/ 1162050 w 3843230"/>
              <a:gd name="connsiteY67" fmla="*/ 1657350 h 1733550"/>
              <a:gd name="connsiteX68" fmla="*/ 1019175 w 3843230"/>
              <a:gd name="connsiteY68" fmla="*/ 1628775 h 1733550"/>
              <a:gd name="connsiteX69" fmla="*/ 885825 w 3843230"/>
              <a:gd name="connsiteY69" fmla="*/ 1514475 h 1733550"/>
              <a:gd name="connsiteX70" fmla="*/ 781050 w 3843230"/>
              <a:gd name="connsiteY70" fmla="*/ 1343025 h 1733550"/>
              <a:gd name="connsiteX71" fmla="*/ 561975 w 3843230"/>
              <a:gd name="connsiteY71" fmla="*/ 1219200 h 1733550"/>
              <a:gd name="connsiteX72" fmla="*/ 314325 w 3843230"/>
              <a:gd name="connsiteY72" fmla="*/ 1133475 h 1733550"/>
              <a:gd name="connsiteX73" fmla="*/ 200025 w 3843230"/>
              <a:gd name="connsiteY73" fmla="*/ 971550 h 1733550"/>
              <a:gd name="connsiteX74" fmla="*/ 57150 w 3843230"/>
              <a:gd name="connsiteY74" fmla="*/ 904875 h 1733550"/>
              <a:gd name="connsiteX75" fmla="*/ 19050 w 3843230"/>
              <a:gd name="connsiteY75" fmla="*/ 828675 h 1733550"/>
              <a:gd name="connsiteX0" fmla="*/ 0 w 3843230"/>
              <a:gd name="connsiteY0" fmla="*/ 914400 h 1733550"/>
              <a:gd name="connsiteX1" fmla="*/ 28575 w 3843230"/>
              <a:gd name="connsiteY1" fmla="*/ 857250 h 1733550"/>
              <a:gd name="connsiteX2" fmla="*/ 114300 w 3843230"/>
              <a:gd name="connsiteY2" fmla="*/ 762000 h 1733550"/>
              <a:gd name="connsiteX3" fmla="*/ 209550 w 3843230"/>
              <a:gd name="connsiteY3" fmla="*/ 733425 h 1733550"/>
              <a:gd name="connsiteX4" fmla="*/ 285750 w 3843230"/>
              <a:gd name="connsiteY4" fmla="*/ 695325 h 1733550"/>
              <a:gd name="connsiteX5" fmla="*/ 381000 w 3843230"/>
              <a:gd name="connsiteY5" fmla="*/ 542925 h 1733550"/>
              <a:gd name="connsiteX6" fmla="*/ 495300 w 3843230"/>
              <a:gd name="connsiteY6" fmla="*/ 457200 h 1733550"/>
              <a:gd name="connsiteX7" fmla="*/ 495300 w 3843230"/>
              <a:gd name="connsiteY7" fmla="*/ 457200 h 1733550"/>
              <a:gd name="connsiteX8" fmla="*/ 666750 w 3843230"/>
              <a:gd name="connsiteY8" fmla="*/ 438150 h 1733550"/>
              <a:gd name="connsiteX9" fmla="*/ 733425 w 3843230"/>
              <a:gd name="connsiteY9" fmla="*/ 381000 h 1733550"/>
              <a:gd name="connsiteX10" fmla="*/ 885825 w 3843230"/>
              <a:gd name="connsiteY10" fmla="*/ 295275 h 1733550"/>
              <a:gd name="connsiteX11" fmla="*/ 981075 w 3843230"/>
              <a:gd name="connsiteY11" fmla="*/ 276225 h 1733550"/>
              <a:gd name="connsiteX12" fmla="*/ 1028700 w 3843230"/>
              <a:gd name="connsiteY12" fmla="*/ 257175 h 1733550"/>
              <a:gd name="connsiteX13" fmla="*/ 1028700 w 3843230"/>
              <a:gd name="connsiteY13" fmla="*/ 257175 h 1733550"/>
              <a:gd name="connsiteX14" fmla="*/ 1181100 w 3843230"/>
              <a:gd name="connsiteY14" fmla="*/ 228600 h 1733550"/>
              <a:gd name="connsiteX15" fmla="*/ 1285875 w 3843230"/>
              <a:gd name="connsiteY15" fmla="*/ 200025 h 1733550"/>
              <a:gd name="connsiteX16" fmla="*/ 1285875 w 3843230"/>
              <a:gd name="connsiteY16" fmla="*/ 200025 h 1733550"/>
              <a:gd name="connsiteX17" fmla="*/ 1466850 w 3843230"/>
              <a:gd name="connsiteY17" fmla="*/ 142875 h 1733550"/>
              <a:gd name="connsiteX18" fmla="*/ 1533525 w 3843230"/>
              <a:gd name="connsiteY18" fmla="*/ 85725 h 1733550"/>
              <a:gd name="connsiteX19" fmla="*/ 1619250 w 3843230"/>
              <a:gd name="connsiteY19" fmla="*/ 76200 h 1733550"/>
              <a:gd name="connsiteX20" fmla="*/ 1619250 w 3843230"/>
              <a:gd name="connsiteY20" fmla="*/ 76200 h 1733550"/>
              <a:gd name="connsiteX21" fmla="*/ 1762125 w 3843230"/>
              <a:gd name="connsiteY21" fmla="*/ 57150 h 1733550"/>
              <a:gd name="connsiteX22" fmla="*/ 1857375 w 3843230"/>
              <a:gd name="connsiteY22" fmla="*/ 76200 h 1733550"/>
              <a:gd name="connsiteX23" fmla="*/ 1933575 w 3843230"/>
              <a:gd name="connsiteY23" fmla="*/ 85725 h 1733550"/>
              <a:gd name="connsiteX24" fmla="*/ 2124075 w 3843230"/>
              <a:gd name="connsiteY24" fmla="*/ 9525 h 1733550"/>
              <a:gd name="connsiteX25" fmla="*/ 2219325 w 3843230"/>
              <a:gd name="connsiteY25" fmla="*/ 0 h 1733550"/>
              <a:gd name="connsiteX26" fmla="*/ 2288381 w 3843230"/>
              <a:gd name="connsiteY26" fmla="*/ 88107 h 1733550"/>
              <a:gd name="connsiteX27" fmla="*/ 2343151 w 3843230"/>
              <a:gd name="connsiteY27" fmla="*/ 192881 h 1733550"/>
              <a:gd name="connsiteX28" fmla="*/ 2428875 w 3843230"/>
              <a:gd name="connsiteY28" fmla="*/ 295275 h 1733550"/>
              <a:gd name="connsiteX29" fmla="*/ 2452688 w 3843230"/>
              <a:gd name="connsiteY29" fmla="*/ 333376 h 1733550"/>
              <a:gd name="connsiteX30" fmla="*/ 2469356 w 3843230"/>
              <a:gd name="connsiteY30" fmla="*/ 426245 h 1733550"/>
              <a:gd name="connsiteX31" fmla="*/ 2486025 w 3843230"/>
              <a:gd name="connsiteY31" fmla="*/ 473869 h 1733550"/>
              <a:gd name="connsiteX32" fmla="*/ 2502694 w 3843230"/>
              <a:gd name="connsiteY32" fmla="*/ 511969 h 1733550"/>
              <a:gd name="connsiteX33" fmla="*/ 2405063 w 3843230"/>
              <a:gd name="connsiteY33" fmla="*/ 569119 h 1733550"/>
              <a:gd name="connsiteX34" fmla="*/ 2350294 w 3843230"/>
              <a:gd name="connsiteY34" fmla="*/ 604837 h 1733550"/>
              <a:gd name="connsiteX35" fmla="*/ 2359819 w 3843230"/>
              <a:gd name="connsiteY35" fmla="*/ 664370 h 1733550"/>
              <a:gd name="connsiteX36" fmla="*/ 2376488 w 3843230"/>
              <a:gd name="connsiteY36" fmla="*/ 709612 h 1733550"/>
              <a:gd name="connsiteX37" fmla="*/ 2416969 w 3843230"/>
              <a:gd name="connsiteY37" fmla="*/ 733426 h 1733550"/>
              <a:gd name="connsiteX38" fmla="*/ 2471738 w 3843230"/>
              <a:gd name="connsiteY38" fmla="*/ 792957 h 1733550"/>
              <a:gd name="connsiteX39" fmla="*/ 2502693 w 3843230"/>
              <a:gd name="connsiteY39" fmla="*/ 862013 h 1733550"/>
              <a:gd name="connsiteX40" fmla="*/ 2547938 w 3843230"/>
              <a:gd name="connsiteY40" fmla="*/ 876301 h 1733550"/>
              <a:gd name="connsiteX41" fmla="*/ 2655094 w 3843230"/>
              <a:gd name="connsiteY41" fmla="*/ 912020 h 1733550"/>
              <a:gd name="connsiteX42" fmla="*/ 2743200 w 3843230"/>
              <a:gd name="connsiteY42" fmla="*/ 959644 h 1733550"/>
              <a:gd name="connsiteX43" fmla="*/ 2859881 w 3843230"/>
              <a:gd name="connsiteY43" fmla="*/ 1021556 h 1733550"/>
              <a:gd name="connsiteX44" fmla="*/ 3033712 w 3843230"/>
              <a:gd name="connsiteY44" fmla="*/ 1095375 h 1733550"/>
              <a:gd name="connsiteX45" fmla="*/ 3152775 w 3843230"/>
              <a:gd name="connsiteY45" fmla="*/ 1171575 h 1733550"/>
              <a:gd name="connsiteX46" fmla="*/ 3293269 w 3843230"/>
              <a:gd name="connsiteY46" fmla="*/ 1173956 h 1733550"/>
              <a:gd name="connsiteX47" fmla="*/ 3438525 w 3843230"/>
              <a:gd name="connsiteY47" fmla="*/ 1104900 h 1733550"/>
              <a:gd name="connsiteX48" fmla="*/ 3538537 w 3843230"/>
              <a:gd name="connsiteY48" fmla="*/ 1090612 h 1733550"/>
              <a:gd name="connsiteX49" fmla="*/ 3695700 w 3843230"/>
              <a:gd name="connsiteY49" fmla="*/ 1162050 h 1733550"/>
              <a:gd name="connsiteX50" fmla="*/ 3838575 w 3843230"/>
              <a:gd name="connsiteY50" fmla="*/ 1278731 h 1733550"/>
              <a:gd name="connsiteX51" fmla="*/ 3840956 w 3843230"/>
              <a:gd name="connsiteY51" fmla="*/ 1357314 h 1733550"/>
              <a:gd name="connsiteX52" fmla="*/ 3800475 w 3843230"/>
              <a:gd name="connsiteY52" fmla="*/ 1376362 h 1733550"/>
              <a:gd name="connsiteX53" fmla="*/ 3755231 w 3843230"/>
              <a:gd name="connsiteY53" fmla="*/ 1426370 h 1733550"/>
              <a:gd name="connsiteX54" fmla="*/ 3771900 w 3843230"/>
              <a:gd name="connsiteY54" fmla="*/ 1514475 h 1733550"/>
              <a:gd name="connsiteX55" fmla="*/ 3657600 w 3843230"/>
              <a:gd name="connsiteY55" fmla="*/ 1562100 h 1733550"/>
              <a:gd name="connsiteX56" fmla="*/ 3562350 w 3843230"/>
              <a:gd name="connsiteY56" fmla="*/ 1609725 h 1733550"/>
              <a:gd name="connsiteX57" fmla="*/ 3352800 w 3843230"/>
              <a:gd name="connsiteY57" fmla="*/ 1666875 h 1733550"/>
              <a:gd name="connsiteX58" fmla="*/ 3162300 w 3843230"/>
              <a:gd name="connsiteY58" fmla="*/ 1724025 h 1733550"/>
              <a:gd name="connsiteX59" fmla="*/ 2914650 w 3843230"/>
              <a:gd name="connsiteY59" fmla="*/ 1695450 h 1733550"/>
              <a:gd name="connsiteX60" fmla="*/ 2647950 w 3843230"/>
              <a:gd name="connsiteY60" fmla="*/ 1685925 h 1733550"/>
              <a:gd name="connsiteX61" fmla="*/ 2362200 w 3843230"/>
              <a:gd name="connsiteY61" fmla="*/ 1619250 h 1733550"/>
              <a:gd name="connsiteX62" fmla="*/ 2085975 w 3843230"/>
              <a:gd name="connsiteY62" fmla="*/ 1647825 h 1733550"/>
              <a:gd name="connsiteX63" fmla="*/ 1847850 w 3843230"/>
              <a:gd name="connsiteY63" fmla="*/ 1666875 h 1733550"/>
              <a:gd name="connsiteX64" fmla="*/ 1733550 w 3843230"/>
              <a:gd name="connsiteY64" fmla="*/ 1638300 h 1733550"/>
              <a:gd name="connsiteX65" fmla="*/ 1543050 w 3843230"/>
              <a:gd name="connsiteY65" fmla="*/ 1733550 h 1733550"/>
              <a:gd name="connsiteX66" fmla="*/ 1352550 w 3843230"/>
              <a:gd name="connsiteY66" fmla="*/ 1714500 h 1733550"/>
              <a:gd name="connsiteX67" fmla="*/ 1162050 w 3843230"/>
              <a:gd name="connsiteY67" fmla="*/ 1657350 h 1733550"/>
              <a:gd name="connsiteX68" fmla="*/ 1019175 w 3843230"/>
              <a:gd name="connsiteY68" fmla="*/ 1628775 h 1733550"/>
              <a:gd name="connsiteX69" fmla="*/ 885825 w 3843230"/>
              <a:gd name="connsiteY69" fmla="*/ 1514475 h 1733550"/>
              <a:gd name="connsiteX70" fmla="*/ 781050 w 3843230"/>
              <a:gd name="connsiteY70" fmla="*/ 1343025 h 1733550"/>
              <a:gd name="connsiteX71" fmla="*/ 561975 w 3843230"/>
              <a:gd name="connsiteY71" fmla="*/ 1219200 h 1733550"/>
              <a:gd name="connsiteX72" fmla="*/ 314325 w 3843230"/>
              <a:gd name="connsiteY72" fmla="*/ 1133475 h 1733550"/>
              <a:gd name="connsiteX73" fmla="*/ 200025 w 3843230"/>
              <a:gd name="connsiteY73" fmla="*/ 971550 h 1733550"/>
              <a:gd name="connsiteX74" fmla="*/ 57150 w 3843230"/>
              <a:gd name="connsiteY74" fmla="*/ 904875 h 1733550"/>
              <a:gd name="connsiteX75" fmla="*/ 19050 w 3843230"/>
              <a:gd name="connsiteY75" fmla="*/ 828675 h 1733550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33525 w 3843230"/>
              <a:gd name="connsiteY18" fmla="*/ 100013 h 1747838"/>
              <a:gd name="connsiteX19" fmla="*/ 1619250 w 3843230"/>
              <a:gd name="connsiteY19" fmla="*/ 90488 h 1747838"/>
              <a:gd name="connsiteX20" fmla="*/ 1619250 w 3843230"/>
              <a:gd name="connsiteY20" fmla="*/ 90488 h 1747838"/>
              <a:gd name="connsiteX21" fmla="*/ 1762125 w 3843230"/>
              <a:gd name="connsiteY21" fmla="*/ 71438 h 1747838"/>
              <a:gd name="connsiteX22" fmla="*/ 1857375 w 3843230"/>
              <a:gd name="connsiteY22" fmla="*/ 90488 h 1747838"/>
              <a:gd name="connsiteX23" fmla="*/ 1933575 w 3843230"/>
              <a:gd name="connsiteY23" fmla="*/ 100013 h 1747838"/>
              <a:gd name="connsiteX24" fmla="*/ 2124075 w 3843230"/>
              <a:gd name="connsiteY24" fmla="*/ 23813 h 1747838"/>
              <a:gd name="connsiteX25" fmla="*/ 2212181 w 3843230"/>
              <a:gd name="connsiteY25" fmla="*/ 0 h 1747838"/>
              <a:gd name="connsiteX26" fmla="*/ 2288381 w 3843230"/>
              <a:gd name="connsiteY26" fmla="*/ 102395 h 1747838"/>
              <a:gd name="connsiteX27" fmla="*/ 2343151 w 3843230"/>
              <a:gd name="connsiteY27" fmla="*/ 207169 h 1747838"/>
              <a:gd name="connsiteX28" fmla="*/ 2428875 w 3843230"/>
              <a:gd name="connsiteY28" fmla="*/ 309563 h 1747838"/>
              <a:gd name="connsiteX29" fmla="*/ 2452688 w 3843230"/>
              <a:gd name="connsiteY29" fmla="*/ 347664 h 1747838"/>
              <a:gd name="connsiteX30" fmla="*/ 2469356 w 3843230"/>
              <a:gd name="connsiteY30" fmla="*/ 440533 h 1747838"/>
              <a:gd name="connsiteX31" fmla="*/ 2486025 w 3843230"/>
              <a:gd name="connsiteY31" fmla="*/ 488157 h 1747838"/>
              <a:gd name="connsiteX32" fmla="*/ 2502694 w 3843230"/>
              <a:gd name="connsiteY32" fmla="*/ 526257 h 1747838"/>
              <a:gd name="connsiteX33" fmla="*/ 2405063 w 3843230"/>
              <a:gd name="connsiteY33" fmla="*/ 583407 h 1747838"/>
              <a:gd name="connsiteX34" fmla="*/ 2350294 w 3843230"/>
              <a:gd name="connsiteY34" fmla="*/ 619125 h 1747838"/>
              <a:gd name="connsiteX35" fmla="*/ 2359819 w 3843230"/>
              <a:gd name="connsiteY35" fmla="*/ 678658 h 1747838"/>
              <a:gd name="connsiteX36" fmla="*/ 2376488 w 3843230"/>
              <a:gd name="connsiteY36" fmla="*/ 723900 h 1747838"/>
              <a:gd name="connsiteX37" fmla="*/ 2416969 w 3843230"/>
              <a:gd name="connsiteY37" fmla="*/ 747714 h 1747838"/>
              <a:gd name="connsiteX38" fmla="*/ 2471738 w 3843230"/>
              <a:gd name="connsiteY38" fmla="*/ 807245 h 1747838"/>
              <a:gd name="connsiteX39" fmla="*/ 2502693 w 3843230"/>
              <a:gd name="connsiteY39" fmla="*/ 876301 h 1747838"/>
              <a:gd name="connsiteX40" fmla="*/ 2547938 w 3843230"/>
              <a:gd name="connsiteY40" fmla="*/ 890589 h 1747838"/>
              <a:gd name="connsiteX41" fmla="*/ 2655094 w 3843230"/>
              <a:gd name="connsiteY41" fmla="*/ 926308 h 1747838"/>
              <a:gd name="connsiteX42" fmla="*/ 2743200 w 3843230"/>
              <a:gd name="connsiteY42" fmla="*/ 973932 h 1747838"/>
              <a:gd name="connsiteX43" fmla="*/ 2859881 w 3843230"/>
              <a:gd name="connsiteY43" fmla="*/ 1035844 h 1747838"/>
              <a:gd name="connsiteX44" fmla="*/ 3033712 w 3843230"/>
              <a:gd name="connsiteY44" fmla="*/ 1109663 h 1747838"/>
              <a:gd name="connsiteX45" fmla="*/ 3152775 w 3843230"/>
              <a:gd name="connsiteY45" fmla="*/ 1185863 h 1747838"/>
              <a:gd name="connsiteX46" fmla="*/ 3293269 w 3843230"/>
              <a:gd name="connsiteY46" fmla="*/ 1188244 h 1747838"/>
              <a:gd name="connsiteX47" fmla="*/ 3438525 w 3843230"/>
              <a:gd name="connsiteY47" fmla="*/ 1119188 h 1747838"/>
              <a:gd name="connsiteX48" fmla="*/ 3538537 w 3843230"/>
              <a:gd name="connsiteY48" fmla="*/ 1104900 h 1747838"/>
              <a:gd name="connsiteX49" fmla="*/ 3695700 w 3843230"/>
              <a:gd name="connsiteY49" fmla="*/ 1176338 h 1747838"/>
              <a:gd name="connsiteX50" fmla="*/ 3838575 w 3843230"/>
              <a:gd name="connsiteY50" fmla="*/ 1293019 h 1747838"/>
              <a:gd name="connsiteX51" fmla="*/ 3840956 w 3843230"/>
              <a:gd name="connsiteY51" fmla="*/ 1371602 h 1747838"/>
              <a:gd name="connsiteX52" fmla="*/ 3800475 w 3843230"/>
              <a:gd name="connsiteY52" fmla="*/ 1390650 h 1747838"/>
              <a:gd name="connsiteX53" fmla="*/ 3755231 w 3843230"/>
              <a:gd name="connsiteY53" fmla="*/ 1440658 h 1747838"/>
              <a:gd name="connsiteX54" fmla="*/ 3771900 w 3843230"/>
              <a:gd name="connsiteY54" fmla="*/ 1528763 h 1747838"/>
              <a:gd name="connsiteX55" fmla="*/ 3657600 w 3843230"/>
              <a:gd name="connsiteY55" fmla="*/ 1576388 h 1747838"/>
              <a:gd name="connsiteX56" fmla="*/ 3562350 w 3843230"/>
              <a:gd name="connsiteY56" fmla="*/ 1624013 h 1747838"/>
              <a:gd name="connsiteX57" fmla="*/ 3352800 w 3843230"/>
              <a:gd name="connsiteY57" fmla="*/ 1681163 h 1747838"/>
              <a:gd name="connsiteX58" fmla="*/ 3162300 w 3843230"/>
              <a:gd name="connsiteY58" fmla="*/ 1738313 h 1747838"/>
              <a:gd name="connsiteX59" fmla="*/ 2914650 w 3843230"/>
              <a:gd name="connsiteY59" fmla="*/ 1709738 h 1747838"/>
              <a:gd name="connsiteX60" fmla="*/ 2647950 w 3843230"/>
              <a:gd name="connsiteY60" fmla="*/ 1700213 h 1747838"/>
              <a:gd name="connsiteX61" fmla="*/ 2362200 w 3843230"/>
              <a:gd name="connsiteY61" fmla="*/ 1633538 h 1747838"/>
              <a:gd name="connsiteX62" fmla="*/ 2085975 w 3843230"/>
              <a:gd name="connsiteY62" fmla="*/ 1662113 h 1747838"/>
              <a:gd name="connsiteX63" fmla="*/ 1847850 w 3843230"/>
              <a:gd name="connsiteY63" fmla="*/ 1681163 h 1747838"/>
              <a:gd name="connsiteX64" fmla="*/ 1733550 w 3843230"/>
              <a:gd name="connsiteY64" fmla="*/ 1652588 h 1747838"/>
              <a:gd name="connsiteX65" fmla="*/ 1543050 w 3843230"/>
              <a:gd name="connsiteY65" fmla="*/ 1747838 h 1747838"/>
              <a:gd name="connsiteX66" fmla="*/ 1352550 w 3843230"/>
              <a:gd name="connsiteY66" fmla="*/ 1728788 h 1747838"/>
              <a:gd name="connsiteX67" fmla="*/ 1162050 w 3843230"/>
              <a:gd name="connsiteY67" fmla="*/ 1671638 h 1747838"/>
              <a:gd name="connsiteX68" fmla="*/ 1019175 w 3843230"/>
              <a:gd name="connsiteY68" fmla="*/ 1643063 h 1747838"/>
              <a:gd name="connsiteX69" fmla="*/ 885825 w 3843230"/>
              <a:gd name="connsiteY69" fmla="*/ 1528763 h 1747838"/>
              <a:gd name="connsiteX70" fmla="*/ 781050 w 3843230"/>
              <a:gd name="connsiteY70" fmla="*/ 1357313 h 1747838"/>
              <a:gd name="connsiteX71" fmla="*/ 561975 w 3843230"/>
              <a:gd name="connsiteY71" fmla="*/ 1233488 h 1747838"/>
              <a:gd name="connsiteX72" fmla="*/ 314325 w 3843230"/>
              <a:gd name="connsiteY72" fmla="*/ 1147763 h 1747838"/>
              <a:gd name="connsiteX73" fmla="*/ 200025 w 3843230"/>
              <a:gd name="connsiteY73" fmla="*/ 985838 h 1747838"/>
              <a:gd name="connsiteX74" fmla="*/ 57150 w 3843230"/>
              <a:gd name="connsiteY74" fmla="*/ 919163 h 1747838"/>
              <a:gd name="connsiteX75" fmla="*/ 19050 w 3843230"/>
              <a:gd name="connsiteY75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33525 w 3843230"/>
              <a:gd name="connsiteY18" fmla="*/ 100013 h 1747838"/>
              <a:gd name="connsiteX19" fmla="*/ 1619250 w 3843230"/>
              <a:gd name="connsiteY19" fmla="*/ 90488 h 1747838"/>
              <a:gd name="connsiteX20" fmla="*/ 1619250 w 3843230"/>
              <a:gd name="connsiteY20" fmla="*/ 90488 h 1747838"/>
              <a:gd name="connsiteX21" fmla="*/ 1762125 w 3843230"/>
              <a:gd name="connsiteY21" fmla="*/ 71438 h 1747838"/>
              <a:gd name="connsiteX22" fmla="*/ 1857375 w 3843230"/>
              <a:gd name="connsiteY22" fmla="*/ 90488 h 1747838"/>
              <a:gd name="connsiteX23" fmla="*/ 1933575 w 3843230"/>
              <a:gd name="connsiteY23" fmla="*/ 100013 h 1747838"/>
              <a:gd name="connsiteX24" fmla="*/ 2143125 w 3843230"/>
              <a:gd name="connsiteY24" fmla="*/ 54769 h 1747838"/>
              <a:gd name="connsiteX25" fmla="*/ 2212181 w 3843230"/>
              <a:gd name="connsiteY25" fmla="*/ 0 h 1747838"/>
              <a:gd name="connsiteX26" fmla="*/ 2288381 w 3843230"/>
              <a:gd name="connsiteY26" fmla="*/ 102395 h 1747838"/>
              <a:gd name="connsiteX27" fmla="*/ 2343151 w 3843230"/>
              <a:gd name="connsiteY27" fmla="*/ 207169 h 1747838"/>
              <a:gd name="connsiteX28" fmla="*/ 2428875 w 3843230"/>
              <a:gd name="connsiteY28" fmla="*/ 309563 h 1747838"/>
              <a:gd name="connsiteX29" fmla="*/ 2452688 w 3843230"/>
              <a:gd name="connsiteY29" fmla="*/ 347664 h 1747838"/>
              <a:gd name="connsiteX30" fmla="*/ 2469356 w 3843230"/>
              <a:gd name="connsiteY30" fmla="*/ 440533 h 1747838"/>
              <a:gd name="connsiteX31" fmla="*/ 2486025 w 3843230"/>
              <a:gd name="connsiteY31" fmla="*/ 488157 h 1747838"/>
              <a:gd name="connsiteX32" fmla="*/ 2502694 w 3843230"/>
              <a:gd name="connsiteY32" fmla="*/ 526257 h 1747838"/>
              <a:gd name="connsiteX33" fmla="*/ 2405063 w 3843230"/>
              <a:gd name="connsiteY33" fmla="*/ 583407 h 1747838"/>
              <a:gd name="connsiteX34" fmla="*/ 2350294 w 3843230"/>
              <a:gd name="connsiteY34" fmla="*/ 619125 h 1747838"/>
              <a:gd name="connsiteX35" fmla="*/ 2359819 w 3843230"/>
              <a:gd name="connsiteY35" fmla="*/ 678658 h 1747838"/>
              <a:gd name="connsiteX36" fmla="*/ 2376488 w 3843230"/>
              <a:gd name="connsiteY36" fmla="*/ 723900 h 1747838"/>
              <a:gd name="connsiteX37" fmla="*/ 2416969 w 3843230"/>
              <a:gd name="connsiteY37" fmla="*/ 747714 h 1747838"/>
              <a:gd name="connsiteX38" fmla="*/ 2471738 w 3843230"/>
              <a:gd name="connsiteY38" fmla="*/ 807245 h 1747838"/>
              <a:gd name="connsiteX39" fmla="*/ 2502693 w 3843230"/>
              <a:gd name="connsiteY39" fmla="*/ 876301 h 1747838"/>
              <a:gd name="connsiteX40" fmla="*/ 2547938 w 3843230"/>
              <a:gd name="connsiteY40" fmla="*/ 890589 h 1747838"/>
              <a:gd name="connsiteX41" fmla="*/ 2655094 w 3843230"/>
              <a:gd name="connsiteY41" fmla="*/ 926308 h 1747838"/>
              <a:gd name="connsiteX42" fmla="*/ 2743200 w 3843230"/>
              <a:gd name="connsiteY42" fmla="*/ 973932 h 1747838"/>
              <a:gd name="connsiteX43" fmla="*/ 2859881 w 3843230"/>
              <a:gd name="connsiteY43" fmla="*/ 1035844 h 1747838"/>
              <a:gd name="connsiteX44" fmla="*/ 3033712 w 3843230"/>
              <a:gd name="connsiteY44" fmla="*/ 1109663 h 1747838"/>
              <a:gd name="connsiteX45" fmla="*/ 3152775 w 3843230"/>
              <a:gd name="connsiteY45" fmla="*/ 1185863 h 1747838"/>
              <a:gd name="connsiteX46" fmla="*/ 3293269 w 3843230"/>
              <a:gd name="connsiteY46" fmla="*/ 1188244 h 1747838"/>
              <a:gd name="connsiteX47" fmla="*/ 3438525 w 3843230"/>
              <a:gd name="connsiteY47" fmla="*/ 1119188 h 1747838"/>
              <a:gd name="connsiteX48" fmla="*/ 3538537 w 3843230"/>
              <a:gd name="connsiteY48" fmla="*/ 1104900 h 1747838"/>
              <a:gd name="connsiteX49" fmla="*/ 3695700 w 3843230"/>
              <a:gd name="connsiteY49" fmla="*/ 1176338 h 1747838"/>
              <a:gd name="connsiteX50" fmla="*/ 3838575 w 3843230"/>
              <a:gd name="connsiteY50" fmla="*/ 1293019 h 1747838"/>
              <a:gd name="connsiteX51" fmla="*/ 3840956 w 3843230"/>
              <a:gd name="connsiteY51" fmla="*/ 1371602 h 1747838"/>
              <a:gd name="connsiteX52" fmla="*/ 3800475 w 3843230"/>
              <a:gd name="connsiteY52" fmla="*/ 1390650 h 1747838"/>
              <a:gd name="connsiteX53" fmla="*/ 3755231 w 3843230"/>
              <a:gd name="connsiteY53" fmla="*/ 1440658 h 1747838"/>
              <a:gd name="connsiteX54" fmla="*/ 3771900 w 3843230"/>
              <a:gd name="connsiteY54" fmla="*/ 1528763 h 1747838"/>
              <a:gd name="connsiteX55" fmla="*/ 3657600 w 3843230"/>
              <a:gd name="connsiteY55" fmla="*/ 1576388 h 1747838"/>
              <a:gd name="connsiteX56" fmla="*/ 3562350 w 3843230"/>
              <a:gd name="connsiteY56" fmla="*/ 1624013 h 1747838"/>
              <a:gd name="connsiteX57" fmla="*/ 3352800 w 3843230"/>
              <a:gd name="connsiteY57" fmla="*/ 1681163 h 1747838"/>
              <a:gd name="connsiteX58" fmla="*/ 3162300 w 3843230"/>
              <a:gd name="connsiteY58" fmla="*/ 1738313 h 1747838"/>
              <a:gd name="connsiteX59" fmla="*/ 2914650 w 3843230"/>
              <a:gd name="connsiteY59" fmla="*/ 1709738 h 1747838"/>
              <a:gd name="connsiteX60" fmla="*/ 2647950 w 3843230"/>
              <a:gd name="connsiteY60" fmla="*/ 1700213 h 1747838"/>
              <a:gd name="connsiteX61" fmla="*/ 2362200 w 3843230"/>
              <a:gd name="connsiteY61" fmla="*/ 1633538 h 1747838"/>
              <a:gd name="connsiteX62" fmla="*/ 2085975 w 3843230"/>
              <a:gd name="connsiteY62" fmla="*/ 1662113 h 1747838"/>
              <a:gd name="connsiteX63" fmla="*/ 1847850 w 3843230"/>
              <a:gd name="connsiteY63" fmla="*/ 1681163 h 1747838"/>
              <a:gd name="connsiteX64" fmla="*/ 1733550 w 3843230"/>
              <a:gd name="connsiteY64" fmla="*/ 1652588 h 1747838"/>
              <a:gd name="connsiteX65" fmla="*/ 1543050 w 3843230"/>
              <a:gd name="connsiteY65" fmla="*/ 1747838 h 1747838"/>
              <a:gd name="connsiteX66" fmla="*/ 1352550 w 3843230"/>
              <a:gd name="connsiteY66" fmla="*/ 1728788 h 1747838"/>
              <a:gd name="connsiteX67" fmla="*/ 1162050 w 3843230"/>
              <a:gd name="connsiteY67" fmla="*/ 1671638 h 1747838"/>
              <a:gd name="connsiteX68" fmla="*/ 1019175 w 3843230"/>
              <a:gd name="connsiteY68" fmla="*/ 1643063 h 1747838"/>
              <a:gd name="connsiteX69" fmla="*/ 885825 w 3843230"/>
              <a:gd name="connsiteY69" fmla="*/ 1528763 h 1747838"/>
              <a:gd name="connsiteX70" fmla="*/ 781050 w 3843230"/>
              <a:gd name="connsiteY70" fmla="*/ 1357313 h 1747838"/>
              <a:gd name="connsiteX71" fmla="*/ 561975 w 3843230"/>
              <a:gd name="connsiteY71" fmla="*/ 1233488 h 1747838"/>
              <a:gd name="connsiteX72" fmla="*/ 314325 w 3843230"/>
              <a:gd name="connsiteY72" fmla="*/ 1147763 h 1747838"/>
              <a:gd name="connsiteX73" fmla="*/ 200025 w 3843230"/>
              <a:gd name="connsiteY73" fmla="*/ 985838 h 1747838"/>
              <a:gd name="connsiteX74" fmla="*/ 57150 w 3843230"/>
              <a:gd name="connsiteY74" fmla="*/ 919163 h 1747838"/>
              <a:gd name="connsiteX75" fmla="*/ 19050 w 3843230"/>
              <a:gd name="connsiteY75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33525 w 3843230"/>
              <a:gd name="connsiteY18" fmla="*/ 100013 h 1747838"/>
              <a:gd name="connsiteX19" fmla="*/ 1619250 w 3843230"/>
              <a:gd name="connsiteY19" fmla="*/ 90488 h 1747838"/>
              <a:gd name="connsiteX20" fmla="*/ 1619250 w 3843230"/>
              <a:gd name="connsiteY20" fmla="*/ 90488 h 1747838"/>
              <a:gd name="connsiteX21" fmla="*/ 1762125 w 3843230"/>
              <a:gd name="connsiteY21" fmla="*/ 71438 h 1747838"/>
              <a:gd name="connsiteX22" fmla="*/ 1857375 w 3843230"/>
              <a:gd name="connsiteY22" fmla="*/ 90488 h 1747838"/>
              <a:gd name="connsiteX23" fmla="*/ 1933575 w 3843230"/>
              <a:gd name="connsiteY23" fmla="*/ 100013 h 1747838"/>
              <a:gd name="connsiteX24" fmla="*/ 2081213 w 3843230"/>
              <a:gd name="connsiteY24" fmla="*/ 57152 h 1747838"/>
              <a:gd name="connsiteX25" fmla="*/ 2143125 w 3843230"/>
              <a:gd name="connsiteY25" fmla="*/ 54769 h 1747838"/>
              <a:gd name="connsiteX26" fmla="*/ 2212181 w 3843230"/>
              <a:gd name="connsiteY26" fmla="*/ 0 h 1747838"/>
              <a:gd name="connsiteX27" fmla="*/ 2288381 w 3843230"/>
              <a:gd name="connsiteY27" fmla="*/ 102395 h 1747838"/>
              <a:gd name="connsiteX28" fmla="*/ 2343151 w 3843230"/>
              <a:gd name="connsiteY28" fmla="*/ 207169 h 1747838"/>
              <a:gd name="connsiteX29" fmla="*/ 2428875 w 3843230"/>
              <a:gd name="connsiteY29" fmla="*/ 309563 h 1747838"/>
              <a:gd name="connsiteX30" fmla="*/ 2452688 w 3843230"/>
              <a:gd name="connsiteY30" fmla="*/ 347664 h 1747838"/>
              <a:gd name="connsiteX31" fmla="*/ 2469356 w 3843230"/>
              <a:gd name="connsiteY31" fmla="*/ 440533 h 1747838"/>
              <a:gd name="connsiteX32" fmla="*/ 2486025 w 3843230"/>
              <a:gd name="connsiteY32" fmla="*/ 488157 h 1747838"/>
              <a:gd name="connsiteX33" fmla="*/ 2502694 w 3843230"/>
              <a:gd name="connsiteY33" fmla="*/ 526257 h 1747838"/>
              <a:gd name="connsiteX34" fmla="*/ 2405063 w 3843230"/>
              <a:gd name="connsiteY34" fmla="*/ 583407 h 1747838"/>
              <a:gd name="connsiteX35" fmla="*/ 2350294 w 3843230"/>
              <a:gd name="connsiteY35" fmla="*/ 619125 h 1747838"/>
              <a:gd name="connsiteX36" fmla="*/ 2359819 w 3843230"/>
              <a:gd name="connsiteY36" fmla="*/ 678658 h 1747838"/>
              <a:gd name="connsiteX37" fmla="*/ 2376488 w 3843230"/>
              <a:gd name="connsiteY37" fmla="*/ 723900 h 1747838"/>
              <a:gd name="connsiteX38" fmla="*/ 2416969 w 3843230"/>
              <a:gd name="connsiteY38" fmla="*/ 747714 h 1747838"/>
              <a:gd name="connsiteX39" fmla="*/ 2471738 w 3843230"/>
              <a:gd name="connsiteY39" fmla="*/ 807245 h 1747838"/>
              <a:gd name="connsiteX40" fmla="*/ 2502693 w 3843230"/>
              <a:gd name="connsiteY40" fmla="*/ 876301 h 1747838"/>
              <a:gd name="connsiteX41" fmla="*/ 2547938 w 3843230"/>
              <a:gd name="connsiteY41" fmla="*/ 890589 h 1747838"/>
              <a:gd name="connsiteX42" fmla="*/ 2655094 w 3843230"/>
              <a:gd name="connsiteY42" fmla="*/ 926308 h 1747838"/>
              <a:gd name="connsiteX43" fmla="*/ 2743200 w 3843230"/>
              <a:gd name="connsiteY43" fmla="*/ 973932 h 1747838"/>
              <a:gd name="connsiteX44" fmla="*/ 2859881 w 3843230"/>
              <a:gd name="connsiteY44" fmla="*/ 1035844 h 1747838"/>
              <a:gd name="connsiteX45" fmla="*/ 3033712 w 3843230"/>
              <a:gd name="connsiteY45" fmla="*/ 1109663 h 1747838"/>
              <a:gd name="connsiteX46" fmla="*/ 3152775 w 3843230"/>
              <a:gd name="connsiteY46" fmla="*/ 1185863 h 1747838"/>
              <a:gd name="connsiteX47" fmla="*/ 3293269 w 3843230"/>
              <a:gd name="connsiteY47" fmla="*/ 1188244 h 1747838"/>
              <a:gd name="connsiteX48" fmla="*/ 3438525 w 3843230"/>
              <a:gd name="connsiteY48" fmla="*/ 1119188 h 1747838"/>
              <a:gd name="connsiteX49" fmla="*/ 3538537 w 3843230"/>
              <a:gd name="connsiteY49" fmla="*/ 1104900 h 1747838"/>
              <a:gd name="connsiteX50" fmla="*/ 3695700 w 3843230"/>
              <a:gd name="connsiteY50" fmla="*/ 1176338 h 1747838"/>
              <a:gd name="connsiteX51" fmla="*/ 3838575 w 3843230"/>
              <a:gd name="connsiteY51" fmla="*/ 1293019 h 1747838"/>
              <a:gd name="connsiteX52" fmla="*/ 3840956 w 3843230"/>
              <a:gd name="connsiteY52" fmla="*/ 1371602 h 1747838"/>
              <a:gd name="connsiteX53" fmla="*/ 3800475 w 3843230"/>
              <a:gd name="connsiteY53" fmla="*/ 1390650 h 1747838"/>
              <a:gd name="connsiteX54" fmla="*/ 3755231 w 3843230"/>
              <a:gd name="connsiteY54" fmla="*/ 1440658 h 1747838"/>
              <a:gd name="connsiteX55" fmla="*/ 3771900 w 3843230"/>
              <a:gd name="connsiteY55" fmla="*/ 1528763 h 1747838"/>
              <a:gd name="connsiteX56" fmla="*/ 3657600 w 3843230"/>
              <a:gd name="connsiteY56" fmla="*/ 1576388 h 1747838"/>
              <a:gd name="connsiteX57" fmla="*/ 3562350 w 3843230"/>
              <a:gd name="connsiteY57" fmla="*/ 1624013 h 1747838"/>
              <a:gd name="connsiteX58" fmla="*/ 3352800 w 3843230"/>
              <a:gd name="connsiteY58" fmla="*/ 1681163 h 1747838"/>
              <a:gd name="connsiteX59" fmla="*/ 3162300 w 3843230"/>
              <a:gd name="connsiteY59" fmla="*/ 1738313 h 1747838"/>
              <a:gd name="connsiteX60" fmla="*/ 2914650 w 3843230"/>
              <a:gd name="connsiteY60" fmla="*/ 1709738 h 1747838"/>
              <a:gd name="connsiteX61" fmla="*/ 2647950 w 3843230"/>
              <a:gd name="connsiteY61" fmla="*/ 1700213 h 1747838"/>
              <a:gd name="connsiteX62" fmla="*/ 2362200 w 3843230"/>
              <a:gd name="connsiteY62" fmla="*/ 1633538 h 1747838"/>
              <a:gd name="connsiteX63" fmla="*/ 2085975 w 3843230"/>
              <a:gd name="connsiteY63" fmla="*/ 1662113 h 1747838"/>
              <a:gd name="connsiteX64" fmla="*/ 1847850 w 3843230"/>
              <a:gd name="connsiteY64" fmla="*/ 1681163 h 1747838"/>
              <a:gd name="connsiteX65" fmla="*/ 1733550 w 3843230"/>
              <a:gd name="connsiteY65" fmla="*/ 1652588 h 1747838"/>
              <a:gd name="connsiteX66" fmla="*/ 1543050 w 3843230"/>
              <a:gd name="connsiteY66" fmla="*/ 1747838 h 1747838"/>
              <a:gd name="connsiteX67" fmla="*/ 1352550 w 3843230"/>
              <a:gd name="connsiteY67" fmla="*/ 1728788 h 1747838"/>
              <a:gd name="connsiteX68" fmla="*/ 1162050 w 3843230"/>
              <a:gd name="connsiteY68" fmla="*/ 1671638 h 1747838"/>
              <a:gd name="connsiteX69" fmla="*/ 1019175 w 3843230"/>
              <a:gd name="connsiteY69" fmla="*/ 1643063 h 1747838"/>
              <a:gd name="connsiteX70" fmla="*/ 885825 w 3843230"/>
              <a:gd name="connsiteY70" fmla="*/ 1528763 h 1747838"/>
              <a:gd name="connsiteX71" fmla="*/ 781050 w 3843230"/>
              <a:gd name="connsiteY71" fmla="*/ 1357313 h 1747838"/>
              <a:gd name="connsiteX72" fmla="*/ 561975 w 3843230"/>
              <a:gd name="connsiteY72" fmla="*/ 1233488 h 1747838"/>
              <a:gd name="connsiteX73" fmla="*/ 314325 w 3843230"/>
              <a:gd name="connsiteY73" fmla="*/ 1147763 h 1747838"/>
              <a:gd name="connsiteX74" fmla="*/ 200025 w 3843230"/>
              <a:gd name="connsiteY74" fmla="*/ 985838 h 1747838"/>
              <a:gd name="connsiteX75" fmla="*/ 57150 w 3843230"/>
              <a:gd name="connsiteY75" fmla="*/ 919163 h 1747838"/>
              <a:gd name="connsiteX76" fmla="*/ 19050 w 3843230"/>
              <a:gd name="connsiteY76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33525 w 3843230"/>
              <a:gd name="connsiteY18" fmla="*/ 100013 h 1747838"/>
              <a:gd name="connsiteX19" fmla="*/ 1619250 w 3843230"/>
              <a:gd name="connsiteY19" fmla="*/ 90488 h 1747838"/>
              <a:gd name="connsiteX20" fmla="*/ 1619250 w 3843230"/>
              <a:gd name="connsiteY20" fmla="*/ 90488 h 1747838"/>
              <a:gd name="connsiteX21" fmla="*/ 1762125 w 3843230"/>
              <a:gd name="connsiteY21" fmla="*/ 71438 h 1747838"/>
              <a:gd name="connsiteX22" fmla="*/ 1857375 w 3843230"/>
              <a:gd name="connsiteY22" fmla="*/ 90488 h 1747838"/>
              <a:gd name="connsiteX23" fmla="*/ 1933575 w 3843230"/>
              <a:gd name="connsiteY23" fmla="*/ 100013 h 1747838"/>
              <a:gd name="connsiteX24" fmla="*/ 2081213 w 3843230"/>
              <a:gd name="connsiteY24" fmla="*/ 57152 h 1747838"/>
              <a:gd name="connsiteX25" fmla="*/ 2133600 w 3843230"/>
              <a:gd name="connsiteY25" fmla="*/ 42863 h 1747838"/>
              <a:gd name="connsiteX26" fmla="*/ 2212181 w 3843230"/>
              <a:gd name="connsiteY26" fmla="*/ 0 h 1747838"/>
              <a:gd name="connsiteX27" fmla="*/ 2288381 w 3843230"/>
              <a:gd name="connsiteY27" fmla="*/ 102395 h 1747838"/>
              <a:gd name="connsiteX28" fmla="*/ 2343151 w 3843230"/>
              <a:gd name="connsiteY28" fmla="*/ 207169 h 1747838"/>
              <a:gd name="connsiteX29" fmla="*/ 2428875 w 3843230"/>
              <a:gd name="connsiteY29" fmla="*/ 309563 h 1747838"/>
              <a:gd name="connsiteX30" fmla="*/ 2452688 w 3843230"/>
              <a:gd name="connsiteY30" fmla="*/ 347664 h 1747838"/>
              <a:gd name="connsiteX31" fmla="*/ 2469356 w 3843230"/>
              <a:gd name="connsiteY31" fmla="*/ 440533 h 1747838"/>
              <a:gd name="connsiteX32" fmla="*/ 2486025 w 3843230"/>
              <a:gd name="connsiteY32" fmla="*/ 488157 h 1747838"/>
              <a:gd name="connsiteX33" fmla="*/ 2502694 w 3843230"/>
              <a:gd name="connsiteY33" fmla="*/ 526257 h 1747838"/>
              <a:gd name="connsiteX34" fmla="*/ 2405063 w 3843230"/>
              <a:gd name="connsiteY34" fmla="*/ 583407 h 1747838"/>
              <a:gd name="connsiteX35" fmla="*/ 2350294 w 3843230"/>
              <a:gd name="connsiteY35" fmla="*/ 619125 h 1747838"/>
              <a:gd name="connsiteX36" fmla="*/ 2359819 w 3843230"/>
              <a:gd name="connsiteY36" fmla="*/ 678658 h 1747838"/>
              <a:gd name="connsiteX37" fmla="*/ 2376488 w 3843230"/>
              <a:gd name="connsiteY37" fmla="*/ 723900 h 1747838"/>
              <a:gd name="connsiteX38" fmla="*/ 2416969 w 3843230"/>
              <a:gd name="connsiteY38" fmla="*/ 747714 h 1747838"/>
              <a:gd name="connsiteX39" fmla="*/ 2471738 w 3843230"/>
              <a:gd name="connsiteY39" fmla="*/ 807245 h 1747838"/>
              <a:gd name="connsiteX40" fmla="*/ 2502693 w 3843230"/>
              <a:gd name="connsiteY40" fmla="*/ 876301 h 1747838"/>
              <a:gd name="connsiteX41" fmla="*/ 2547938 w 3843230"/>
              <a:gd name="connsiteY41" fmla="*/ 890589 h 1747838"/>
              <a:gd name="connsiteX42" fmla="*/ 2655094 w 3843230"/>
              <a:gd name="connsiteY42" fmla="*/ 926308 h 1747838"/>
              <a:gd name="connsiteX43" fmla="*/ 2743200 w 3843230"/>
              <a:gd name="connsiteY43" fmla="*/ 973932 h 1747838"/>
              <a:gd name="connsiteX44" fmla="*/ 2859881 w 3843230"/>
              <a:gd name="connsiteY44" fmla="*/ 1035844 h 1747838"/>
              <a:gd name="connsiteX45" fmla="*/ 3033712 w 3843230"/>
              <a:gd name="connsiteY45" fmla="*/ 1109663 h 1747838"/>
              <a:gd name="connsiteX46" fmla="*/ 3152775 w 3843230"/>
              <a:gd name="connsiteY46" fmla="*/ 1185863 h 1747838"/>
              <a:gd name="connsiteX47" fmla="*/ 3293269 w 3843230"/>
              <a:gd name="connsiteY47" fmla="*/ 1188244 h 1747838"/>
              <a:gd name="connsiteX48" fmla="*/ 3438525 w 3843230"/>
              <a:gd name="connsiteY48" fmla="*/ 1119188 h 1747838"/>
              <a:gd name="connsiteX49" fmla="*/ 3538537 w 3843230"/>
              <a:gd name="connsiteY49" fmla="*/ 1104900 h 1747838"/>
              <a:gd name="connsiteX50" fmla="*/ 3695700 w 3843230"/>
              <a:gd name="connsiteY50" fmla="*/ 1176338 h 1747838"/>
              <a:gd name="connsiteX51" fmla="*/ 3838575 w 3843230"/>
              <a:gd name="connsiteY51" fmla="*/ 1293019 h 1747838"/>
              <a:gd name="connsiteX52" fmla="*/ 3840956 w 3843230"/>
              <a:gd name="connsiteY52" fmla="*/ 1371602 h 1747838"/>
              <a:gd name="connsiteX53" fmla="*/ 3800475 w 3843230"/>
              <a:gd name="connsiteY53" fmla="*/ 1390650 h 1747838"/>
              <a:gd name="connsiteX54" fmla="*/ 3755231 w 3843230"/>
              <a:gd name="connsiteY54" fmla="*/ 1440658 h 1747838"/>
              <a:gd name="connsiteX55" fmla="*/ 3771900 w 3843230"/>
              <a:gd name="connsiteY55" fmla="*/ 1528763 h 1747838"/>
              <a:gd name="connsiteX56" fmla="*/ 3657600 w 3843230"/>
              <a:gd name="connsiteY56" fmla="*/ 1576388 h 1747838"/>
              <a:gd name="connsiteX57" fmla="*/ 3562350 w 3843230"/>
              <a:gd name="connsiteY57" fmla="*/ 1624013 h 1747838"/>
              <a:gd name="connsiteX58" fmla="*/ 3352800 w 3843230"/>
              <a:gd name="connsiteY58" fmla="*/ 1681163 h 1747838"/>
              <a:gd name="connsiteX59" fmla="*/ 3162300 w 3843230"/>
              <a:gd name="connsiteY59" fmla="*/ 1738313 h 1747838"/>
              <a:gd name="connsiteX60" fmla="*/ 2914650 w 3843230"/>
              <a:gd name="connsiteY60" fmla="*/ 1709738 h 1747838"/>
              <a:gd name="connsiteX61" fmla="*/ 2647950 w 3843230"/>
              <a:gd name="connsiteY61" fmla="*/ 1700213 h 1747838"/>
              <a:gd name="connsiteX62" fmla="*/ 2362200 w 3843230"/>
              <a:gd name="connsiteY62" fmla="*/ 1633538 h 1747838"/>
              <a:gd name="connsiteX63" fmla="*/ 2085975 w 3843230"/>
              <a:gd name="connsiteY63" fmla="*/ 1662113 h 1747838"/>
              <a:gd name="connsiteX64" fmla="*/ 1847850 w 3843230"/>
              <a:gd name="connsiteY64" fmla="*/ 1681163 h 1747838"/>
              <a:gd name="connsiteX65" fmla="*/ 1733550 w 3843230"/>
              <a:gd name="connsiteY65" fmla="*/ 1652588 h 1747838"/>
              <a:gd name="connsiteX66" fmla="*/ 1543050 w 3843230"/>
              <a:gd name="connsiteY66" fmla="*/ 1747838 h 1747838"/>
              <a:gd name="connsiteX67" fmla="*/ 1352550 w 3843230"/>
              <a:gd name="connsiteY67" fmla="*/ 1728788 h 1747838"/>
              <a:gd name="connsiteX68" fmla="*/ 1162050 w 3843230"/>
              <a:gd name="connsiteY68" fmla="*/ 1671638 h 1747838"/>
              <a:gd name="connsiteX69" fmla="*/ 1019175 w 3843230"/>
              <a:gd name="connsiteY69" fmla="*/ 1643063 h 1747838"/>
              <a:gd name="connsiteX70" fmla="*/ 885825 w 3843230"/>
              <a:gd name="connsiteY70" fmla="*/ 1528763 h 1747838"/>
              <a:gd name="connsiteX71" fmla="*/ 781050 w 3843230"/>
              <a:gd name="connsiteY71" fmla="*/ 1357313 h 1747838"/>
              <a:gd name="connsiteX72" fmla="*/ 561975 w 3843230"/>
              <a:gd name="connsiteY72" fmla="*/ 1233488 h 1747838"/>
              <a:gd name="connsiteX73" fmla="*/ 314325 w 3843230"/>
              <a:gd name="connsiteY73" fmla="*/ 1147763 h 1747838"/>
              <a:gd name="connsiteX74" fmla="*/ 200025 w 3843230"/>
              <a:gd name="connsiteY74" fmla="*/ 985838 h 1747838"/>
              <a:gd name="connsiteX75" fmla="*/ 57150 w 3843230"/>
              <a:gd name="connsiteY75" fmla="*/ 919163 h 1747838"/>
              <a:gd name="connsiteX76" fmla="*/ 19050 w 3843230"/>
              <a:gd name="connsiteY76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33525 w 3843230"/>
              <a:gd name="connsiteY18" fmla="*/ 100013 h 1747838"/>
              <a:gd name="connsiteX19" fmla="*/ 1619250 w 3843230"/>
              <a:gd name="connsiteY19" fmla="*/ 90488 h 1747838"/>
              <a:gd name="connsiteX20" fmla="*/ 1619250 w 3843230"/>
              <a:gd name="connsiteY20" fmla="*/ 90488 h 1747838"/>
              <a:gd name="connsiteX21" fmla="*/ 1762125 w 3843230"/>
              <a:gd name="connsiteY21" fmla="*/ 71438 h 1747838"/>
              <a:gd name="connsiteX22" fmla="*/ 1857375 w 3843230"/>
              <a:gd name="connsiteY22" fmla="*/ 90488 h 1747838"/>
              <a:gd name="connsiteX23" fmla="*/ 1933575 w 3843230"/>
              <a:gd name="connsiteY23" fmla="*/ 100013 h 1747838"/>
              <a:gd name="connsiteX24" fmla="*/ 1976438 w 3843230"/>
              <a:gd name="connsiteY24" fmla="*/ 69058 h 1747838"/>
              <a:gd name="connsiteX25" fmla="*/ 2081213 w 3843230"/>
              <a:gd name="connsiteY25" fmla="*/ 57152 h 1747838"/>
              <a:gd name="connsiteX26" fmla="*/ 2133600 w 3843230"/>
              <a:gd name="connsiteY26" fmla="*/ 42863 h 1747838"/>
              <a:gd name="connsiteX27" fmla="*/ 2212181 w 3843230"/>
              <a:gd name="connsiteY27" fmla="*/ 0 h 1747838"/>
              <a:gd name="connsiteX28" fmla="*/ 2288381 w 3843230"/>
              <a:gd name="connsiteY28" fmla="*/ 102395 h 1747838"/>
              <a:gd name="connsiteX29" fmla="*/ 2343151 w 3843230"/>
              <a:gd name="connsiteY29" fmla="*/ 207169 h 1747838"/>
              <a:gd name="connsiteX30" fmla="*/ 2428875 w 3843230"/>
              <a:gd name="connsiteY30" fmla="*/ 309563 h 1747838"/>
              <a:gd name="connsiteX31" fmla="*/ 2452688 w 3843230"/>
              <a:gd name="connsiteY31" fmla="*/ 347664 h 1747838"/>
              <a:gd name="connsiteX32" fmla="*/ 2469356 w 3843230"/>
              <a:gd name="connsiteY32" fmla="*/ 440533 h 1747838"/>
              <a:gd name="connsiteX33" fmla="*/ 2486025 w 3843230"/>
              <a:gd name="connsiteY33" fmla="*/ 488157 h 1747838"/>
              <a:gd name="connsiteX34" fmla="*/ 2502694 w 3843230"/>
              <a:gd name="connsiteY34" fmla="*/ 526257 h 1747838"/>
              <a:gd name="connsiteX35" fmla="*/ 2405063 w 3843230"/>
              <a:gd name="connsiteY35" fmla="*/ 583407 h 1747838"/>
              <a:gd name="connsiteX36" fmla="*/ 2350294 w 3843230"/>
              <a:gd name="connsiteY36" fmla="*/ 619125 h 1747838"/>
              <a:gd name="connsiteX37" fmla="*/ 2359819 w 3843230"/>
              <a:gd name="connsiteY37" fmla="*/ 678658 h 1747838"/>
              <a:gd name="connsiteX38" fmla="*/ 2376488 w 3843230"/>
              <a:gd name="connsiteY38" fmla="*/ 723900 h 1747838"/>
              <a:gd name="connsiteX39" fmla="*/ 2416969 w 3843230"/>
              <a:gd name="connsiteY39" fmla="*/ 747714 h 1747838"/>
              <a:gd name="connsiteX40" fmla="*/ 2471738 w 3843230"/>
              <a:gd name="connsiteY40" fmla="*/ 807245 h 1747838"/>
              <a:gd name="connsiteX41" fmla="*/ 2502693 w 3843230"/>
              <a:gd name="connsiteY41" fmla="*/ 876301 h 1747838"/>
              <a:gd name="connsiteX42" fmla="*/ 2547938 w 3843230"/>
              <a:gd name="connsiteY42" fmla="*/ 890589 h 1747838"/>
              <a:gd name="connsiteX43" fmla="*/ 2655094 w 3843230"/>
              <a:gd name="connsiteY43" fmla="*/ 926308 h 1747838"/>
              <a:gd name="connsiteX44" fmla="*/ 2743200 w 3843230"/>
              <a:gd name="connsiteY44" fmla="*/ 973932 h 1747838"/>
              <a:gd name="connsiteX45" fmla="*/ 2859881 w 3843230"/>
              <a:gd name="connsiteY45" fmla="*/ 1035844 h 1747838"/>
              <a:gd name="connsiteX46" fmla="*/ 3033712 w 3843230"/>
              <a:gd name="connsiteY46" fmla="*/ 1109663 h 1747838"/>
              <a:gd name="connsiteX47" fmla="*/ 3152775 w 3843230"/>
              <a:gd name="connsiteY47" fmla="*/ 1185863 h 1747838"/>
              <a:gd name="connsiteX48" fmla="*/ 3293269 w 3843230"/>
              <a:gd name="connsiteY48" fmla="*/ 1188244 h 1747838"/>
              <a:gd name="connsiteX49" fmla="*/ 3438525 w 3843230"/>
              <a:gd name="connsiteY49" fmla="*/ 1119188 h 1747838"/>
              <a:gd name="connsiteX50" fmla="*/ 3538537 w 3843230"/>
              <a:gd name="connsiteY50" fmla="*/ 1104900 h 1747838"/>
              <a:gd name="connsiteX51" fmla="*/ 3695700 w 3843230"/>
              <a:gd name="connsiteY51" fmla="*/ 1176338 h 1747838"/>
              <a:gd name="connsiteX52" fmla="*/ 3838575 w 3843230"/>
              <a:gd name="connsiteY52" fmla="*/ 1293019 h 1747838"/>
              <a:gd name="connsiteX53" fmla="*/ 3840956 w 3843230"/>
              <a:gd name="connsiteY53" fmla="*/ 1371602 h 1747838"/>
              <a:gd name="connsiteX54" fmla="*/ 3800475 w 3843230"/>
              <a:gd name="connsiteY54" fmla="*/ 1390650 h 1747838"/>
              <a:gd name="connsiteX55" fmla="*/ 3755231 w 3843230"/>
              <a:gd name="connsiteY55" fmla="*/ 1440658 h 1747838"/>
              <a:gd name="connsiteX56" fmla="*/ 3771900 w 3843230"/>
              <a:gd name="connsiteY56" fmla="*/ 1528763 h 1747838"/>
              <a:gd name="connsiteX57" fmla="*/ 3657600 w 3843230"/>
              <a:gd name="connsiteY57" fmla="*/ 1576388 h 1747838"/>
              <a:gd name="connsiteX58" fmla="*/ 3562350 w 3843230"/>
              <a:gd name="connsiteY58" fmla="*/ 1624013 h 1747838"/>
              <a:gd name="connsiteX59" fmla="*/ 3352800 w 3843230"/>
              <a:gd name="connsiteY59" fmla="*/ 1681163 h 1747838"/>
              <a:gd name="connsiteX60" fmla="*/ 3162300 w 3843230"/>
              <a:gd name="connsiteY60" fmla="*/ 1738313 h 1747838"/>
              <a:gd name="connsiteX61" fmla="*/ 2914650 w 3843230"/>
              <a:gd name="connsiteY61" fmla="*/ 1709738 h 1747838"/>
              <a:gd name="connsiteX62" fmla="*/ 2647950 w 3843230"/>
              <a:gd name="connsiteY62" fmla="*/ 1700213 h 1747838"/>
              <a:gd name="connsiteX63" fmla="*/ 2362200 w 3843230"/>
              <a:gd name="connsiteY63" fmla="*/ 1633538 h 1747838"/>
              <a:gd name="connsiteX64" fmla="*/ 2085975 w 3843230"/>
              <a:gd name="connsiteY64" fmla="*/ 1662113 h 1747838"/>
              <a:gd name="connsiteX65" fmla="*/ 1847850 w 3843230"/>
              <a:gd name="connsiteY65" fmla="*/ 1681163 h 1747838"/>
              <a:gd name="connsiteX66" fmla="*/ 1733550 w 3843230"/>
              <a:gd name="connsiteY66" fmla="*/ 1652588 h 1747838"/>
              <a:gd name="connsiteX67" fmla="*/ 1543050 w 3843230"/>
              <a:gd name="connsiteY67" fmla="*/ 1747838 h 1747838"/>
              <a:gd name="connsiteX68" fmla="*/ 1352550 w 3843230"/>
              <a:gd name="connsiteY68" fmla="*/ 1728788 h 1747838"/>
              <a:gd name="connsiteX69" fmla="*/ 1162050 w 3843230"/>
              <a:gd name="connsiteY69" fmla="*/ 1671638 h 1747838"/>
              <a:gd name="connsiteX70" fmla="*/ 1019175 w 3843230"/>
              <a:gd name="connsiteY70" fmla="*/ 1643063 h 1747838"/>
              <a:gd name="connsiteX71" fmla="*/ 885825 w 3843230"/>
              <a:gd name="connsiteY71" fmla="*/ 1528763 h 1747838"/>
              <a:gd name="connsiteX72" fmla="*/ 781050 w 3843230"/>
              <a:gd name="connsiteY72" fmla="*/ 1357313 h 1747838"/>
              <a:gd name="connsiteX73" fmla="*/ 561975 w 3843230"/>
              <a:gd name="connsiteY73" fmla="*/ 1233488 h 1747838"/>
              <a:gd name="connsiteX74" fmla="*/ 314325 w 3843230"/>
              <a:gd name="connsiteY74" fmla="*/ 1147763 h 1747838"/>
              <a:gd name="connsiteX75" fmla="*/ 200025 w 3843230"/>
              <a:gd name="connsiteY75" fmla="*/ 985838 h 1747838"/>
              <a:gd name="connsiteX76" fmla="*/ 57150 w 3843230"/>
              <a:gd name="connsiteY76" fmla="*/ 919163 h 1747838"/>
              <a:gd name="connsiteX77" fmla="*/ 19050 w 3843230"/>
              <a:gd name="connsiteY77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33525 w 3843230"/>
              <a:gd name="connsiteY18" fmla="*/ 100013 h 1747838"/>
              <a:gd name="connsiteX19" fmla="*/ 1619250 w 3843230"/>
              <a:gd name="connsiteY19" fmla="*/ 90488 h 1747838"/>
              <a:gd name="connsiteX20" fmla="*/ 1619250 w 3843230"/>
              <a:gd name="connsiteY20" fmla="*/ 90488 h 1747838"/>
              <a:gd name="connsiteX21" fmla="*/ 1762125 w 3843230"/>
              <a:gd name="connsiteY21" fmla="*/ 71438 h 1747838"/>
              <a:gd name="connsiteX22" fmla="*/ 1857375 w 3843230"/>
              <a:gd name="connsiteY22" fmla="*/ 90488 h 1747838"/>
              <a:gd name="connsiteX23" fmla="*/ 1895475 w 3843230"/>
              <a:gd name="connsiteY23" fmla="*/ 119063 h 1747838"/>
              <a:gd name="connsiteX24" fmla="*/ 1976438 w 3843230"/>
              <a:gd name="connsiteY24" fmla="*/ 69058 h 1747838"/>
              <a:gd name="connsiteX25" fmla="*/ 2081213 w 3843230"/>
              <a:gd name="connsiteY25" fmla="*/ 57152 h 1747838"/>
              <a:gd name="connsiteX26" fmla="*/ 2133600 w 3843230"/>
              <a:gd name="connsiteY26" fmla="*/ 42863 h 1747838"/>
              <a:gd name="connsiteX27" fmla="*/ 2212181 w 3843230"/>
              <a:gd name="connsiteY27" fmla="*/ 0 h 1747838"/>
              <a:gd name="connsiteX28" fmla="*/ 2288381 w 3843230"/>
              <a:gd name="connsiteY28" fmla="*/ 102395 h 1747838"/>
              <a:gd name="connsiteX29" fmla="*/ 2343151 w 3843230"/>
              <a:gd name="connsiteY29" fmla="*/ 207169 h 1747838"/>
              <a:gd name="connsiteX30" fmla="*/ 2428875 w 3843230"/>
              <a:gd name="connsiteY30" fmla="*/ 309563 h 1747838"/>
              <a:gd name="connsiteX31" fmla="*/ 2452688 w 3843230"/>
              <a:gd name="connsiteY31" fmla="*/ 347664 h 1747838"/>
              <a:gd name="connsiteX32" fmla="*/ 2469356 w 3843230"/>
              <a:gd name="connsiteY32" fmla="*/ 440533 h 1747838"/>
              <a:gd name="connsiteX33" fmla="*/ 2486025 w 3843230"/>
              <a:gd name="connsiteY33" fmla="*/ 488157 h 1747838"/>
              <a:gd name="connsiteX34" fmla="*/ 2502694 w 3843230"/>
              <a:gd name="connsiteY34" fmla="*/ 526257 h 1747838"/>
              <a:gd name="connsiteX35" fmla="*/ 2405063 w 3843230"/>
              <a:gd name="connsiteY35" fmla="*/ 583407 h 1747838"/>
              <a:gd name="connsiteX36" fmla="*/ 2350294 w 3843230"/>
              <a:gd name="connsiteY36" fmla="*/ 619125 h 1747838"/>
              <a:gd name="connsiteX37" fmla="*/ 2359819 w 3843230"/>
              <a:gd name="connsiteY37" fmla="*/ 678658 h 1747838"/>
              <a:gd name="connsiteX38" fmla="*/ 2376488 w 3843230"/>
              <a:gd name="connsiteY38" fmla="*/ 723900 h 1747838"/>
              <a:gd name="connsiteX39" fmla="*/ 2416969 w 3843230"/>
              <a:gd name="connsiteY39" fmla="*/ 747714 h 1747838"/>
              <a:gd name="connsiteX40" fmla="*/ 2471738 w 3843230"/>
              <a:gd name="connsiteY40" fmla="*/ 807245 h 1747838"/>
              <a:gd name="connsiteX41" fmla="*/ 2502693 w 3843230"/>
              <a:gd name="connsiteY41" fmla="*/ 876301 h 1747838"/>
              <a:gd name="connsiteX42" fmla="*/ 2547938 w 3843230"/>
              <a:gd name="connsiteY42" fmla="*/ 890589 h 1747838"/>
              <a:gd name="connsiteX43" fmla="*/ 2655094 w 3843230"/>
              <a:gd name="connsiteY43" fmla="*/ 926308 h 1747838"/>
              <a:gd name="connsiteX44" fmla="*/ 2743200 w 3843230"/>
              <a:gd name="connsiteY44" fmla="*/ 973932 h 1747838"/>
              <a:gd name="connsiteX45" fmla="*/ 2859881 w 3843230"/>
              <a:gd name="connsiteY45" fmla="*/ 1035844 h 1747838"/>
              <a:gd name="connsiteX46" fmla="*/ 3033712 w 3843230"/>
              <a:gd name="connsiteY46" fmla="*/ 1109663 h 1747838"/>
              <a:gd name="connsiteX47" fmla="*/ 3152775 w 3843230"/>
              <a:gd name="connsiteY47" fmla="*/ 1185863 h 1747838"/>
              <a:gd name="connsiteX48" fmla="*/ 3293269 w 3843230"/>
              <a:gd name="connsiteY48" fmla="*/ 1188244 h 1747838"/>
              <a:gd name="connsiteX49" fmla="*/ 3438525 w 3843230"/>
              <a:gd name="connsiteY49" fmla="*/ 1119188 h 1747838"/>
              <a:gd name="connsiteX50" fmla="*/ 3538537 w 3843230"/>
              <a:gd name="connsiteY50" fmla="*/ 1104900 h 1747838"/>
              <a:gd name="connsiteX51" fmla="*/ 3695700 w 3843230"/>
              <a:gd name="connsiteY51" fmla="*/ 1176338 h 1747838"/>
              <a:gd name="connsiteX52" fmla="*/ 3838575 w 3843230"/>
              <a:gd name="connsiteY52" fmla="*/ 1293019 h 1747838"/>
              <a:gd name="connsiteX53" fmla="*/ 3840956 w 3843230"/>
              <a:gd name="connsiteY53" fmla="*/ 1371602 h 1747838"/>
              <a:gd name="connsiteX54" fmla="*/ 3800475 w 3843230"/>
              <a:gd name="connsiteY54" fmla="*/ 1390650 h 1747838"/>
              <a:gd name="connsiteX55" fmla="*/ 3755231 w 3843230"/>
              <a:gd name="connsiteY55" fmla="*/ 1440658 h 1747838"/>
              <a:gd name="connsiteX56" fmla="*/ 3771900 w 3843230"/>
              <a:gd name="connsiteY56" fmla="*/ 1528763 h 1747838"/>
              <a:gd name="connsiteX57" fmla="*/ 3657600 w 3843230"/>
              <a:gd name="connsiteY57" fmla="*/ 1576388 h 1747838"/>
              <a:gd name="connsiteX58" fmla="*/ 3562350 w 3843230"/>
              <a:gd name="connsiteY58" fmla="*/ 1624013 h 1747838"/>
              <a:gd name="connsiteX59" fmla="*/ 3352800 w 3843230"/>
              <a:gd name="connsiteY59" fmla="*/ 1681163 h 1747838"/>
              <a:gd name="connsiteX60" fmla="*/ 3162300 w 3843230"/>
              <a:gd name="connsiteY60" fmla="*/ 1738313 h 1747838"/>
              <a:gd name="connsiteX61" fmla="*/ 2914650 w 3843230"/>
              <a:gd name="connsiteY61" fmla="*/ 1709738 h 1747838"/>
              <a:gd name="connsiteX62" fmla="*/ 2647950 w 3843230"/>
              <a:gd name="connsiteY62" fmla="*/ 1700213 h 1747838"/>
              <a:gd name="connsiteX63" fmla="*/ 2362200 w 3843230"/>
              <a:gd name="connsiteY63" fmla="*/ 1633538 h 1747838"/>
              <a:gd name="connsiteX64" fmla="*/ 2085975 w 3843230"/>
              <a:gd name="connsiteY64" fmla="*/ 1662113 h 1747838"/>
              <a:gd name="connsiteX65" fmla="*/ 1847850 w 3843230"/>
              <a:gd name="connsiteY65" fmla="*/ 1681163 h 1747838"/>
              <a:gd name="connsiteX66" fmla="*/ 1733550 w 3843230"/>
              <a:gd name="connsiteY66" fmla="*/ 1652588 h 1747838"/>
              <a:gd name="connsiteX67" fmla="*/ 1543050 w 3843230"/>
              <a:gd name="connsiteY67" fmla="*/ 1747838 h 1747838"/>
              <a:gd name="connsiteX68" fmla="*/ 1352550 w 3843230"/>
              <a:gd name="connsiteY68" fmla="*/ 1728788 h 1747838"/>
              <a:gd name="connsiteX69" fmla="*/ 1162050 w 3843230"/>
              <a:gd name="connsiteY69" fmla="*/ 1671638 h 1747838"/>
              <a:gd name="connsiteX70" fmla="*/ 1019175 w 3843230"/>
              <a:gd name="connsiteY70" fmla="*/ 1643063 h 1747838"/>
              <a:gd name="connsiteX71" fmla="*/ 885825 w 3843230"/>
              <a:gd name="connsiteY71" fmla="*/ 1528763 h 1747838"/>
              <a:gd name="connsiteX72" fmla="*/ 781050 w 3843230"/>
              <a:gd name="connsiteY72" fmla="*/ 1357313 h 1747838"/>
              <a:gd name="connsiteX73" fmla="*/ 561975 w 3843230"/>
              <a:gd name="connsiteY73" fmla="*/ 1233488 h 1747838"/>
              <a:gd name="connsiteX74" fmla="*/ 314325 w 3843230"/>
              <a:gd name="connsiteY74" fmla="*/ 1147763 h 1747838"/>
              <a:gd name="connsiteX75" fmla="*/ 200025 w 3843230"/>
              <a:gd name="connsiteY75" fmla="*/ 985838 h 1747838"/>
              <a:gd name="connsiteX76" fmla="*/ 57150 w 3843230"/>
              <a:gd name="connsiteY76" fmla="*/ 919163 h 1747838"/>
              <a:gd name="connsiteX77" fmla="*/ 19050 w 3843230"/>
              <a:gd name="connsiteY77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33525 w 3843230"/>
              <a:gd name="connsiteY18" fmla="*/ 100013 h 1747838"/>
              <a:gd name="connsiteX19" fmla="*/ 1619250 w 3843230"/>
              <a:gd name="connsiteY19" fmla="*/ 90488 h 1747838"/>
              <a:gd name="connsiteX20" fmla="*/ 1619250 w 3843230"/>
              <a:gd name="connsiteY20" fmla="*/ 90488 h 1747838"/>
              <a:gd name="connsiteX21" fmla="*/ 1762125 w 3843230"/>
              <a:gd name="connsiteY21" fmla="*/ 71438 h 1747838"/>
              <a:gd name="connsiteX22" fmla="*/ 1857375 w 3843230"/>
              <a:gd name="connsiteY22" fmla="*/ 90488 h 1747838"/>
              <a:gd name="connsiteX23" fmla="*/ 1883569 w 3843230"/>
              <a:gd name="connsiteY23" fmla="*/ 111920 h 1747838"/>
              <a:gd name="connsiteX24" fmla="*/ 1976438 w 3843230"/>
              <a:gd name="connsiteY24" fmla="*/ 69058 h 1747838"/>
              <a:gd name="connsiteX25" fmla="*/ 2081213 w 3843230"/>
              <a:gd name="connsiteY25" fmla="*/ 57152 h 1747838"/>
              <a:gd name="connsiteX26" fmla="*/ 2133600 w 3843230"/>
              <a:gd name="connsiteY26" fmla="*/ 42863 h 1747838"/>
              <a:gd name="connsiteX27" fmla="*/ 2212181 w 3843230"/>
              <a:gd name="connsiteY27" fmla="*/ 0 h 1747838"/>
              <a:gd name="connsiteX28" fmla="*/ 2288381 w 3843230"/>
              <a:gd name="connsiteY28" fmla="*/ 102395 h 1747838"/>
              <a:gd name="connsiteX29" fmla="*/ 2343151 w 3843230"/>
              <a:gd name="connsiteY29" fmla="*/ 207169 h 1747838"/>
              <a:gd name="connsiteX30" fmla="*/ 2428875 w 3843230"/>
              <a:gd name="connsiteY30" fmla="*/ 309563 h 1747838"/>
              <a:gd name="connsiteX31" fmla="*/ 2452688 w 3843230"/>
              <a:gd name="connsiteY31" fmla="*/ 347664 h 1747838"/>
              <a:gd name="connsiteX32" fmla="*/ 2469356 w 3843230"/>
              <a:gd name="connsiteY32" fmla="*/ 440533 h 1747838"/>
              <a:gd name="connsiteX33" fmla="*/ 2486025 w 3843230"/>
              <a:gd name="connsiteY33" fmla="*/ 488157 h 1747838"/>
              <a:gd name="connsiteX34" fmla="*/ 2502694 w 3843230"/>
              <a:gd name="connsiteY34" fmla="*/ 526257 h 1747838"/>
              <a:gd name="connsiteX35" fmla="*/ 2405063 w 3843230"/>
              <a:gd name="connsiteY35" fmla="*/ 583407 h 1747838"/>
              <a:gd name="connsiteX36" fmla="*/ 2350294 w 3843230"/>
              <a:gd name="connsiteY36" fmla="*/ 619125 h 1747838"/>
              <a:gd name="connsiteX37" fmla="*/ 2359819 w 3843230"/>
              <a:gd name="connsiteY37" fmla="*/ 678658 h 1747838"/>
              <a:gd name="connsiteX38" fmla="*/ 2376488 w 3843230"/>
              <a:gd name="connsiteY38" fmla="*/ 723900 h 1747838"/>
              <a:gd name="connsiteX39" fmla="*/ 2416969 w 3843230"/>
              <a:gd name="connsiteY39" fmla="*/ 747714 h 1747838"/>
              <a:gd name="connsiteX40" fmla="*/ 2471738 w 3843230"/>
              <a:gd name="connsiteY40" fmla="*/ 807245 h 1747838"/>
              <a:gd name="connsiteX41" fmla="*/ 2502693 w 3843230"/>
              <a:gd name="connsiteY41" fmla="*/ 876301 h 1747838"/>
              <a:gd name="connsiteX42" fmla="*/ 2547938 w 3843230"/>
              <a:gd name="connsiteY42" fmla="*/ 890589 h 1747838"/>
              <a:gd name="connsiteX43" fmla="*/ 2655094 w 3843230"/>
              <a:gd name="connsiteY43" fmla="*/ 926308 h 1747838"/>
              <a:gd name="connsiteX44" fmla="*/ 2743200 w 3843230"/>
              <a:gd name="connsiteY44" fmla="*/ 973932 h 1747838"/>
              <a:gd name="connsiteX45" fmla="*/ 2859881 w 3843230"/>
              <a:gd name="connsiteY45" fmla="*/ 1035844 h 1747838"/>
              <a:gd name="connsiteX46" fmla="*/ 3033712 w 3843230"/>
              <a:gd name="connsiteY46" fmla="*/ 1109663 h 1747838"/>
              <a:gd name="connsiteX47" fmla="*/ 3152775 w 3843230"/>
              <a:gd name="connsiteY47" fmla="*/ 1185863 h 1747838"/>
              <a:gd name="connsiteX48" fmla="*/ 3293269 w 3843230"/>
              <a:gd name="connsiteY48" fmla="*/ 1188244 h 1747838"/>
              <a:gd name="connsiteX49" fmla="*/ 3438525 w 3843230"/>
              <a:gd name="connsiteY49" fmla="*/ 1119188 h 1747838"/>
              <a:gd name="connsiteX50" fmla="*/ 3538537 w 3843230"/>
              <a:gd name="connsiteY50" fmla="*/ 1104900 h 1747838"/>
              <a:gd name="connsiteX51" fmla="*/ 3695700 w 3843230"/>
              <a:gd name="connsiteY51" fmla="*/ 1176338 h 1747838"/>
              <a:gd name="connsiteX52" fmla="*/ 3838575 w 3843230"/>
              <a:gd name="connsiteY52" fmla="*/ 1293019 h 1747838"/>
              <a:gd name="connsiteX53" fmla="*/ 3840956 w 3843230"/>
              <a:gd name="connsiteY53" fmla="*/ 1371602 h 1747838"/>
              <a:gd name="connsiteX54" fmla="*/ 3800475 w 3843230"/>
              <a:gd name="connsiteY54" fmla="*/ 1390650 h 1747838"/>
              <a:gd name="connsiteX55" fmla="*/ 3755231 w 3843230"/>
              <a:gd name="connsiteY55" fmla="*/ 1440658 h 1747838"/>
              <a:gd name="connsiteX56" fmla="*/ 3771900 w 3843230"/>
              <a:gd name="connsiteY56" fmla="*/ 1528763 h 1747838"/>
              <a:gd name="connsiteX57" fmla="*/ 3657600 w 3843230"/>
              <a:gd name="connsiteY57" fmla="*/ 1576388 h 1747838"/>
              <a:gd name="connsiteX58" fmla="*/ 3562350 w 3843230"/>
              <a:gd name="connsiteY58" fmla="*/ 1624013 h 1747838"/>
              <a:gd name="connsiteX59" fmla="*/ 3352800 w 3843230"/>
              <a:gd name="connsiteY59" fmla="*/ 1681163 h 1747838"/>
              <a:gd name="connsiteX60" fmla="*/ 3162300 w 3843230"/>
              <a:gd name="connsiteY60" fmla="*/ 1738313 h 1747838"/>
              <a:gd name="connsiteX61" fmla="*/ 2914650 w 3843230"/>
              <a:gd name="connsiteY61" fmla="*/ 1709738 h 1747838"/>
              <a:gd name="connsiteX62" fmla="*/ 2647950 w 3843230"/>
              <a:gd name="connsiteY62" fmla="*/ 1700213 h 1747838"/>
              <a:gd name="connsiteX63" fmla="*/ 2362200 w 3843230"/>
              <a:gd name="connsiteY63" fmla="*/ 1633538 h 1747838"/>
              <a:gd name="connsiteX64" fmla="*/ 2085975 w 3843230"/>
              <a:gd name="connsiteY64" fmla="*/ 1662113 h 1747838"/>
              <a:gd name="connsiteX65" fmla="*/ 1847850 w 3843230"/>
              <a:gd name="connsiteY65" fmla="*/ 1681163 h 1747838"/>
              <a:gd name="connsiteX66" fmla="*/ 1733550 w 3843230"/>
              <a:gd name="connsiteY66" fmla="*/ 1652588 h 1747838"/>
              <a:gd name="connsiteX67" fmla="*/ 1543050 w 3843230"/>
              <a:gd name="connsiteY67" fmla="*/ 1747838 h 1747838"/>
              <a:gd name="connsiteX68" fmla="*/ 1352550 w 3843230"/>
              <a:gd name="connsiteY68" fmla="*/ 1728788 h 1747838"/>
              <a:gd name="connsiteX69" fmla="*/ 1162050 w 3843230"/>
              <a:gd name="connsiteY69" fmla="*/ 1671638 h 1747838"/>
              <a:gd name="connsiteX70" fmla="*/ 1019175 w 3843230"/>
              <a:gd name="connsiteY70" fmla="*/ 1643063 h 1747838"/>
              <a:gd name="connsiteX71" fmla="*/ 885825 w 3843230"/>
              <a:gd name="connsiteY71" fmla="*/ 1528763 h 1747838"/>
              <a:gd name="connsiteX72" fmla="*/ 781050 w 3843230"/>
              <a:gd name="connsiteY72" fmla="*/ 1357313 h 1747838"/>
              <a:gd name="connsiteX73" fmla="*/ 561975 w 3843230"/>
              <a:gd name="connsiteY73" fmla="*/ 1233488 h 1747838"/>
              <a:gd name="connsiteX74" fmla="*/ 314325 w 3843230"/>
              <a:gd name="connsiteY74" fmla="*/ 1147763 h 1747838"/>
              <a:gd name="connsiteX75" fmla="*/ 200025 w 3843230"/>
              <a:gd name="connsiteY75" fmla="*/ 985838 h 1747838"/>
              <a:gd name="connsiteX76" fmla="*/ 57150 w 3843230"/>
              <a:gd name="connsiteY76" fmla="*/ 919163 h 1747838"/>
              <a:gd name="connsiteX77" fmla="*/ 19050 w 3843230"/>
              <a:gd name="connsiteY77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33525 w 3843230"/>
              <a:gd name="connsiteY18" fmla="*/ 100013 h 1747838"/>
              <a:gd name="connsiteX19" fmla="*/ 1619250 w 3843230"/>
              <a:gd name="connsiteY19" fmla="*/ 90488 h 1747838"/>
              <a:gd name="connsiteX20" fmla="*/ 1619250 w 3843230"/>
              <a:gd name="connsiteY20" fmla="*/ 90488 h 1747838"/>
              <a:gd name="connsiteX21" fmla="*/ 1762125 w 3843230"/>
              <a:gd name="connsiteY21" fmla="*/ 71438 h 1747838"/>
              <a:gd name="connsiteX22" fmla="*/ 1835944 w 3843230"/>
              <a:gd name="connsiteY22" fmla="*/ 97631 h 1747838"/>
              <a:gd name="connsiteX23" fmla="*/ 1883569 w 3843230"/>
              <a:gd name="connsiteY23" fmla="*/ 111920 h 1747838"/>
              <a:gd name="connsiteX24" fmla="*/ 1976438 w 3843230"/>
              <a:gd name="connsiteY24" fmla="*/ 69058 h 1747838"/>
              <a:gd name="connsiteX25" fmla="*/ 2081213 w 3843230"/>
              <a:gd name="connsiteY25" fmla="*/ 57152 h 1747838"/>
              <a:gd name="connsiteX26" fmla="*/ 2133600 w 3843230"/>
              <a:gd name="connsiteY26" fmla="*/ 42863 h 1747838"/>
              <a:gd name="connsiteX27" fmla="*/ 2212181 w 3843230"/>
              <a:gd name="connsiteY27" fmla="*/ 0 h 1747838"/>
              <a:gd name="connsiteX28" fmla="*/ 2288381 w 3843230"/>
              <a:gd name="connsiteY28" fmla="*/ 102395 h 1747838"/>
              <a:gd name="connsiteX29" fmla="*/ 2343151 w 3843230"/>
              <a:gd name="connsiteY29" fmla="*/ 207169 h 1747838"/>
              <a:gd name="connsiteX30" fmla="*/ 2428875 w 3843230"/>
              <a:gd name="connsiteY30" fmla="*/ 309563 h 1747838"/>
              <a:gd name="connsiteX31" fmla="*/ 2452688 w 3843230"/>
              <a:gd name="connsiteY31" fmla="*/ 347664 h 1747838"/>
              <a:gd name="connsiteX32" fmla="*/ 2469356 w 3843230"/>
              <a:gd name="connsiteY32" fmla="*/ 440533 h 1747838"/>
              <a:gd name="connsiteX33" fmla="*/ 2486025 w 3843230"/>
              <a:gd name="connsiteY33" fmla="*/ 488157 h 1747838"/>
              <a:gd name="connsiteX34" fmla="*/ 2502694 w 3843230"/>
              <a:gd name="connsiteY34" fmla="*/ 526257 h 1747838"/>
              <a:gd name="connsiteX35" fmla="*/ 2405063 w 3843230"/>
              <a:gd name="connsiteY35" fmla="*/ 583407 h 1747838"/>
              <a:gd name="connsiteX36" fmla="*/ 2350294 w 3843230"/>
              <a:gd name="connsiteY36" fmla="*/ 619125 h 1747838"/>
              <a:gd name="connsiteX37" fmla="*/ 2359819 w 3843230"/>
              <a:gd name="connsiteY37" fmla="*/ 678658 h 1747838"/>
              <a:gd name="connsiteX38" fmla="*/ 2376488 w 3843230"/>
              <a:gd name="connsiteY38" fmla="*/ 723900 h 1747838"/>
              <a:gd name="connsiteX39" fmla="*/ 2416969 w 3843230"/>
              <a:gd name="connsiteY39" fmla="*/ 747714 h 1747838"/>
              <a:gd name="connsiteX40" fmla="*/ 2471738 w 3843230"/>
              <a:gd name="connsiteY40" fmla="*/ 807245 h 1747838"/>
              <a:gd name="connsiteX41" fmla="*/ 2502693 w 3843230"/>
              <a:gd name="connsiteY41" fmla="*/ 876301 h 1747838"/>
              <a:gd name="connsiteX42" fmla="*/ 2547938 w 3843230"/>
              <a:gd name="connsiteY42" fmla="*/ 890589 h 1747838"/>
              <a:gd name="connsiteX43" fmla="*/ 2655094 w 3843230"/>
              <a:gd name="connsiteY43" fmla="*/ 926308 h 1747838"/>
              <a:gd name="connsiteX44" fmla="*/ 2743200 w 3843230"/>
              <a:gd name="connsiteY44" fmla="*/ 973932 h 1747838"/>
              <a:gd name="connsiteX45" fmla="*/ 2859881 w 3843230"/>
              <a:gd name="connsiteY45" fmla="*/ 1035844 h 1747838"/>
              <a:gd name="connsiteX46" fmla="*/ 3033712 w 3843230"/>
              <a:gd name="connsiteY46" fmla="*/ 1109663 h 1747838"/>
              <a:gd name="connsiteX47" fmla="*/ 3152775 w 3843230"/>
              <a:gd name="connsiteY47" fmla="*/ 1185863 h 1747838"/>
              <a:gd name="connsiteX48" fmla="*/ 3293269 w 3843230"/>
              <a:gd name="connsiteY48" fmla="*/ 1188244 h 1747838"/>
              <a:gd name="connsiteX49" fmla="*/ 3438525 w 3843230"/>
              <a:gd name="connsiteY49" fmla="*/ 1119188 h 1747838"/>
              <a:gd name="connsiteX50" fmla="*/ 3538537 w 3843230"/>
              <a:gd name="connsiteY50" fmla="*/ 1104900 h 1747838"/>
              <a:gd name="connsiteX51" fmla="*/ 3695700 w 3843230"/>
              <a:gd name="connsiteY51" fmla="*/ 1176338 h 1747838"/>
              <a:gd name="connsiteX52" fmla="*/ 3838575 w 3843230"/>
              <a:gd name="connsiteY52" fmla="*/ 1293019 h 1747838"/>
              <a:gd name="connsiteX53" fmla="*/ 3840956 w 3843230"/>
              <a:gd name="connsiteY53" fmla="*/ 1371602 h 1747838"/>
              <a:gd name="connsiteX54" fmla="*/ 3800475 w 3843230"/>
              <a:gd name="connsiteY54" fmla="*/ 1390650 h 1747838"/>
              <a:gd name="connsiteX55" fmla="*/ 3755231 w 3843230"/>
              <a:gd name="connsiteY55" fmla="*/ 1440658 h 1747838"/>
              <a:gd name="connsiteX56" fmla="*/ 3771900 w 3843230"/>
              <a:gd name="connsiteY56" fmla="*/ 1528763 h 1747838"/>
              <a:gd name="connsiteX57" fmla="*/ 3657600 w 3843230"/>
              <a:gd name="connsiteY57" fmla="*/ 1576388 h 1747838"/>
              <a:gd name="connsiteX58" fmla="*/ 3562350 w 3843230"/>
              <a:gd name="connsiteY58" fmla="*/ 1624013 h 1747838"/>
              <a:gd name="connsiteX59" fmla="*/ 3352800 w 3843230"/>
              <a:gd name="connsiteY59" fmla="*/ 1681163 h 1747838"/>
              <a:gd name="connsiteX60" fmla="*/ 3162300 w 3843230"/>
              <a:gd name="connsiteY60" fmla="*/ 1738313 h 1747838"/>
              <a:gd name="connsiteX61" fmla="*/ 2914650 w 3843230"/>
              <a:gd name="connsiteY61" fmla="*/ 1709738 h 1747838"/>
              <a:gd name="connsiteX62" fmla="*/ 2647950 w 3843230"/>
              <a:gd name="connsiteY62" fmla="*/ 1700213 h 1747838"/>
              <a:gd name="connsiteX63" fmla="*/ 2362200 w 3843230"/>
              <a:gd name="connsiteY63" fmla="*/ 1633538 h 1747838"/>
              <a:gd name="connsiteX64" fmla="*/ 2085975 w 3843230"/>
              <a:gd name="connsiteY64" fmla="*/ 1662113 h 1747838"/>
              <a:gd name="connsiteX65" fmla="*/ 1847850 w 3843230"/>
              <a:gd name="connsiteY65" fmla="*/ 1681163 h 1747838"/>
              <a:gd name="connsiteX66" fmla="*/ 1733550 w 3843230"/>
              <a:gd name="connsiteY66" fmla="*/ 1652588 h 1747838"/>
              <a:gd name="connsiteX67" fmla="*/ 1543050 w 3843230"/>
              <a:gd name="connsiteY67" fmla="*/ 1747838 h 1747838"/>
              <a:gd name="connsiteX68" fmla="*/ 1352550 w 3843230"/>
              <a:gd name="connsiteY68" fmla="*/ 1728788 h 1747838"/>
              <a:gd name="connsiteX69" fmla="*/ 1162050 w 3843230"/>
              <a:gd name="connsiteY69" fmla="*/ 1671638 h 1747838"/>
              <a:gd name="connsiteX70" fmla="*/ 1019175 w 3843230"/>
              <a:gd name="connsiteY70" fmla="*/ 1643063 h 1747838"/>
              <a:gd name="connsiteX71" fmla="*/ 885825 w 3843230"/>
              <a:gd name="connsiteY71" fmla="*/ 1528763 h 1747838"/>
              <a:gd name="connsiteX72" fmla="*/ 781050 w 3843230"/>
              <a:gd name="connsiteY72" fmla="*/ 1357313 h 1747838"/>
              <a:gd name="connsiteX73" fmla="*/ 561975 w 3843230"/>
              <a:gd name="connsiteY73" fmla="*/ 1233488 h 1747838"/>
              <a:gd name="connsiteX74" fmla="*/ 314325 w 3843230"/>
              <a:gd name="connsiteY74" fmla="*/ 1147763 h 1747838"/>
              <a:gd name="connsiteX75" fmla="*/ 200025 w 3843230"/>
              <a:gd name="connsiteY75" fmla="*/ 985838 h 1747838"/>
              <a:gd name="connsiteX76" fmla="*/ 57150 w 3843230"/>
              <a:gd name="connsiteY76" fmla="*/ 919163 h 1747838"/>
              <a:gd name="connsiteX77" fmla="*/ 19050 w 3843230"/>
              <a:gd name="connsiteY77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33525 w 3843230"/>
              <a:gd name="connsiteY18" fmla="*/ 100013 h 1747838"/>
              <a:gd name="connsiteX19" fmla="*/ 1619250 w 3843230"/>
              <a:gd name="connsiteY19" fmla="*/ 90488 h 1747838"/>
              <a:gd name="connsiteX20" fmla="*/ 1619250 w 3843230"/>
              <a:gd name="connsiteY20" fmla="*/ 90488 h 1747838"/>
              <a:gd name="connsiteX21" fmla="*/ 1762125 w 3843230"/>
              <a:gd name="connsiteY21" fmla="*/ 71438 h 1747838"/>
              <a:gd name="connsiteX22" fmla="*/ 1831181 w 3843230"/>
              <a:gd name="connsiteY22" fmla="*/ 85725 h 1747838"/>
              <a:gd name="connsiteX23" fmla="*/ 1883569 w 3843230"/>
              <a:gd name="connsiteY23" fmla="*/ 111920 h 1747838"/>
              <a:gd name="connsiteX24" fmla="*/ 1976438 w 3843230"/>
              <a:gd name="connsiteY24" fmla="*/ 69058 h 1747838"/>
              <a:gd name="connsiteX25" fmla="*/ 2081213 w 3843230"/>
              <a:gd name="connsiteY25" fmla="*/ 57152 h 1747838"/>
              <a:gd name="connsiteX26" fmla="*/ 2133600 w 3843230"/>
              <a:gd name="connsiteY26" fmla="*/ 42863 h 1747838"/>
              <a:gd name="connsiteX27" fmla="*/ 2212181 w 3843230"/>
              <a:gd name="connsiteY27" fmla="*/ 0 h 1747838"/>
              <a:gd name="connsiteX28" fmla="*/ 2288381 w 3843230"/>
              <a:gd name="connsiteY28" fmla="*/ 102395 h 1747838"/>
              <a:gd name="connsiteX29" fmla="*/ 2343151 w 3843230"/>
              <a:gd name="connsiteY29" fmla="*/ 207169 h 1747838"/>
              <a:gd name="connsiteX30" fmla="*/ 2428875 w 3843230"/>
              <a:gd name="connsiteY30" fmla="*/ 309563 h 1747838"/>
              <a:gd name="connsiteX31" fmla="*/ 2452688 w 3843230"/>
              <a:gd name="connsiteY31" fmla="*/ 347664 h 1747838"/>
              <a:gd name="connsiteX32" fmla="*/ 2469356 w 3843230"/>
              <a:gd name="connsiteY32" fmla="*/ 440533 h 1747838"/>
              <a:gd name="connsiteX33" fmla="*/ 2486025 w 3843230"/>
              <a:gd name="connsiteY33" fmla="*/ 488157 h 1747838"/>
              <a:gd name="connsiteX34" fmla="*/ 2502694 w 3843230"/>
              <a:gd name="connsiteY34" fmla="*/ 526257 h 1747838"/>
              <a:gd name="connsiteX35" fmla="*/ 2405063 w 3843230"/>
              <a:gd name="connsiteY35" fmla="*/ 583407 h 1747838"/>
              <a:gd name="connsiteX36" fmla="*/ 2350294 w 3843230"/>
              <a:gd name="connsiteY36" fmla="*/ 619125 h 1747838"/>
              <a:gd name="connsiteX37" fmla="*/ 2359819 w 3843230"/>
              <a:gd name="connsiteY37" fmla="*/ 678658 h 1747838"/>
              <a:gd name="connsiteX38" fmla="*/ 2376488 w 3843230"/>
              <a:gd name="connsiteY38" fmla="*/ 723900 h 1747838"/>
              <a:gd name="connsiteX39" fmla="*/ 2416969 w 3843230"/>
              <a:gd name="connsiteY39" fmla="*/ 747714 h 1747838"/>
              <a:gd name="connsiteX40" fmla="*/ 2471738 w 3843230"/>
              <a:gd name="connsiteY40" fmla="*/ 807245 h 1747838"/>
              <a:gd name="connsiteX41" fmla="*/ 2502693 w 3843230"/>
              <a:gd name="connsiteY41" fmla="*/ 876301 h 1747838"/>
              <a:gd name="connsiteX42" fmla="*/ 2547938 w 3843230"/>
              <a:gd name="connsiteY42" fmla="*/ 890589 h 1747838"/>
              <a:gd name="connsiteX43" fmla="*/ 2655094 w 3843230"/>
              <a:gd name="connsiteY43" fmla="*/ 926308 h 1747838"/>
              <a:gd name="connsiteX44" fmla="*/ 2743200 w 3843230"/>
              <a:gd name="connsiteY44" fmla="*/ 973932 h 1747838"/>
              <a:gd name="connsiteX45" fmla="*/ 2859881 w 3843230"/>
              <a:gd name="connsiteY45" fmla="*/ 1035844 h 1747838"/>
              <a:gd name="connsiteX46" fmla="*/ 3033712 w 3843230"/>
              <a:gd name="connsiteY46" fmla="*/ 1109663 h 1747838"/>
              <a:gd name="connsiteX47" fmla="*/ 3152775 w 3843230"/>
              <a:gd name="connsiteY47" fmla="*/ 1185863 h 1747838"/>
              <a:gd name="connsiteX48" fmla="*/ 3293269 w 3843230"/>
              <a:gd name="connsiteY48" fmla="*/ 1188244 h 1747838"/>
              <a:gd name="connsiteX49" fmla="*/ 3438525 w 3843230"/>
              <a:gd name="connsiteY49" fmla="*/ 1119188 h 1747838"/>
              <a:gd name="connsiteX50" fmla="*/ 3538537 w 3843230"/>
              <a:gd name="connsiteY50" fmla="*/ 1104900 h 1747838"/>
              <a:gd name="connsiteX51" fmla="*/ 3695700 w 3843230"/>
              <a:gd name="connsiteY51" fmla="*/ 1176338 h 1747838"/>
              <a:gd name="connsiteX52" fmla="*/ 3838575 w 3843230"/>
              <a:gd name="connsiteY52" fmla="*/ 1293019 h 1747838"/>
              <a:gd name="connsiteX53" fmla="*/ 3840956 w 3843230"/>
              <a:gd name="connsiteY53" fmla="*/ 1371602 h 1747838"/>
              <a:gd name="connsiteX54" fmla="*/ 3800475 w 3843230"/>
              <a:gd name="connsiteY54" fmla="*/ 1390650 h 1747838"/>
              <a:gd name="connsiteX55" fmla="*/ 3755231 w 3843230"/>
              <a:gd name="connsiteY55" fmla="*/ 1440658 h 1747838"/>
              <a:gd name="connsiteX56" fmla="*/ 3771900 w 3843230"/>
              <a:gd name="connsiteY56" fmla="*/ 1528763 h 1747838"/>
              <a:gd name="connsiteX57" fmla="*/ 3657600 w 3843230"/>
              <a:gd name="connsiteY57" fmla="*/ 1576388 h 1747838"/>
              <a:gd name="connsiteX58" fmla="*/ 3562350 w 3843230"/>
              <a:gd name="connsiteY58" fmla="*/ 1624013 h 1747838"/>
              <a:gd name="connsiteX59" fmla="*/ 3352800 w 3843230"/>
              <a:gd name="connsiteY59" fmla="*/ 1681163 h 1747838"/>
              <a:gd name="connsiteX60" fmla="*/ 3162300 w 3843230"/>
              <a:gd name="connsiteY60" fmla="*/ 1738313 h 1747838"/>
              <a:gd name="connsiteX61" fmla="*/ 2914650 w 3843230"/>
              <a:gd name="connsiteY61" fmla="*/ 1709738 h 1747838"/>
              <a:gd name="connsiteX62" fmla="*/ 2647950 w 3843230"/>
              <a:gd name="connsiteY62" fmla="*/ 1700213 h 1747838"/>
              <a:gd name="connsiteX63" fmla="*/ 2362200 w 3843230"/>
              <a:gd name="connsiteY63" fmla="*/ 1633538 h 1747838"/>
              <a:gd name="connsiteX64" fmla="*/ 2085975 w 3843230"/>
              <a:gd name="connsiteY64" fmla="*/ 1662113 h 1747838"/>
              <a:gd name="connsiteX65" fmla="*/ 1847850 w 3843230"/>
              <a:gd name="connsiteY65" fmla="*/ 1681163 h 1747838"/>
              <a:gd name="connsiteX66" fmla="*/ 1733550 w 3843230"/>
              <a:gd name="connsiteY66" fmla="*/ 1652588 h 1747838"/>
              <a:gd name="connsiteX67" fmla="*/ 1543050 w 3843230"/>
              <a:gd name="connsiteY67" fmla="*/ 1747838 h 1747838"/>
              <a:gd name="connsiteX68" fmla="*/ 1352550 w 3843230"/>
              <a:gd name="connsiteY68" fmla="*/ 1728788 h 1747838"/>
              <a:gd name="connsiteX69" fmla="*/ 1162050 w 3843230"/>
              <a:gd name="connsiteY69" fmla="*/ 1671638 h 1747838"/>
              <a:gd name="connsiteX70" fmla="*/ 1019175 w 3843230"/>
              <a:gd name="connsiteY70" fmla="*/ 1643063 h 1747838"/>
              <a:gd name="connsiteX71" fmla="*/ 885825 w 3843230"/>
              <a:gd name="connsiteY71" fmla="*/ 1528763 h 1747838"/>
              <a:gd name="connsiteX72" fmla="*/ 781050 w 3843230"/>
              <a:gd name="connsiteY72" fmla="*/ 1357313 h 1747838"/>
              <a:gd name="connsiteX73" fmla="*/ 561975 w 3843230"/>
              <a:gd name="connsiteY73" fmla="*/ 1233488 h 1747838"/>
              <a:gd name="connsiteX74" fmla="*/ 314325 w 3843230"/>
              <a:gd name="connsiteY74" fmla="*/ 1147763 h 1747838"/>
              <a:gd name="connsiteX75" fmla="*/ 200025 w 3843230"/>
              <a:gd name="connsiteY75" fmla="*/ 985838 h 1747838"/>
              <a:gd name="connsiteX76" fmla="*/ 57150 w 3843230"/>
              <a:gd name="connsiteY76" fmla="*/ 919163 h 1747838"/>
              <a:gd name="connsiteX77" fmla="*/ 19050 w 3843230"/>
              <a:gd name="connsiteY77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33525 w 3843230"/>
              <a:gd name="connsiteY18" fmla="*/ 100013 h 1747838"/>
              <a:gd name="connsiteX19" fmla="*/ 1619250 w 3843230"/>
              <a:gd name="connsiteY19" fmla="*/ 90488 h 1747838"/>
              <a:gd name="connsiteX20" fmla="*/ 1619250 w 3843230"/>
              <a:gd name="connsiteY20" fmla="*/ 90488 h 1747838"/>
              <a:gd name="connsiteX21" fmla="*/ 1704975 w 3843230"/>
              <a:gd name="connsiteY21" fmla="*/ 102395 h 1747838"/>
              <a:gd name="connsiteX22" fmla="*/ 1762125 w 3843230"/>
              <a:gd name="connsiteY22" fmla="*/ 71438 h 1747838"/>
              <a:gd name="connsiteX23" fmla="*/ 1831181 w 3843230"/>
              <a:gd name="connsiteY23" fmla="*/ 85725 h 1747838"/>
              <a:gd name="connsiteX24" fmla="*/ 1883569 w 3843230"/>
              <a:gd name="connsiteY24" fmla="*/ 111920 h 1747838"/>
              <a:gd name="connsiteX25" fmla="*/ 1976438 w 3843230"/>
              <a:gd name="connsiteY25" fmla="*/ 69058 h 1747838"/>
              <a:gd name="connsiteX26" fmla="*/ 2081213 w 3843230"/>
              <a:gd name="connsiteY26" fmla="*/ 57152 h 1747838"/>
              <a:gd name="connsiteX27" fmla="*/ 2133600 w 3843230"/>
              <a:gd name="connsiteY27" fmla="*/ 42863 h 1747838"/>
              <a:gd name="connsiteX28" fmla="*/ 2212181 w 3843230"/>
              <a:gd name="connsiteY28" fmla="*/ 0 h 1747838"/>
              <a:gd name="connsiteX29" fmla="*/ 2288381 w 3843230"/>
              <a:gd name="connsiteY29" fmla="*/ 102395 h 1747838"/>
              <a:gd name="connsiteX30" fmla="*/ 2343151 w 3843230"/>
              <a:gd name="connsiteY30" fmla="*/ 207169 h 1747838"/>
              <a:gd name="connsiteX31" fmla="*/ 2428875 w 3843230"/>
              <a:gd name="connsiteY31" fmla="*/ 309563 h 1747838"/>
              <a:gd name="connsiteX32" fmla="*/ 2452688 w 3843230"/>
              <a:gd name="connsiteY32" fmla="*/ 347664 h 1747838"/>
              <a:gd name="connsiteX33" fmla="*/ 2469356 w 3843230"/>
              <a:gd name="connsiteY33" fmla="*/ 440533 h 1747838"/>
              <a:gd name="connsiteX34" fmla="*/ 2486025 w 3843230"/>
              <a:gd name="connsiteY34" fmla="*/ 488157 h 1747838"/>
              <a:gd name="connsiteX35" fmla="*/ 2502694 w 3843230"/>
              <a:gd name="connsiteY35" fmla="*/ 526257 h 1747838"/>
              <a:gd name="connsiteX36" fmla="*/ 2405063 w 3843230"/>
              <a:gd name="connsiteY36" fmla="*/ 583407 h 1747838"/>
              <a:gd name="connsiteX37" fmla="*/ 2350294 w 3843230"/>
              <a:gd name="connsiteY37" fmla="*/ 619125 h 1747838"/>
              <a:gd name="connsiteX38" fmla="*/ 2359819 w 3843230"/>
              <a:gd name="connsiteY38" fmla="*/ 678658 h 1747838"/>
              <a:gd name="connsiteX39" fmla="*/ 2376488 w 3843230"/>
              <a:gd name="connsiteY39" fmla="*/ 723900 h 1747838"/>
              <a:gd name="connsiteX40" fmla="*/ 2416969 w 3843230"/>
              <a:gd name="connsiteY40" fmla="*/ 747714 h 1747838"/>
              <a:gd name="connsiteX41" fmla="*/ 2471738 w 3843230"/>
              <a:gd name="connsiteY41" fmla="*/ 807245 h 1747838"/>
              <a:gd name="connsiteX42" fmla="*/ 2502693 w 3843230"/>
              <a:gd name="connsiteY42" fmla="*/ 876301 h 1747838"/>
              <a:gd name="connsiteX43" fmla="*/ 2547938 w 3843230"/>
              <a:gd name="connsiteY43" fmla="*/ 890589 h 1747838"/>
              <a:gd name="connsiteX44" fmla="*/ 2655094 w 3843230"/>
              <a:gd name="connsiteY44" fmla="*/ 926308 h 1747838"/>
              <a:gd name="connsiteX45" fmla="*/ 2743200 w 3843230"/>
              <a:gd name="connsiteY45" fmla="*/ 973932 h 1747838"/>
              <a:gd name="connsiteX46" fmla="*/ 2859881 w 3843230"/>
              <a:gd name="connsiteY46" fmla="*/ 1035844 h 1747838"/>
              <a:gd name="connsiteX47" fmla="*/ 3033712 w 3843230"/>
              <a:gd name="connsiteY47" fmla="*/ 1109663 h 1747838"/>
              <a:gd name="connsiteX48" fmla="*/ 3152775 w 3843230"/>
              <a:gd name="connsiteY48" fmla="*/ 1185863 h 1747838"/>
              <a:gd name="connsiteX49" fmla="*/ 3293269 w 3843230"/>
              <a:gd name="connsiteY49" fmla="*/ 1188244 h 1747838"/>
              <a:gd name="connsiteX50" fmla="*/ 3438525 w 3843230"/>
              <a:gd name="connsiteY50" fmla="*/ 1119188 h 1747838"/>
              <a:gd name="connsiteX51" fmla="*/ 3538537 w 3843230"/>
              <a:gd name="connsiteY51" fmla="*/ 1104900 h 1747838"/>
              <a:gd name="connsiteX52" fmla="*/ 3695700 w 3843230"/>
              <a:gd name="connsiteY52" fmla="*/ 1176338 h 1747838"/>
              <a:gd name="connsiteX53" fmla="*/ 3838575 w 3843230"/>
              <a:gd name="connsiteY53" fmla="*/ 1293019 h 1747838"/>
              <a:gd name="connsiteX54" fmla="*/ 3840956 w 3843230"/>
              <a:gd name="connsiteY54" fmla="*/ 1371602 h 1747838"/>
              <a:gd name="connsiteX55" fmla="*/ 3800475 w 3843230"/>
              <a:gd name="connsiteY55" fmla="*/ 1390650 h 1747838"/>
              <a:gd name="connsiteX56" fmla="*/ 3755231 w 3843230"/>
              <a:gd name="connsiteY56" fmla="*/ 1440658 h 1747838"/>
              <a:gd name="connsiteX57" fmla="*/ 3771900 w 3843230"/>
              <a:gd name="connsiteY57" fmla="*/ 1528763 h 1747838"/>
              <a:gd name="connsiteX58" fmla="*/ 3657600 w 3843230"/>
              <a:gd name="connsiteY58" fmla="*/ 1576388 h 1747838"/>
              <a:gd name="connsiteX59" fmla="*/ 3562350 w 3843230"/>
              <a:gd name="connsiteY59" fmla="*/ 1624013 h 1747838"/>
              <a:gd name="connsiteX60" fmla="*/ 3352800 w 3843230"/>
              <a:gd name="connsiteY60" fmla="*/ 1681163 h 1747838"/>
              <a:gd name="connsiteX61" fmla="*/ 3162300 w 3843230"/>
              <a:gd name="connsiteY61" fmla="*/ 1738313 h 1747838"/>
              <a:gd name="connsiteX62" fmla="*/ 2914650 w 3843230"/>
              <a:gd name="connsiteY62" fmla="*/ 1709738 h 1747838"/>
              <a:gd name="connsiteX63" fmla="*/ 2647950 w 3843230"/>
              <a:gd name="connsiteY63" fmla="*/ 1700213 h 1747838"/>
              <a:gd name="connsiteX64" fmla="*/ 2362200 w 3843230"/>
              <a:gd name="connsiteY64" fmla="*/ 1633538 h 1747838"/>
              <a:gd name="connsiteX65" fmla="*/ 2085975 w 3843230"/>
              <a:gd name="connsiteY65" fmla="*/ 1662113 h 1747838"/>
              <a:gd name="connsiteX66" fmla="*/ 1847850 w 3843230"/>
              <a:gd name="connsiteY66" fmla="*/ 1681163 h 1747838"/>
              <a:gd name="connsiteX67" fmla="*/ 1733550 w 3843230"/>
              <a:gd name="connsiteY67" fmla="*/ 1652588 h 1747838"/>
              <a:gd name="connsiteX68" fmla="*/ 1543050 w 3843230"/>
              <a:gd name="connsiteY68" fmla="*/ 1747838 h 1747838"/>
              <a:gd name="connsiteX69" fmla="*/ 1352550 w 3843230"/>
              <a:gd name="connsiteY69" fmla="*/ 1728788 h 1747838"/>
              <a:gd name="connsiteX70" fmla="*/ 1162050 w 3843230"/>
              <a:gd name="connsiteY70" fmla="*/ 1671638 h 1747838"/>
              <a:gd name="connsiteX71" fmla="*/ 1019175 w 3843230"/>
              <a:gd name="connsiteY71" fmla="*/ 1643063 h 1747838"/>
              <a:gd name="connsiteX72" fmla="*/ 885825 w 3843230"/>
              <a:gd name="connsiteY72" fmla="*/ 1528763 h 1747838"/>
              <a:gd name="connsiteX73" fmla="*/ 781050 w 3843230"/>
              <a:gd name="connsiteY73" fmla="*/ 1357313 h 1747838"/>
              <a:gd name="connsiteX74" fmla="*/ 561975 w 3843230"/>
              <a:gd name="connsiteY74" fmla="*/ 1233488 h 1747838"/>
              <a:gd name="connsiteX75" fmla="*/ 314325 w 3843230"/>
              <a:gd name="connsiteY75" fmla="*/ 1147763 h 1747838"/>
              <a:gd name="connsiteX76" fmla="*/ 200025 w 3843230"/>
              <a:gd name="connsiteY76" fmla="*/ 985838 h 1747838"/>
              <a:gd name="connsiteX77" fmla="*/ 57150 w 3843230"/>
              <a:gd name="connsiteY77" fmla="*/ 919163 h 1747838"/>
              <a:gd name="connsiteX78" fmla="*/ 19050 w 3843230"/>
              <a:gd name="connsiteY78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33525 w 3843230"/>
              <a:gd name="connsiteY18" fmla="*/ 100013 h 1747838"/>
              <a:gd name="connsiteX19" fmla="*/ 1552575 w 3843230"/>
              <a:gd name="connsiteY19" fmla="*/ 69058 h 1747838"/>
              <a:gd name="connsiteX20" fmla="*/ 1619250 w 3843230"/>
              <a:gd name="connsiteY20" fmla="*/ 90488 h 1747838"/>
              <a:gd name="connsiteX21" fmla="*/ 1619250 w 3843230"/>
              <a:gd name="connsiteY21" fmla="*/ 90488 h 1747838"/>
              <a:gd name="connsiteX22" fmla="*/ 1704975 w 3843230"/>
              <a:gd name="connsiteY22" fmla="*/ 102395 h 1747838"/>
              <a:gd name="connsiteX23" fmla="*/ 1762125 w 3843230"/>
              <a:gd name="connsiteY23" fmla="*/ 71438 h 1747838"/>
              <a:gd name="connsiteX24" fmla="*/ 1831181 w 3843230"/>
              <a:gd name="connsiteY24" fmla="*/ 85725 h 1747838"/>
              <a:gd name="connsiteX25" fmla="*/ 1883569 w 3843230"/>
              <a:gd name="connsiteY25" fmla="*/ 111920 h 1747838"/>
              <a:gd name="connsiteX26" fmla="*/ 1976438 w 3843230"/>
              <a:gd name="connsiteY26" fmla="*/ 69058 h 1747838"/>
              <a:gd name="connsiteX27" fmla="*/ 2081213 w 3843230"/>
              <a:gd name="connsiteY27" fmla="*/ 57152 h 1747838"/>
              <a:gd name="connsiteX28" fmla="*/ 2133600 w 3843230"/>
              <a:gd name="connsiteY28" fmla="*/ 42863 h 1747838"/>
              <a:gd name="connsiteX29" fmla="*/ 2212181 w 3843230"/>
              <a:gd name="connsiteY29" fmla="*/ 0 h 1747838"/>
              <a:gd name="connsiteX30" fmla="*/ 2288381 w 3843230"/>
              <a:gd name="connsiteY30" fmla="*/ 102395 h 1747838"/>
              <a:gd name="connsiteX31" fmla="*/ 2343151 w 3843230"/>
              <a:gd name="connsiteY31" fmla="*/ 207169 h 1747838"/>
              <a:gd name="connsiteX32" fmla="*/ 2428875 w 3843230"/>
              <a:gd name="connsiteY32" fmla="*/ 309563 h 1747838"/>
              <a:gd name="connsiteX33" fmla="*/ 2452688 w 3843230"/>
              <a:gd name="connsiteY33" fmla="*/ 347664 h 1747838"/>
              <a:gd name="connsiteX34" fmla="*/ 2469356 w 3843230"/>
              <a:gd name="connsiteY34" fmla="*/ 440533 h 1747838"/>
              <a:gd name="connsiteX35" fmla="*/ 2486025 w 3843230"/>
              <a:gd name="connsiteY35" fmla="*/ 488157 h 1747838"/>
              <a:gd name="connsiteX36" fmla="*/ 2502694 w 3843230"/>
              <a:gd name="connsiteY36" fmla="*/ 526257 h 1747838"/>
              <a:gd name="connsiteX37" fmla="*/ 2405063 w 3843230"/>
              <a:gd name="connsiteY37" fmla="*/ 583407 h 1747838"/>
              <a:gd name="connsiteX38" fmla="*/ 2350294 w 3843230"/>
              <a:gd name="connsiteY38" fmla="*/ 619125 h 1747838"/>
              <a:gd name="connsiteX39" fmla="*/ 2359819 w 3843230"/>
              <a:gd name="connsiteY39" fmla="*/ 678658 h 1747838"/>
              <a:gd name="connsiteX40" fmla="*/ 2376488 w 3843230"/>
              <a:gd name="connsiteY40" fmla="*/ 723900 h 1747838"/>
              <a:gd name="connsiteX41" fmla="*/ 2416969 w 3843230"/>
              <a:gd name="connsiteY41" fmla="*/ 747714 h 1747838"/>
              <a:gd name="connsiteX42" fmla="*/ 2471738 w 3843230"/>
              <a:gd name="connsiteY42" fmla="*/ 807245 h 1747838"/>
              <a:gd name="connsiteX43" fmla="*/ 2502693 w 3843230"/>
              <a:gd name="connsiteY43" fmla="*/ 876301 h 1747838"/>
              <a:gd name="connsiteX44" fmla="*/ 2547938 w 3843230"/>
              <a:gd name="connsiteY44" fmla="*/ 890589 h 1747838"/>
              <a:gd name="connsiteX45" fmla="*/ 2655094 w 3843230"/>
              <a:gd name="connsiteY45" fmla="*/ 926308 h 1747838"/>
              <a:gd name="connsiteX46" fmla="*/ 2743200 w 3843230"/>
              <a:gd name="connsiteY46" fmla="*/ 973932 h 1747838"/>
              <a:gd name="connsiteX47" fmla="*/ 2859881 w 3843230"/>
              <a:gd name="connsiteY47" fmla="*/ 1035844 h 1747838"/>
              <a:gd name="connsiteX48" fmla="*/ 3033712 w 3843230"/>
              <a:gd name="connsiteY48" fmla="*/ 1109663 h 1747838"/>
              <a:gd name="connsiteX49" fmla="*/ 3152775 w 3843230"/>
              <a:gd name="connsiteY49" fmla="*/ 1185863 h 1747838"/>
              <a:gd name="connsiteX50" fmla="*/ 3293269 w 3843230"/>
              <a:gd name="connsiteY50" fmla="*/ 1188244 h 1747838"/>
              <a:gd name="connsiteX51" fmla="*/ 3438525 w 3843230"/>
              <a:gd name="connsiteY51" fmla="*/ 1119188 h 1747838"/>
              <a:gd name="connsiteX52" fmla="*/ 3538537 w 3843230"/>
              <a:gd name="connsiteY52" fmla="*/ 1104900 h 1747838"/>
              <a:gd name="connsiteX53" fmla="*/ 3695700 w 3843230"/>
              <a:gd name="connsiteY53" fmla="*/ 1176338 h 1747838"/>
              <a:gd name="connsiteX54" fmla="*/ 3838575 w 3843230"/>
              <a:gd name="connsiteY54" fmla="*/ 1293019 h 1747838"/>
              <a:gd name="connsiteX55" fmla="*/ 3840956 w 3843230"/>
              <a:gd name="connsiteY55" fmla="*/ 1371602 h 1747838"/>
              <a:gd name="connsiteX56" fmla="*/ 3800475 w 3843230"/>
              <a:gd name="connsiteY56" fmla="*/ 1390650 h 1747838"/>
              <a:gd name="connsiteX57" fmla="*/ 3755231 w 3843230"/>
              <a:gd name="connsiteY57" fmla="*/ 1440658 h 1747838"/>
              <a:gd name="connsiteX58" fmla="*/ 3771900 w 3843230"/>
              <a:gd name="connsiteY58" fmla="*/ 1528763 h 1747838"/>
              <a:gd name="connsiteX59" fmla="*/ 3657600 w 3843230"/>
              <a:gd name="connsiteY59" fmla="*/ 1576388 h 1747838"/>
              <a:gd name="connsiteX60" fmla="*/ 3562350 w 3843230"/>
              <a:gd name="connsiteY60" fmla="*/ 1624013 h 1747838"/>
              <a:gd name="connsiteX61" fmla="*/ 3352800 w 3843230"/>
              <a:gd name="connsiteY61" fmla="*/ 1681163 h 1747838"/>
              <a:gd name="connsiteX62" fmla="*/ 3162300 w 3843230"/>
              <a:gd name="connsiteY62" fmla="*/ 1738313 h 1747838"/>
              <a:gd name="connsiteX63" fmla="*/ 2914650 w 3843230"/>
              <a:gd name="connsiteY63" fmla="*/ 1709738 h 1747838"/>
              <a:gd name="connsiteX64" fmla="*/ 2647950 w 3843230"/>
              <a:gd name="connsiteY64" fmla="*/ 1700213 h 1747838"/>
              <a:gd name="connsiteX65" fmla="*/ 2362200 w 3843230"/>
              <a:gd name="connsiteY65" fmla="*/ 1633538 h 1747838"/>
              <a:gd name="connsiteX66" fmla="*/ 2085975 w 3843230"/>
              <a:gd name="connsiteY66" fmla="*/ 1662113 h 1747838"/>
              <a:gd name="connsiteX67" fmla="*/ 1847850 w 3843230"/>
              <a:gd name="connsiteY67" fmla="*/ 1681163 h 1747838"/>
              <a:gd name="connsiteX68" fmla="*/ 1733550 w 3843230"/>
              <a:gd name="connsiteY68" fmla="*/ 1652588 h 1747838"/>
              <a:gd name="connsiteX69" fmla="*/ 1543050 w 3843230"/>
              <a:gd name="connsiteY69" fmla="*/ 1747838 h 1747838"/>
              <a:gd name="connsiteX70" fmla="*/ 1352550 w 3843230"/>
              <a:gd name="connsiteY70" fmla="*/ 1728788 h 1747838"/>
              <a:gd name="connsiteX71" fmla="*/ 1162050 w 3843230"/>
              <a:gd name="connsiteY71" fmla="*/ 1671638 h 1747838"/>
              <a:gd name="connsiteX72" fmla="*/ 1019175 w 3843230"/>
              <a:gd name="connsiteY72" fmla="*/ 1643063 h 1747838"/>
              <a:gd name="connsiteX73" fmla="*/ 885825 w 3843230"/>
              <a:gd name="connsiteY73" fmla="*/ 1528763 h 1747838"/>
              <a:gd name="connsiteX74" fmla="*/ 781050 w 3843230"/>
              <a:gd name="connsiteY74" fmla="*/ 1357313 h 1747838"/>
              <a:gd name="connsiteX75" fmla="*/ 561975 w 3843230"/>
              <a:gd name="connsiteY75" fmla="*/ 1233488 h 1747838"/>
              <a:gd name="connsiteX76" fmla="*/ 314325 w 3843230"/>
              <a:gd name="connsiteY76" fmla="*/ 1147763 h 1747838"/>
              <a:gd name="connsiteX77" fmla="*/ 200025 w 3843230"/>
              <a:gd name="connsiteY77" fmla="*/ 985838 h 1747838"/>
              <a:gd name="connsiteX78" fmla="*/ 57150 w 3843230"/>
              <a:gd name="connsiteY78" fmla="*/ 919163 h 1747838"/>
              <a:gd name="connsiteX79" fmla="*/ 19050 w 3843230"/>
              <a:gd name="connsiteY79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28762 w 3843230"/>
              <a:gd name="connsiteY18" fmla="*/ 107157 h 1747838"/>
              <a:gd name="connsiteX19" fmla="*/ 1552575 w 3843230"/>
              <a:gd name="connsiteY19" fmla="*/ 69058 h 1747838"/>
              <a:gd name="connsiteX20" fmla="*/ 1619250 w 3843230"/>
              <a:gd name="connsiteY20" fmla="*/ 90488 h 1747838"/>
              <a:gd name="connsiteX21" fmla="*/ 1619250 w 3843230"/>
              <a:gd name="connsiteY21" fmla="*/ 90488 h 1747838"/>
              <a:gd name="connsiteX22" fmla="*/ 1704975 w 3843230"/>
              <a:gd name="connsiteY22" fmla="*/ 102395 h 1747838"/>
              <a:gd name="connsiteX23" fmla="*/ 1762125 w 3843230"/>
              <a:gd name="connsiteY23" fmla="*/ 71438 h 1747838"/>
              <a:gd name="connsiteX24" fmla="*/ 1831181 w 3843230"/>
              <a:gd name="connsiteY24" fmla="*/ 85725 h 1747838"/>
              <a:gd name="connsiteX25" fmla="*/ 1883569 w 3843230"/>
              <a:gd name="connsiteY25" fmla="*/ 111920 h 1747838"/>
              <a:gd name="connsiteX26" fmla="*/ 1976438 w 3843230"/>
              <a:gd name="connsiteY26" fmla="*/ 69058 h 1747838"/>
              <a:gd name="connsiteX27" fmla="*/ 2081213 w 3843230"/>
              <a:gd name="connsiteY27" fmla="*/ 57152 h 1747838"/>
              <a:gd name="connsiteX28" fmla="*/ 2133600 w 3843230"/>
              <a:gd name="connsiteY28" fmla="*/ 42863 h 1747838"/>
              <a:gd name="connsiteX29" fmla="*/ 2212181 w 3843230"/>
              <a:gd name="connsiteY29" fmla="*/ 0 h 1747838"/>
              <a:gd name="connsiteX30" fmla="*/ 2288381 w 3843230"/>
              <a:gd name="connsiteY30" fmla="*/ 102395 h 1747838"/>
              <a:gd name="connsiteX31" fmla="*/ 2343151 w 3843230"/>
              <a:gd name="connsiteY31" fmla="*/ 207169 h 1747838"/>
              <a:gd name="connsiteX32" fmla="*/ 2428875 w 3843230"/>
              <a:gd name="connsiteY32" fmla="*/ 309563 h 1747838"/>
              <a:gd name="connsiteX33" fmla="*/ 2452688 w 3843230"/>
              <a:gd name="connsiteY33" fmla="*/ 347664 h 1747838"/>
              <a:gd name="connsiteX34" fmla="*/ 2469356 w 3843230"/>
              <a:gd name="connsiteY34" fmla="*/ 440533 h 1747838"/>
              <a:gd name="connsiteX35" fmla="*/ 2486025 w 3843230"/>
              <a:gd name="connsiteY35" fmla="*/ 488157 h 1747838"/>
              <a:gd name="connsiteX36" fmla="*/ 2502694 w 3843230"/>
              <a:gd name="connsiteY36" fmla="*/ 526257 h 1747838"/>
              <a:gd name="connsiteX37" fmla="*/ 2405063 w 3843230"/>
              <a:gd name="connsiteY37" fmla="*/ 583407 h 1747838"/>
              <a:gd name="connsiteX38" fmla="*/ 2350294 w 3843230"/>
              <a:gd name="connsiteY38" fmla="*/ 619125 h 1747838"/>
              <a:gd name="connsiteX39" fmla="*/ 2359819 w 3843230"/>
              <a:gd name="connsiteY39" fmla="*/ 678658 h 1747838"/>
              <a:gd name="connsiteX40" fmla="*/ 2376488 w 3843230"/>
              <a:gd name="connsiteY40" fmla="*/ 723900 h 1747838"/>
              <a:gd name="connsiteX41" fmla="*/ 2416969 w 3843230"/>
              <a:gd name="connsiteY41" fmla="*/ 747714 h 1747838"/>
              <a:gd name="connsiteX42" fmla="*/ 2471738 w 3843230"/>
              <a:gd name="connsiteY42" fmla="*/ 807245 h 1747838"/>
              <a:gd name="connsiteX43" fmla="*/ 2502693 w 3843230"/>
              <a:gd name="connsiteY43" fmla="*/ 876301 h 1747838"/>
              <a:gd name="connsiteX44" fmla="*/ 2547938 w 3843230"/>
              <a:gd name="connsiteY44" fmla="*/ 890589 h 1747838"/>
              <a:gd name="connsiteX45" fmla="*/ 2655094 w 3843230"/>
              <a:gd name="connsiteY45" fmla="*/ 926308 h 1747838"/>
              <a:gd name="connsiteX46" fmla="*/ 2743200 w 3843230"/>
              <a:gd name="connsiteY46" fmla="*/ 973932 h 1747838"/>
              <a:gd name="connsiteX47" fmla="*/ 2859881 w 3843230"/>
              <a:gd name="connsiteY47" fmla="*/ 1035844 h 1747838"/>
              <a:gd name="connsiteX48" fmla="*/ 3033712 w 3843230"/>
              <a:gd name="connsiteY48" fmla="*/ 1109663 h 1747838"/>
              <a:gd name="connsiteX49" fmla="*/ 3152775 w 3843230"/>
              <a:gd name="connsiteY49" fmla="*/ 1185863 h 1747838"/>
              <a:gd name="connsiteX50" fmla="*/ 3293269 w 3843230"/>
              <a:gd name="connsiteY50" fmla="*/ 1188244 h 1747838"/>
              <a:gd name="connsiteX51" fmla="*/ 3438525 w 3843230"/>
              <a:gd name="connsiteY51" fmla="*/ 1119188 h 1747838"/>
              <a:gd name="connsiteX52" fmla="*/ 3538537 w 3843230"/>
              <a:gd name="connsiteY52" fmla="*/ 1104900 h 1747838"/>
              <a:gd name="connsiteX53" fmla="*/ 3695700 w 3843230"/>
              <a:gd name="connsiteY53" fmla="*/ 1176338 h 1747838"/>
              <a:gd name="connsiteX54" fmla="*/ 3838575 w 3843230"/>
              <a:gd name="connsiteY54" fmla="*/ 1293019 h 1747838"/>
              <a:gd name="connsiteX55" fmla="*/ 3840956 w 3843230"/>
              <a:gd name="connsiteY55" fmla="*/ 1371602 h 1747838"/>
              <a:gd name="connsiteX56" fmla="*/ 3800475 w 3843230"/>
              <a:gd name="connsiteY56" fmla="*/ 1390650 h 1747838"/>
              <a:gd name="connsiteX57" fmla="*/ 3755231 w 3843230"/>
              <a:gd name="connsiteY57" fmla="*/ 1440658 h 1747838"/>
              <a:gd name="connsiteX58" fmla="*/ 3771900 w 3843230"/>
              <a:gd name="connsiteY58" fmla="*/ 1528763 h 1747838"/>
              <a:gd name="connsiteX59" fmla="*/ 3657600 w 3843230"/>
              <a:gd name="connsiteY59" fmla="*/ 1576388 h 1747838"/>
              <a:gd name="connsiteX60" fmla="*/ 3562350 w 3843230"/>
              <a:gd name="connsiteY60" fmla="*/ 1624013 h 1747838"/>
              <a:gd name="connsiteX61" fmla="*/ 3352800 w 3843230"/>
              <a:gd name="connsiteY61" fmla="*/ 1681163 h 1747838"/>
              <a:gd name="connsiteX62" fmla="*/ 3162300 w 3843230"/>
              <a:gd name="connsiteY62" fmla="*/ 1738313 h 1747838"/>
              <a:gd name="connsiteX63" fmla="*/ 2914650 w 3843230"/>
              <a:gd name="connsiteY63" fmla="*/ 1709738 h 1747838"/>
              <a:gd name="connsiteX64" fmla="*/ 2647950 w 3843230"/>
              <a:gd name="connsiteY64" fmla="*/ 1700213 h 1747838"/>
              <a:gd name="connsiteX65" fmla="*/ 2362200 w 3843230"/>
              <a:gd name="connsiteY65" fmla="*/ 1633538 h 1747838"/>
              <a:gd name="connsiteX66" fmla="*/ 2085975 w 3843230"/>
              <a:gd name="connsiteY66" fmla="*/ 1662113 h 1747838"/>
              <a:gd name="connsiteX67" fmla="*/ 1847850 w 3843230"/>
              <a:gd name="connsiteY67" fmla="*/ 1681163 h 1747838"/>
              <a:gd name="connsiteX68" fmla="*/ 1733550 w 3843230"/>
              <a:gd name="connsiteY68" fmla="*/ 1652588 h 1747838"/>
              <a:gd name="connsiteX69" fmla="*/ 1543050 w 3843230"/>
              <a:gd name="connsiteY69" fmla="*/ 1747838 h 1747838"/>
              <a:gd name="connsiteX70" fmla="*/ 1352550 w 3843230"/>
              <a:gd name="connsiteY70" fmla="*/ 1728788 h 1747838"/>
              <a:gd name="connsiteX71" fmla="*/ 1162050 w 3843230"/>
              <a:gd name="connsiteY71" fmla="*/ 1671638 h 1747838"/>
              <a:gd name="connsiteX72" fmla="*/ 1019175 w 3843230"/>
              <a:gd name="connsiteY72" fmla="*/ 1643063 h 1747838"/>
              <a:gd name="connsiteX73" fmla="*/ 885825 w 3843230"/>
              <a:gd name="connsiteY73" fmla="*/ 1528763 h 1747838"/>
              <a:gd name="connsiteX74" fmla="*/ 781050 w 3843230"/>
              <a:gd name="connsiteY74" fmla="*/ 1357313 h 1747838"/>
              <a:gd name="connsiteX75" fmla="*/ 561975 w 3843230"/>
              <a:gd name="connsiteY75" fmla="*/ 1233488 h 1747838"/>
              <a:gd name="connsiteX76" fmla="*/ 314325 w 3843230"/>
              <a:gd name="connsiteY76" fmla="*/ 1147763 h 1747838"/>
              <a:gd name="connsiteX77" fmla="*/ 200025 w 3843230"/>
              <a:gd name="connsiteY77" fmla="*/ 985838 h 1747838"/>
              <a:gd name="connsiteX78" fmla="*/ 57150 w 3843230"/>
              <a:gd name="connsiteY78" fmla="*/ 919163 h 1747838"/>
              <a:gd name="connsiteX79" fmla="*/ 19050 w 3843230"/>
              <a:gd name="connsiteY79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09550 w 3843230"/>
              <a:gd name="connsiteY3" fmla="*/ 747713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19237 w 3843230"/>
              <a:gd name="connsiteY18" fmla="*/ 102395 h 1747838"/>
              <a:gd name="connsiteX19" fmla="*/ 1552575 w 3843230"/>
              <a:gd name="connsiteY19" fmla="*/ 69058 h 1747838"/>
              <a:gd name="connsiteX20" fmla="*/ 1619250 w 3843230"/>
              <a:gd name="connsiteY20" fmla="*/ 90488 h 1747838"/>
              <a:gd name="connsiteX21" fmla="*/ 1619250 w 3843230"/>
              <a:gd name="connsiteY21" fmla="*/ 90488 h 1747838"/>
              <a:gd name="connsiteX22" fmla="*/ 1704975 w 3843230"/>
              <a:gd name="connsiteY22" fmla="*/ 102395 h 1747838"/>
              <a:gd name="connsiteX23" fmla="*/ 1762125 w 3843230"/>
              <a:gd name="connsiteY23" fmla="*/ 71438 h 1747838"/>
              <a:gd name="connsiteX24" fmla="*/ 1831181 w 3843230"/>
              <a:gd name="connsiteY24" fmla="*/ 85725 h 1747838"/>
              <a:gd name="connsiteX25" fmla="*/ 1883569 w 3843230"/>
              <a:gd name="connsiteY25" fmla="*/ 111920 h 1747838"/>
              <a:gd name="connsiteX26" fmla="*/ 1976438 w 3843230"/>
              <a:gd name="connsiteY26" fmla="*/ 69058 h 1747838"/>
              <a:gd name="connsiteX27" fmla="*/ 2081213 w 3843230"/>
              <a:gd name="connsiteY27" fmla="*/ 57152 h 1747838"/>
              <a:gd name="connsiteX28" fmla="*/ 2133600 w 3843230"/>
              <a:gd name="connsiteY28" fmla="*/ 42863 h 1747838"/>
              <a:gd name="connsiteX29" fmla="*/ 2212181 w 3843230"/>
              <a:gd name="connsiteY29" fmla="*/ 0 h 1747838"/>
              <a:gd name="connsiteX30" fmla="*/ 2288381 w 3843230"/>
              <a:gd name="connsiteY30" fmla="*/ 102395 h 1747838"/>
              <a:gd name="connsiteX31" fmla="*/ 2343151 w 3843230"/>
              <a:gd name="connsiteY31" fmla="*/ 207169 h 1747838"/>
              <a:gd name="connsiteX32" fmla="*/ 2428875 w 3843230"/>
              <a:gd name="connsiteY32" fmla="*/ 309563 h 1747838"/>
              <a:gd name="connsiteX33" fmla="*/ 2452688 w 3843230"/>
              <a:gd name="connsiteY33" fmla="*/ 347664 h 1747838"/>
              <a:gd name="connsiteX34" fmla="*/ 2469356 w 3843230"/>
              <a:gd name="connsiteY34" fmla="*/ 440533 h 1747838"/>
              <a:gd name="connsiteX35" fmla="*/ 2486025 w 3843230"/>
              <a:gd name="connsiteY35" fmla="*/ 488157 h 1747838"/>
              <a:gd name="connsiteX36" fmla="*/ 2502694 w 3843230"/>
              <a:gd name="connsiteY36" fmla="*/ 526257 h 1747838"/>
              <a:gd name="connsiteX37" fmla="*/ 2405063 w 3843230"/>
              <a:gd name="connsiteY37" fmla="*/ 583407 h 1747838"/>
              <a:gd name="connsiteX38" fmla="*/ 2350294 w 3843230"/>
              <a:gd name="connsiteY38" fmla="*/ 619125 h 1747838"/>
              <a:gd name="connsiteX39" fmla="*/ 2359819 w 3843230"/>
              <a:gd name="connsiteY39" fmla="*/ 678658 h 1747838"/>
              <a:gd name="connsiteX40" fmla="*/ 2376488 w 3843230"/>
              <a:gd name="connsiteY40" fmla="*/ 723900 h 1747838"/>
              <a:gd name="connsiteX41" fmla="*/ 2416969 w 3843230"/>
              <a:gd name="connsiteY41" fmla="*/ 747714 h 1747838"/>
              <a:gd name="connsiteX42" fmla="*/ 2471738 w 3843230"/>
              <a:gd name="connsiteY42" fmla="*/ 807245 h 1747838"/>
              <a:gd name="connsiteX43" fmla="*/ 2502693 w 3843230"/>
              <a:gd name="connsiteY43" fmla="*/ 876301 h 1747838"/>
              <a:gd name="connsiteX44" fmla="*/ 2547938 w 3843230"/>
              <a:gd name="connsiteY44" fmla="*/ 890589 h 1747838"/>
              <a:gd name="connsiteX45" fmla="*/ 2655094 w 3843230"/>
              <a:gd name="connsiteY45" fmla="*/ 926308 h 1747838"/>
              <a:gd name="connsiteX46" fmla="*/ 2743200 w 3843230"/>
              <a:gd name="connsiteY46" fmla="*/ 973932 h 1747838"/>
              <a:gd name="connsiteX47" fmla="*/ 2859881 w 3843230"/>
              <a:gd name="connsiteY47" fmla="*/ 1035844 h 1747838"/>
              <a:gd name="connsiteX48" fmla="*/ 3033712 w 3843230"/>
              <a:gd name="connsiteY48" fmla="*/ 1109663 h 1747838"/>
              <a:gd name="connsiteX49" fmla="*/ 3152775 w 3843230"/>
              <a:gd name="connsiteY49" fmla="*/ 1185863 h 1747838"/>
              <a:gd name="connsiteX50" fmla="*/ 3293269 w 3843230"/>
              <a:gd name="connsiteY50" fmla="*/ 1188244 h 1747838"/>
              <a:gd name="connsiteX51" fmla="*/ 3438525 w 3843230"/>
              <a:gd name="connsiteY51" fmla="*/ 1119188 h 1747838"/>
              <a:gd name="connsiteX52" fmla="*/ 3538537 w 3843230"/>
              <a:gd name="connsiteY52" fmla="*/ 1104900 h 1747838"/>
              <a:gd name="connsiteX53" fmla="*/ 3695700 w 3843230"/>
              <a:gd name="connsiteY53" fmla="*/ 1176338 h 1747838"/>
              <a:gd name="connsiteX54" fmla="*/ 3838575 w 3843230"/>
              <a:gd name="connsiteY54" fmla="*/ 1293019 h 1747838"/>
              <a:gd name="connsiteX55" fmla="*/ 3840956 w 3843230"/>
              <a:gd name="connsiteY55" fmla="*/ 1371602 h 1747838"/>
              <a:gd name="connsiteX56" fmla="*/ 3800475 w 3843230"/>
              <a:gd name="connsiteY56" fmla="*/ 1390650 h 1747838"/>
              <a:gd name="connsiteX57" fmla="*/ 3755231 w 3843230"/>
              <a:gd name="connsiteY57" fmla="*/ 1440658 h 1747838"/>
              <a:gd name="connsiteX58" fmla="*/ 3771900 w 3843230"/>
              <a:gd name="connsiteY58" fmla="*/ 1528763 h 1747838"/>
              <a:gd name="connsiteX59" fmla="*/ 3657600 w 3843230"/>
              <a:gd name="connsiteY59" fmla="*/ 1576388 h 1747838"/>
              <a:gd name="connsiteX60" fmla="*/ 3562350 w 3843230"/>
              <a:gd name="connsiteY60" fmla="*/ 1624013 h 1747838"/>
              <a:gd name="connsiteX61" fmla="*/ 3352800 w 3843230"/>
              <a:gd name="connsiteY61" fmla="*/ 1681163 h 1747838"/>
              <a:gd name="connsiteX62" fmla="*/ 3162300 w 3843230"/>
              <a:gd name="connsiteY62" fmla="*/ 1738313 h 1747838"/>
              <a:gd name="connsiteX63" fmla="*/ 2914650 w 3843230"/>
              <a:gd name="connsiteY63" fmla="*/ 1709738 h 1747838"/>
              <a:gd name="connsiteX64" fmla="*/ 2647950 w 3843230"/>
              <a:gd name="connsiteY64" fmla="*/ 1700213 h 1747838"/>
              <a:gd name="connsiteX65" fmla="*/ 2362200 w 3843230"/>
              <a:gd name="connsiteY65" fmla="*/ 1633538 h 1747838"/>
              <a:gd name="connsiteX66" fmla="*/ 2085975 w 3843230"/>
              <a:gd name="connsiteY66" fmla="*/ 1662113 h 1747838"/>
              <a:gd name="connsiteX67" fmla="*/ 1847850 w 3843230"/>
              <a:gd name="connsiteY67" fmla="*/ 1681163 h 1747838"/>
              <a:gd name="connsiteX68" fmla="*/ 1733550 w 3843230"/>
              <a:gd name="connsiteY68" fmla="*/ 1652588 h 1747838"/>
              <a:gd name="connsiteX69" fmla="*/ 1543050 w 3843230"/>
              <a:gd name="connsiteY69" fmla="*/ 1747838 h 1747838"/>
              <a:gd name="connsiteX70" fmla="*/ 1352550 w 3843230"/>
              <a:gd name="connsiteY70" fmla="*/ 1728788 h 1747838"/>
              <a:gd name="connsiteX71" fmla="*/ 1162050 w 3843230"/>
              <a:gd name="connsiteY71" fmla="*/ 1671638 h 1747838"/>
              <a:gd name="connsiteX72" fmla="*/ 1019175 w 3843230"/>
              <a:gd name="connsiteY72" fmla="*/ 1643063 h 1747838"/>
              <a:gd name="connsiteX73" fmla="*/ 885825 w 3843230"/>
              <a:gd name="connsiteY73" fmla="*/ 1528763 h 1747838"/>
              <a:gd name="connsiteX74" fmla="*/ 781050 w 3843230"/>
              <a:gd name="connsiteY74" fmla="*/ 1357313 h 1747838"/>
              <a:gd name="connsiteX75" fmla="*/ 561975 w 3843230"/>
              <a:gd name="connsiteY75" fmla="*/ 1233488 h 1747838"/>
              <a:gd name="connsiteX76" fmla="*/ 314325 w 3843230"/>
              <a:gd name="connsiteY76" fmla="*/ 1147763 h 1747838"/>
              <a:gd name="connsiteX77" fmla="*/ 200025 w 3843230"/>
              <a:gd name="connsiteY77" fmla="*/ 985838 h 1747838"/>
              <a:gd name="connsiteX78" fmla="*/ 57150 w 3843230"/>
              <a:gd name="connsiteY78" fmla="*/ 919163 h 1747838"/>
              <a:gd name="connsiteX79" fmla="*/ 19050 w 3843230"/>
              <a:gd name="connsiteY79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26218 w 3843230"/>
              <a:gd name="connsiteY3" fmla="*/ 733426 h 1747838"/>
              <a:gd name="connsiteX4" fmla="*/ 285750 w 3843230"/>
              <a:gd name="connsiteY4" fmla="*/ 709613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19237 w 3843230"/>
              <a:gd name="connsiteY18" fmla="*/ 102395 h 1747838"/>
              <a:gd name="connsiteX19" fmla="*/ 1552575 w 3843230"/>
              <a:gd name="connsiteY19" fmla="*/ 69058 h 1747838"/>
              <a:gd name="connsiteX20" fmla="*/ 1619250 w 3843230"/>
              <a:gd name="connsiteY20" fmla="*/ 90488 h 1747838"/>
              <a:gd name="connsiteX21" fmla="*/ 1619250 w 3843230"/>
              <a:gd name="connsiteY21" fmla="*/ 90488 h 1747838"/>
              <a:gd name="connsiteX22" fmla="*/ 1704975 w 3843230"/>
              <a:gd name="connsiteY22" fmla="*/ 102395 h 1747838"/>
              <a:gd name="connsiteX23" fmla="*/ 1762125 w 3843230"/>
              <a:gd name="connsiteY23" fmla="*/ 71438 h 1747838"/>
              <a:gd name="connsiteX24" fmla="*/ 1831181 w 3843230"/>
              <a:gd name="connsiteY24" fmla="*/ 85725 h 1747838"/>
              <a:gd name="connsiteX25" fmla="*/ 1883569 w 3843230"/>
              <a:gd name="connsiteY25" fmla="*/ 111920 h 1747838"/>
              <a:gd name="connsiteX26" fmla="*/ 1976438 w 3843230"/>
              <a:gd name="connsiteY26" fmla="*/ 69058 h 1747838"/>
              <a:gd name="connsiteX27" fmla="*/ 2081213 w 3843230"/>
              <a:gd name="connsiteY27" fmla="*/ 57152 h 1747838"/>
              <a:gd name="connsiteX28" fmla="*/ 2133600 w 3843230"/>
              <a:gd name="connsiteY28" fmla="*/ 42863 h 1747838"/>
              <a:gd name="connsiteX29" fmla="*/ 2212181 w 3843230"/>
              <a:gd name="connsiteY29" fmla="*/ 0 h 1747838"/>
              <a:gd name="connsiteX30" fmla="*/ 2288381 w 3843230"/>
              <a:gd name="connsiteY30" fmla="*/ 102395 h 1747838"/>
              <a:gd name="connsiteX31" fmla="*/ 2343151 w 3843230"/>
              <a:gd name="connsiteY31" fmla="*/ 207169 h 1747838"/>
              <a:gd name="connsiteX32" fmla="*/ 2428875 w 3843230"/>
              <a:gd name="connsiteY32" fmla="*/ 309563 h 1747838"/>
              <a:gd name="connsiteX33" fmla="*/ 2452688 w 3843230"/>
              <a:gd name="connsiteY33" fmla="*/ 347664 h 1747838"/>
              <a:gd name="connsiteX34" fmla="*/ 2469356 w 3843230"/>
              <a:gd name="connsiteY34" fmla="*/ 440533 h 1747838"/>
              <a:gd name="connsiteX35" fmla="*/ 2486025 w 3843230"/>
              <a:gd name="connsiteY35" fmla="*/ 488157 h 1747838"/>
              <a:gd name="connsiteX36" fmla="*/ 2502694 w 3843230"/>
              <a:gd name="connsiteY36" fmla="*/ 526257 h 1747838"/>
              <a:gd name="connsiteX37" fmla="*/ 2405063 w 3843230"/>
              <a:gd name="connsiteY37" fmla="*/ 583407 h 1747838"/>
              <a:gd name="connsiteX38" fmla="*/ 2350294 w 3843230"/>
              <a:gd name="connsiteY38" fmla="*/ 619125 h 1747838"/>
              <a:gd name="connsiteX39" fmla="*/ 2359819 w 3843230"/>
              <a:gd name="connsiteY39" fmla="*/ 678658 h 1747838"/>
              <a:gd name="connsiteX40" fmla="*/ 2376488 w 3843230"/>
              <a:gd name="connsiteY40" fmla="*/ 723900 h 1747838"/>
              <a:gd name="connsiteX41" fmla="*/ 2416969 w 3843230"/>
              <a:gd name="connsiteY41" fmla="*/ 747714 h 1747838"/>
              <a:gd name="connsiteX42" fmla="*/ 2471738 w 3843230"/>
              <a:gd name="connsiteY42" fmla="*/ 807245 h 1747838"/>
              <a:gd name="connsiteX43" fmla="*/ 2502693 w 3843230"/>
              <a:gd name="connsiteY43" fmla="*/ 876301 h 1747838"/>
              <a:gd name="connsiteX44" fmla="*/ 2547938 w 3843230"/>
              <a:gd name="connsiteY44" fmla="*/ 890589 h 1747838"/>
              <a:gd name="connsiteX45" fmla="*/ 2655094 w 3843230"/>
              <a:gd name="connsiteY45" fmla="*/ 926308 h 1747838"/>
              <a:gd name="connsiteX46" fmla="*/ 2743200 w 3843230"/>
              <a:gd name="connsiteY46" fmla="*/ 973932 h 1747838"/>
              <a:gd name="connsiteX47" fmla="*/ 2859881 w 3843230"/>
              <a:gd name="connsiteY47" fmla="*/ 1035844 h 1747838"/>
              <a:gd name="connsiteX48" fmla="*/ 3033712 w 3843230"/>
              <a:gd name="connsiteY48" fmla="*/ 1109663 h 1747838"/>
              <a:gd name="connsiteX49" fmla="*/ 3152775 w 3843230"/>
              <a:gd name="connsiteY49" fmla="*/ 1185863 h 1747838"/>
              <a:gd name="connsiteX50" fmla="*/ 3293269 w 3843230"/>
              <a:gd name="connsiteY50" fmla="*/ 1188244 h 1747838"/>
              <a:gd name="connsiteX51" fmla="*/ 3438525 w 3843230"/>
              <a:gd name="connsiteY51" fmla="*/ 1119188 h 1747838"/>
              <a:gd name="connsiteX52" fmla="*/ 3538537 w 3843230"/>
              <a:gd name="connsiteY52" fmla="*/ 1104900 h 1747838"/>
              <a:gd name="connsiteX53" fmla="*/ 3695700 w 3843230"/>
              <a:gd name="connsiteY53" fmla="*/ 1176338 h 1747838"/>
              <a:gd name="connsiteX54" fmla="*/ 3838575 w 3843230"/>
              <a:gd name="connsiteY54" fmla="*/ 1293019 h 1747838"/>
              <a:gd name="connsiteX55" fmla="*/ 3840956 w 3843230"/>
              <a:gd name="connsiteY55" fmla="*/ 1371602 h 1747838"/>
              <a:gd name="connsiteX56" fmla="*/ 3800475 w 3843230"/>
              <a:gd name="connsiteY56" fmla="*/ 1390650 h 1747838"/>
              <a:gd name="connsiteX57" fmla="*/ 3755231 w 3843230"/>
              <a:gd name="connsiteY57" fmla="*/ 1440658 h 1747838"/>
              <a:gd name="connsiteX58" fmla="*/ 3771900 w 3843230"/>
              <a:gd name="connsiteY58" fmla="*/ 1528763 h 1747838"/>
              <a:gd name="connsiteX59" fmla="*/ 3657600 w 3843230"/>
              <a:gd name="connsiteY59" fmla="*/ 1576388 h 1747838"/>
              <a:gd name="connsiteX60" fmla="*/ 3562350 w 3843230"/>
              <a:gd name="connsiteY60" fmla="*/ 1624013 h 1747838"/>
              <a:gd name="connsiteX61" fmla="*/ 3352800 w 3843230"/>
              <a:gd name="connsiteY61" fmla="*/ 1681163 h 1747838"/>
              <a:gd name="connsiteX62" fmla="*/ 3162300 w 3843230"/>
              <a:gd name="connsiteY62" fmla="*/ 1738313 h 1747838"/>
              <a:gd name="connsiteX63" fmla="*/ 2914650 w 3843230"/>
              <a:gd name="connsiteY63" fmla="*/ 1709738 h 1747838"/>
              <a:gd name="connsiteX64" fmla="*/ 2647950 w 3843230"/>
              <a:gd name="connsiteY64" fmla="*/ 1700213 h 1747838"/>
              <a:gd name="connsiteX65" fmla="*/ 2362200 w 3843230"/>
              <a:gd name="connsiteY65" fmla="*/ 1633538 h 1747838"/>
              <a:gd name="connsiteX66" fmla="*/ 2085975 w 3843230"/>
              <a:gd name="connsiteY66" fmla="*/ 1662113 h 1747838"/>
              <a:gd name="connsiteX67" fmla="*/ 1847850 w 3843230"/>
              <a:gd name="connsiteY67" fmla="*/ 1681163 h 1747838"/>
              <a:gd name="connsiteX68" fmla="*/ 1733550 w 3843230"/>
              <a:gd name="connsiteY68" fmla="*/ 1652588 h 1747838"/>
              <a:gd name="connsiteX69" fmla="*/ 1543050 w 3843230"/>
              <a:gd name="connsiteY69" fmla="*/ 1747838 h 1747838"/>
              <a:gd name="connsiteX70" fmla="*/ 1352550 w 3843230"/>
              <a:gd name="connsiteY70" fmla="*/ 1728788 h 1747838"/>
              <a:gd name="connsiteX71" fmla="*/ 1162050 w 3843230"/>
              <a:gd name="connsiteY71" fmla="*/ 1671638 h 1747838"/>
              <a:gd name="connsiteX72" fmla="*/ 1019175 w 3843230"/>
              <a:gd name="connsiteY72" fmla="*/ 1643063 h 1747838"/>
              <a:gd name="connsiteX73" fmla="*/ 885825 w 3843230"/>
              <a:gd name="connsiteY73" fmla="*/ 1528763 h 1747838"/>
              <a:gd name="connsiteX74" fmla="*/ 781050 w 3843230"/>
              <a:gd name="connsiteY74" fmla="*/ 1357313 h 1747838"/>
              <a:gd name="connsiteX75" fmla="*/ 561975 w 3843230"/>
              <a:gd name="connsiteY75" fmla="*/ 1233488 h 1747838"/>
              <a:gd name="connsiteX76" fmla="*/ 314325 w 3843230"/>
              <a:gd name="connsiteY76" fmla="*/ 1147763 h 1747838"/>
              <a:gd name="connsiteX77" fmla="*/ 200025 w 3843230"/>
              <a:gd name="connsiteY77" fmla="*/ 985838 h 1747838"/>
              <a:gd name="connsiteX78" fmla="*/ 57150 w 3843230"/>
              <a:gd name="connsiteY78" fmla="*/ 919163 h 1747838"/>
              <a:gd name="connsiteX79" fmla="*/ 19050 w 3843230"/>
              <a:gd name="connsiteY79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14300 w 3843230"/>
              <a:gd name="connsiteY2" fmla="*/ 776288 h 1747838"/>
              <a:gd name="connsiteX3" fmla="*/ 226218 w 3843230"/>
              <a:gd name="connsiteY3" fmla="*/ 733426 h 1747838"/>
              <a:gd name="connsiteX4" fmla="*/ 264319 w 3843230"/>
              <a:gd name="connsiteY4" fmla="*/ 716757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19237 w 3843230"/>
              <a:gd name="connsiteY18" fmla="*/ 102395 h 1747838"/>
              <a:gd name="connsiteX19" fmla="*/ 1552575 w 3843230"/>
              <a:gd name="connsiteY19" fmla="*/ 69058 h 1747838"/>
              <a:gd name="connsiteX20" fmla="*/ 1619250 w 3843230"/>
              <a:gd name="connsiteY20" fmla="*/ 90488 h 1747838"/>
              <a:gd name="connsiteX21" fmla="*/ 1619250 w 3843230"/>
              <a:gd name="connsiteY21" fmla="*/ 90488 h 1747838"/>
              <a:gd name="connsiteX22" fmla="*/ 1704975 w 3843230"/>
              <a:gd name="connsiteY22" fmla="*/ 102395 h 1747838"/>
              <a:gd name="connsiteX23" fmla="*/ 1762125 w 3843230"/>
              <a:gd name="connsiteY23" fmla="*/ 71438 h 1747838"/>
              <a:gd name="connsiteX24" fmla="*/ 1831181 w 3843230"/>
              <a:gd name="connsiteY24" fmla="*/ 85725 h 1747838"/>
              <a:gd name="connsiteX25" fmla="*/ 1883569 w 3843230"/>
              <a:gd name="connsiteY25" fmla="*/ 111920 h 1747838"/>
              <a:gd name="connsiteX26" fmla="*/ 1976438 w 3843230"/>
              <a:gd name="connsiteY26" fmla="*/ 69058 h 1747838"/>
              <a:gd name="connsiteX27" fmla="*/ 2081213 w 3843230"/>
              <a:gd name="connsiteY27" fmla="*/ 57152 h 1747838"/>
              <a:gd name="connsiteX28" fmla="*/ 2133600 w 3843230"/>
              <a:gd name="connsiteY28" fmla="*/ 42863 h 1747838"/>
              <a:gd name="connsiteX29" fmla="*/ 2212181 w 3843230"/>
              <a:gd name="connsiteY29" fmla="*/ 0 h 1747838"/>
              <a:gd name="connsiteX30" fmla="*/ 2288381 w 3843230"/>
              <a:gd name="connsiteY30" fmla="*/ 102395 h 1747838"/>
              <a:gd name="connsiteX31" fmla="*/ 2343151 w 3843230"/>
              <a:gd name="connsiteY31" fmla="*/ 207169 h 1747838"/>
              <a:gd name="connsiteX32" fmla="*/ 2428875 w 3843230"/>
              <a:gd name="connsiteY32" fmla="*/ 309563 h 1747838"/>
              <a:gd name="connsiteX33" fmla="*/ 2452688 w 3843230"/>
              <a:gd name="connsiteY33" fmla="*/ 347664 h 1747838"/>
              <a:gd name="connsiteX34" fmla="*/ 2469356 w 3843230"/>
              <a:gd name="connsiteY34" fmla="*/ 440533 h 1747838"/>
              <a:gd name="connsiteX35" fmla="*/ 2486025 w 3843230"/>
              <a:gd name="connsiteY35" fmla="*/ 488157 h 1747838"/>
              <a:gd name="connsiteX36" fmla="*/ 2502694 w 3843230"/>
              <a:gd name="connsiteY36" fmla="*/ 526257 h 1747838"/>
              <a:gd name="connsiteX37" fmla="*/ 2405063 w 3843230"/>
              <a:gd name="connsiteY37" fmla="*/ 583407 h 1747838"/>
              <a:gd name="connsiteX38" fmla="*/ 2350294 w 3843230"/>
              <a:gd name="connsiteY38" fmla="*/ 619125 h 1747838"/>
              <a:gd name="connsiteX39" fmla="*/ 2359819 w 3843230"/>
              <a:gd name="connsiteY39" fmla="*/ 678658 h 1747838"/>
              <a:gd name="connsiteX40" fmla="*/ 2376488 w 3843230"/>
              <a:gd name="connsiteY40" fmla="*/ 723900 h 1747838"/>
              <a:gd name="connsiteX41" fmla="*/ 2416969 w 3843230"/>
              <a:gd name="connsiteY41" fmla="*/ 747714 h 1747838"/>
              <a:gd name="connsiteX42" fmla="*/ 2471738 w 3843230"/>
              <a:gd name="connsiteY42" fmla="*/ 807245 h 1747838"/>
              <a:gd name="connsiteX43" fmla="*/ 2502693 w 3843230"/>
              <a:gd name="connsiteY43" fmla="*/ 876301 h 1747838"/>
              <a:gd name="connsiteX44" fmla="*/ 2547938 w 3843230"/>
              <a:gd name="connsiteY44" fmla="*/ 890589 h 1747838"/>
              <a:gd name="connsiteX45" fmla="*/ 2655094 w 3843230"/>
              <a:gd name="connsiteY45" fmla="*/ 926308 h 1747838"/>
              <a:gd name="connsiteX46" fmla="*/ 2743200 w 3843230"/>
              <a:gd name="connsiteY46" fmla="*/ 973932 h 1747838"/>
              <a:gd name="connsiteX47" fmla="*/ 2859881 w 3843230"/>
              <a:gd name="connsiteY47" fmla="*/ 1035844 h 1747838"/>
              <a:gd name="connsiteX48" fmla="*/ 3033712 w 3843230"/>
              <a:gd name="connsiteY48" fmla="*/ 1109663 h 1747838"/>
              <a:gd name="connsiteX49" fmla="*/ 3152775 w 3843230"/>
              <a:gd name="connsiteY49" fmla="*/ 1185863 h 1747838"/>
              <a:gd name="connsiteX50" fmla="*/ 3293269 w 3843230"/>
              <a:gd name="connsiteY50" fmla="*/ 1188244 h 1747838"/>
              <a:gd name="connsiteX51" fmla="*/ 3438525 w 3843230"/>
              <a:gd name="connsiteY51" fmla="*/ 1119188 h 1747838"/>
              <a:gd name="connsiteX52" fmla="*/ 3538537 w 3843230"/>
              <a:gd name="connsiteY52" fmla="*/ 1104900 h 1747838"/>
              <a:gd name="connsiteX53" fmla="*/ 3695700 w 3843230"/>
              <a:gd name="connsiteY53" fmla="*/ 1176338 h 1747838"/>
              <a:gd name="connsiteX54" fmla="*/ 3838575 w 3843230"/>
              <a:gd name="connsiteY54" fmla="*/ 1293019 h 1747838"/>
              <a:gd name="connsiteX55" fmla="*/ 3840956 w 3843230"/>
              <a:gd name="connsiteY55" fmla="*/ 1371602 h 1747838"/>
              <a:gd name="connsiteX56" fmla="*/ 3800475 w 3843230"/>
              <a:gd name="connsiteY56" fmla="*/ 1390650 h 1747838"/>
              <a:gd name="connsiteX57" fmla="*/ 3755231 w 3843230"/>
              <a:gd name="connsiteY57" fmla="*/ 1440658 h 1747838"/>
              <a:gd name="connsiteX58" fmla="*/ 3771900 w 3843230"/>
              <a:gd name="connsiteY58" fmla="*/ 1528763 h 1747838"/>
              <a:gd name="connsiteX59" fmla="*/ 3657600 w 3843230"/>
              <a:gd name="connsiteY59" fmla="*/ 1576388 h 1747838"/>
              <a:gd name="connsiteX60" fmla="*/ 3562350 w 3843230"/>
              <a:gd name="connsiteY60" fmla="*/ 1624013 h 1747838"/>
              <a:gd name="connsiteX61" fmla="*/ 3352800 w 3843230"/>
              <a:gd name="connsiteY61" fmla="*/ 1681163 h 1747838"/>
              <a:gd name="connsiteX62" fmla="*/ 3162300 w 3843230"/>
              <a:gd name="connsiteY62" fmla="*/ 1738313 h 1747838"/>
              <a:gd name="connsiteX63" fmla="*/ 2914650 w 3843230"/>
              <a:gd name="connsiteY63" fmla="*/ 1709738 h 1747838"/>
              <a:gd name="connsiteX64" fmla="*/ 2647950 w 3843230"/>
              <a:gd name="connsiteY64" fmla="*/ 1700213 h 1747838"/>
              <a:gd name="connsiteX65" fmla="*/ 2362200 w 3843230"/>
              <a:gd name="connsiteY65" fmla="*/ 1633538 h 1747838"/>
              <a:gd name="connsiteX66" fmla="*/ 2085975 w 3843230"/>
              <a:gd name="connsiteY66" fmla="*/ 1662113 h 1747838"/>
              <a:gd name="connsiteX67" fmla="*/ 1847850 w 3843230"/>
              <a:gd name="connsiteY67" fmla="*/ 1681163 h 1747838"/>
              <a:gd name="connsiteX68" fmla="*/ 1733550 w 3843230"/>
              <a:gd name="connsiteY68" fmla="*/ 1652588 h 1747838"/>
              <a:gd name="connsiteX69" fmla="*/ 1543050 w 3843230"/>
              <a:gd name="connsiteY69" fmla="*/ 1747838 h 1747838"/>
              <a:gd name="connsiteX70" fmla="*/ 1352550 w 3843230"/>
              <a:gd name="connsiteY70" fmla="*/ 1728788 h 1747838"/>
              <a:gd name="connsiteX71" fmla="*/ 1162050 w 3843230"/>
              <a:gd name="connsiteY71" fmla="*/ 1671638 h 1747838"/>
              <a:gd name="connsiteX72" fmla="*/ 1019175 w 3843230"/>
              <a:gd name="connsiteY72" fmla="*/ 1643063 h 1747838"/>
              <a:gd name="connsiteX73" fmla="*/ 885825 w 3843230"/>
              <a:gd name="connsiteY73" fmla="*/ 1528763 h 1747838"/>
              <a:gd name="connsiteX74" fmla="*/ 781050 w 3843230"/>
              <a:gd name="connsiteY74" fmla="*/ 1357313 h 1747838"/>
              <a:gd name="connsiteX75" fmla="*/ 561975 w 3843230"/>
              <a:gd name="connsiteY75" fmla="*/ 1233488 h 1747838"/>
              <a:gd name="connsiteX76" fmla="*/ 314325 w 3843230"/>
              <a:gd name="connsiteY76" fmla="*/ 1147763 h 1747838"/>
              <a:gd name="connsiteX77" fmla="*/ 200025 w 3843230"/>
              <a:gd name="connsiteY77" fmla="*/ 985838 h 1747838"/>
              <a:gd name="connsiteX78" fmla="*/ 57150 w 3843230"/>
              <a:gd name="connsiteY78" fmla="*/ 919163 h 1747838"/>
              <a:gd name="connsiteX79" fmla="*/ 19050 w 3843230"/>
              <a:gd name="connsiteY79" fmla="*/ 842963 h 1747838"/>
              <a:gd name="connsiteX0" fmla="*/ 0 w 3843230"/>
              <a:gd name="connsiteY0" fmla="*/ 928688 h 1747838"/>
              <a:gd name="connsiteX1" fmla="*/ 28575 w 3843230"/>
              <a:gd name="connsiteY1" fmla="*/ 871538 h 1747838"/>
              <a:gd name="connsiteX2" fmla="*/ 128588 w 3843230"/>
              <a:gd name="connsiteY2" fmla="*/ 783432 h 1747838"/>
              <a:gd name="connsiteX3" fmla="*/ 226218 w 3843230"/>
              <a:gd name="connsiteY3" fmla="*/ 733426 h 1747838"/>
              <a:gd name="connsiteX4" fmla="*/ 264319 w 3843230"/>
              <a:gd name="connsiteY4" fmla="*/ 716757 h 1747838"/>
              <a:gd name="connsiteX5" fmla="*/ 381000 w 3843230"/>
              <a:gd name="connsiteY5" fmla="*/ 557213 h 1747838"/>
              <a:gd name="connsiteX6" fmla="*/ 495300 w 3843230"/>
              <a:gd name="connsiteY6" fmla="*/ 471488 h 1747838"/>
              <a:gd name="connsiteX7" fmla="*/ 495300 w 3843230"/>
              <a:gd name="connsiteY7" fmla="*/ 471488 h 1747838"/>
              <a:gd name="connsiteX8" fmla="*/ 666750 w 3843230"/>
              <a:gd name="connsiteY8" fmla="*/ 452438 h 1747838"/>
              <a:gd name="connsiteX9" fmla="*/ 733425 w 3843230"/>
              <a:gd name="connsiteY9" fmla="*/ 395288 h 1747838"/>
              <a:gd name="connsiteX10" fmla="*/ 885825 w 3843230"/>
              <a:gd name="connsiteY10" fmla="*/ 309563 h 1747838"/>
              <a:gd name="connsiteX11" fmla="*/ 981075 w 3843230"/>
              <a:gd name="connsiteY11" fmla="*/ 290513 h 1747838"/>
              <a:gd name="connsiteX12" fmla="*/ 1028700 w 3843230"/>
              <a:gd name="connsiteY12" fmla="*/ 271463 h 1747838"/>
              <a:gd name="connsiteX13" fmla="*/ 1028700 w 3843230"/>
              <a:gd name="connsiteY13" fmla="*/ 271463 h 1747838"/>
              <a:gd name="connsiteX14" fmla="*/ 1181100 w 3843230"/>
              <a:gd name="connsiteY14" fmla="*/ 242888 h 1747838"/>
              <a:gd name="connsiteX15" fmla="*/ 1285875 w 3843230"/>
              <a:gd name="connsiteY15" fmla="*/ 214313 h 1747838"/>
              <a:gd name="connsiteX16" fmla="*/ 1285875 w 3843230"/>
              <a:gd name="connsiteY16" fmla="*/ 214313 h 1747838"/>
              <a:gd name="connsiteX17" fmla="*/ 1466850 w 3843230"/>
              <a:gd name="connsiteY17" fmla="*/ 157163 h 1747838"/>
              <a:gd name="connsiteX18" fmla="*/ 1519237 w 3843230"/>
              <a:gd name="connsiteY18" fmla="*/ 102395 h 1747838"/>
              <a:gd name="connsiteX19" fmla="*/ 1552575 w 3843230"/>
              <a:gd name="connsiteY19" fmla="*/ 69058 h 1747838"/>
              <a:gd name="connsiteX20" fmla="*/ 1619250 w 3843230"/>
              <a:gd name="connsiteY20" fmla="*/ 90488 h 1747838"/>
              <a:gd name="connsiteX21" fmla="*/ 1619250 w 3843230"/>
              <a:gd name="connsiteY21" fmla="*/ 90488 h 1747838"/>
              <a:gd name="connsiteX22" fmla="*/ 1704975 w 3843230"/>
              <a:gd name="connsiteY22" fmla="*/ 102395 h 1747838"/>
              <a:gd name="connsiteX23" fmla="*/ 1762125 w 3843230"/>
              <a:gd name="connsiteY23" fmla="*/ 71438 h 1747838"/>
              <a:gd name="connsiteX24" fmla="*/ 1831181 w 3843230"/>
              <a:gd name="connsiteY24" fmla="*/ 85725 h 1747838"/>
              <a:gd name="connsiteX25" fmla="*/ 1883569 w 3843230"/>
              <a:gd name="connsiteY25" fmla="*/ 111920 h 1747838"/>
              <a:gd name="connsiteX26" fmla="*/ 1976438 w 3843230"/>
              <a:gd name="connsiteY26" fmla="*/ 69058 h 1747838"/>
              <a:gd name="connsiteX27" fmla="*/ 2081213 w 3843230"/>
              <a:gd name="connsiteY27" fmla="*/ 57152 h 1747838"/>
              <a:gd name="connsiteX28" fmla="*/ 2133600 w 3843230"/>
              <a:gd name="connsiteY28" fmla="*/ 42863 h 1747838"/>
              <a:gd name="connsiteX29" fmla="*/ 2212181 w 3843230"/>
              <a:gd name="connsiteY29" fmla="*/ 0 h 1747838"/>
              <a:gd name="connsiteX30" fmla="*/ 2288381 w 3843230"/>
              <a:gd name="connsiteY30" fmla="*/ 102395 h 1747838"/>
              <a:gd name="connsiteX31" fmla="*/ 2343151 w 3843230"/>
              <a:gd name="connsiteY31" fmla="*/ 207169 h 1747838"/>
              <a:gd name="connsiteX32" fmla="*/ 2428875 w 3843230"/>
              <a:gd name="connsiteY32" fmla="*/ 309563 h 1747838"/>
              <a:gd name="connsiteX33" fmla="*/ 2452688 w 3843230"/>
              <a:gd name="connsiteY33" fmla="*/ 347664 h 1747838"/>
              <a:gd name="connsiteX34" fmla="*/ 2469356 w 3843230"/>
              <a:gd name="connsiteY34" fmla="*/ 440533 h 1747838"/>
              <a:gd name="connsiteX35" fmla="*/ 2486025 w 3843230"/>
              <a:gd name="connsiteY35" fmla="*/ 488157 h 1747838"/>
              <a:gd name="connsiteX36" fmla="*/ 2502694 w 3843230"/>
              <a:gd name="connsiteY36" fmla="*/ 526257 h 1747838"/>
              <a:gd name="connsiteX37" fmla="*/ 2405063 w 3843230"/>
              <a:gd name="connsiteY37" fmla="*/ 583407 h 1747838"/>
              <a:gd name="connsiteX38" fmla="*/ 2350294 w 3843230"/>
              <a:gd name="connsiteY38" fmla="*/ 619125 h 1747838"/>
              <a:gd name="connsiteX39" fmla="*/ 2359819 w 3843230"/>
              <a:gd name="connsiteY39" fmla="*/ 678658 h 1747838"/>
              <a:gd name="connsiteX40" fmla="*/ 2376488 w 3843230"/>
              <a:gd name="connsiteY40" fmla="*/ 723900 h 1747838"/>
              <a:gd name="connsiteX41" fmla="*/ 2416969 w 3843230"/>
              <a:gd name="connsiteY41" fmla="*/ 747714 h 1747838"/>
              <a:gd name="connsiteX42" fmla="*/ 2471738 w 3843230"/>
              <a:gd name="connsiteY42" fmla="*/ 807245 h 1747838"/>
              <a:gd name="connsiteX43" fmla="*/ 2502693 w 3843230"/>
              <a:gd name="connsiteY43" fmla="*/ 876301 h 1747838"/>
              <a:gd name="connsiteX44" fmla="*/ 2547938 w 3843230"/>
              <a:gd name="connsiteY44" fmla="*/ 890589 h 1747838"/>
              <a:gd name="connsiteX45" fmla="*/ 2655094 w 3843230"/>
              <a:gd name="connsiteY45" fmla="*/ 926308 h 1747838"/>
              <a:gd name="connsiteX46" fmla="*/ 2743200 w 3843230"/>
              <a:gd name="connsiteY46" fmla="*/ 973932 h 1747838"/>
              <a:gd name="connsiteX47" fmla="*/ 2859881 w 3843230"/>
              <a:gd name="connsiteY47" fmla="*/ 1035844 h 1747838"/>
              <a:gd name="connsiteX48" fmla="*/ 3033712 w 3843230"/>
              <a:gd name="connsiteY48" fmla="*/ 1109663 h 1747838"/>
              <a:gd name="connsiteX49" fmla="*/ 3152775 w 3843230"/>
              <a:gd name="connsiteY49" fmla="*/ 1185863 h 1747838"/>
              <a:gd name="connsiteX50" fmla="*/ 3293269 w 3843230"/>
              <a:gd name="connsiteY50" fmla="*/ 1188244 h 1747838"/>
              <a:gd name="connsiteX51" fmla="*/ 3438525 w 3843230"/>
              <a:gd name="connsiteY51" fmla="*/ 1119188 h 1747838"/>
              <a:gd name="connsiteX52" fmla="*/ 3538537 w 3843230"/>
              <a:gd name="connsiteY52" fmla="*/ 1104900 h 1747838"/>
              <a:gd name="connsiteX53" fmla="*/ 3695700 w 3843230"/>
              <a:gd name="connsiteY53" fmla="*/ 1176338 h 1747838"/>
              <a:gd name="connsiteX54" fmla="*/ 3838575 w 3843230"/>
              <a:gd name="connsiteY54" fmla="*/ 1293019 h 1747838"/>
              <a:gd name="connsiteX55" fmla="*/ 3840956 w 3843230"/>
              <a:gd name="connsiteY55" fmla="*/ 1371602 h 1747838"/>
              <a:gd name="connsiteX56" fmla="*/ 3800475 w 3843230"/>
              <a:gd name="connsiteY56" fmla="*/ 1390650 h 1747838"/>
              <a:gd name="connsiteX57" fmla="*/ 3755231 w 3843230"/>
              <a:gd name="connsiteY57" fmla="*/ 1440658 h 1747838"/>
              <a:gd name="connsiteX58" fmla="*/ 3771900 w 3843230"/>
              <a:gd name="connsiteY58" fmla="*/ 1528763 h 1747838"/>
              <a:gd name="connsiteX59" fmla="*/ 3657600 w 3843230"/>
              <a:gd name="connsiteY59" fmla="*/ 1576388 h 1747838"/>
              <a:gd name="connsiteX60" fmla="*/ 3562350 w 3843230"/>
              <a:gd name="connsiteY60" fmla="*/ 1624013 h 1747838"/>
              <a:gd name="connsiteX61" fmla="*/ 3352800 w 3843230"/>
              <a:gd name="connsiteY61" fmla="*/ 1681163 h 1747838"/>
              <a:gd name="connsiteX62" fmla="*/ 3162300 w 3843230"/>
              <a:gd name="connsiteY62" fmla="*/ 1738313 h 1747838"/>
              <a:gd name="connsiteX63" fmla="*/ 2914650 w 3843230"/>
              <a:gd name="connsiteY63" fmla="*/ 1709738 h 1747838"/>
              <a:gd name="connsiteX64" fmla="*/ 2647950 w 3843230"/>
              <a:gd name="connsiteY64" fmla="*/ 1700213 h 1747838"/>
              <a:gd name="connsiteX65" fmla="*/ 2362200 w 3843230"/>
              <a:gd name="connsiteY65" fmla="*/ 1633538 h 1747838"/>
              <a:gd name="connsiteX66" fmla="*/ 2085975 w 3843230"/>
              <a:gd name="connsiteY66" fmla="*/ 1662113 h 1747838"/>
              <a:gd name="connsiteX67" fmla="*/ 1847850 w 3843230"/>
              <a:gd name="connsiteY67" fmla="*/ 1681163 h 1747838"/>
              <a:gd name="connsiteX68" fmla="*/ 1733550 w 3843230"/>
              <a:gd name="connsiteY68" fmla="*/ 1652588 h 1747838"/>
              <a:gd name="connsiteX69" fmla="*/ 1543050 w 3843230"/>
              <a:gd name="connsiteY69" fmla="*/ 1747838 h 1747838"/>
              <a:gd name="connsiteX70" fmla="*/ 1352550 w 3843230"/>
              <a:gd name="connsiteY70" fmla="*/ 1728788 h 1747838"/>
              <a:gd name="connsiteX71" fmla="*/ 1162050 w 3843230"/>
              <a:gd name="connsiteY71" fmla="*/ 1671638 h 1747838"/>
              <a:gd name="connsiteX72" fmla="*/ 1019175 w 3843230"/>
              <a:gd name="connsiteY72" fmla="*/ 1643063 h 1747838"/>
              <a:gd name="connsiteX73" fmla="*/ 885825 w 3843230"/>
              <a:gd name="connsiteY73" fmla="*/ 1528763 h 1747838"/>
              <a:gd name="connsiteX74" fmla="*/ 781050 w 3843230"/>
              <a:gd name="connsiteY74" fmla="*/ 1357313 h 1747838"/>
              <a:gd name="connsiteX75" fmla="*/ 561975 w 3843230"/>
              <a:gd name="connsiteY75" fmla="*/ 1233488 h 1747838"/>
              <a:gd name="connsiteX76" fmla="*/ 314325 w 3843230"/>
              <a:gd name="connsiteY76" fmla="*/ 1147763 h 1747838"/>
              <a:gd name="connsiteX77" fmla="*/ 200025 w 3843230"/>
              <a:gd name="connsiteY77" fmla="*/ 985838 h 1747838"/>
              <a:gd name="connsiteX78" fmla="*/ 57150 w 3843230"/>
              <a:gd name="connsiteY78" fmla="*/ 919163 h 1747838"/>
              <a:gd name="connsiteX79" fmla="*/ 19050 w 3843230"/>
              <a:gd name="connsiteY79" fmla="*/ 842963 h 1747838"/>
              <a:gd name="connsiteX0" fmla="*/ 0 w 3843230"/>
              <a:gd name="connsiteY0" fmla="*/ 928688 h 1747838"/>
              <a:gd name="connsiteX1" fmla="*/ 128588 w 3843230"/>
              <a:gd name="connsiteY1" fmla="*/ 783432 h 1747838"/>
              <a:gd name="connsiteX2" fmla="*/ 226218 w 3843230"/>
              <a:gd name="connsiteY2" fmla="*/ 733426 h 1747838"/>
              <a:gd name="connsiteX3" fmla="*/ 264319 w 3843230"/>
              <a:gd name="connsiteY3" fmla="*/ 716757 h 1747838"/>
              <a:gd name="connsiteX4" fmla="*/ 381000 w 3843230"/>
              <a:gd name="connsiteY4" fmla="*/ 557213 h 1747838"/>
              <a:gd name="connsiteX5" fmla="*/ 495300 w 3843230"/>
              <a:gd name="connsiteY5" fmla="*/ 471488 h 1747838"/>
              <a:gd name="connsiteX6" fmla="*/ 495300 w 3843230"/>
              <a:gd name="connsiteY6" fmla="*/ 471488 h 1747838"/>
              <a:gd name="connsiteX7" fmla="*/ 666750 w 3843230"/>
              <a:gd name="connsiteY7" fmla="*/ 452438 h 1747838"/>
              <a:gd name="connsiteX8" fmla="*/ 733425 w 3843230"/>
              <a:gd name="connsiteY8" fmla="*/ 395288 h 1747838"/>
              <a:gd name="connsiteX9" fmla="*/ 885825 w 3843230"/>
              <a:gd name="connsiteY9" fmla="*/ 309563 h 1747838"/>
              <a:gd name="connsiteX10" fmla="*/ 981075 w 3843230"/>
              <a:gd name="connsiteY10" fmla="*/ 290513 h 1747838"/>
              <a:gd name="connsiteX11" fmla="*/ 1028700 w 3843230"/>
              <a:gd name="connsiteY11" fmla="*/ 271463 h 1747838"/>
              <a:gd name="connsiteX12" fmla="*/ 1028700 w 3843230"/>
              <a:gd name="connsiteY12" fmla="*/ 271463 h 1747838"/>
              <a:gd name="connsiteX13" fmla="*/ 1181100 w 3843230"/>
              <a:gd name="connsiteY13" fmla="*/ 242888 h 1747838"/>
              <a:gd name="connsiteX14" fmla="*/ 1285875 w 3843230"/>
              <a:gd name="connsiteY14" fmla="*/ 214313 h 1747838"/>
              <a:gd name="connsiteX15" fmla="*/ 1285875 w 3843230"/>
              <a:gd name="connsiteY15" fmla="*/ 214313 h 1747838"/>
              <a:gd name="connsiteX16" fmla="*/ 1466850 w 3843230"/>
              <a:gd name="connsiteY16" fmla="*/ 157163 h 1747838"/>
              <a:gd name="connsiteX17" fmla="*/ 1519237 w 3843230"/>
              <a:gd name="connsiteY17" fmla="*/ 102395 h 1747838"/>
              <a:gd name="connsiteX18" fmla="*/ 1552575 w 3843230"/>
              <a:gd name="connsiteY18" fmla="*/ 69058 h 1747838"/>
              <a:gd name="connsiteX19" fmla="*/ 1619250 w 3843230"/>
              <a:gd name="connsiteY19" fmla="*/ 90488 h 1747838"/>
              <a:gd name="connsiteX20" fmla="*/ 1619250 w 3843230"/>
              <a:gd name="connsiteY20" fmla="*/ 90488 h 1747838"/>
              <a:gd name="connsiteX21" fmla="*/ 1704975 w 3843230"/>
              <a:gd name="connsiteY21" fmla="*/ 102395 h 1747838"/>
              <a:gd name="connsiteX22" fmla="*/ 1762125 w 3843230"/>
              <a:gd name="connsiteY22" fmla="*/ 71438 h 1747838"/>
              <a:gd name="connsiteX23" fmla="*/ 1831181 w 3843230"/>
              <a:gd name="connsiteY23" fmla="*/ 85725 h 1747838"/>
              <a:gd name="connsiteX24" fmla="*/ 1883569 w 3843230"/>
              <a:gd name="connsiteY24" fmla="*/ 111920 h 1747838"/>
              <a:gd name="connsiteX25" fmla="*/ 1976438 w 3843230"/>
              <a:gd name="connsiteY25" fmla="*/ 69058 h 1747838"/>
              <a:gd name="connsiteX26" fmla="*/ 2081213 w 3843230"/>
              <a:gd name="connsiteY26" fmla="*/ 57152 h 1747838"/>
              <a:gd name="connsiteX27" fmla="*/ 2133600 w 3843230"/>
              <a:gd name="connsiteY27" fmla="*/ 42863 h 1747838"/>
              <a:gd name="connsiteX28" fmla="*/ 2212181 w 3843230"/>
              <a:gd name="connsiteY28" fmla="*/ 0 h 1747838"/>
              <a:gd name="connsiteX29" fmla="*/ 2288381 w 3843230"/>
              <a:gd name="connsiteY29" fmla="*/ 102395 h 1747838"/>
              <a:gd name="connsiteX30" fmla="*/ 2343151 w 3843230"/>
              <a:gd name="connsiteY30" fmla="*/ 207169 h 1747838"/>
              <a:gd name="connsiteX31" fmla="*/ 2428875 w 3843230"/>
              <a:gd name="connsiteY31" fmla="*/ 309563 h 1747838"/>
              <a:gd name="connsiteX32" fmla="*/ 2452688 w 3843230"/>
              <a:gd name="connsiteY32" fmla="*/ 347664 h 1747838"/>
              <a:gd name="connsiteX33" fmla="*/ 2469356 w 3843230"/>
              <a:gd name="connsiteY33" fmla="*/ 440533 h 1747838"/>
              <a:gd name="connsiteX34" fmla="*/ 2486025 w 3843230"/>
              <a:gd name="connsiteY34" fmla="*/ 488157 h 1747838"/>
              <a:gd name="connsiteX35" fmla="*/ 2502694 w 3843230"/>
              <a:gd name="connsiteY35" fmla="*/ 526257 h 1747838"/>
              <a:gd name="connsiteX36" fmla="*/ 2405063 w 3843230"/>
              <a:gd name="connsiteY36" fmla="*/ 583407 h 1747838"/>
              <a:gd name="connsiteX37" fmla="*/ 2350294 w 3843230"/>
              <a:gd name="connsiteY37" fmla="*/ 619125 h 1747838"/>
              <a:gd name="connsiteX38" fmla="*/ 2359819 w 3843230"/>
              <a:gd name="connsiteY38" fmla="*/ 678658 h 1747838"/>
              <a:gd name="connsiteX39" fmla="*/ 2376488 w 3843230"/>
              <a:gd name="connsiteY39" fmla="*/ 723900 h 1747838"/>
              <a:gd name="connsiteX40" fmla="*/ 2416969 w 3843230"/>
              <a:gd name="connsiteY40" fmla="*/ 747714 h 1747838"/>
              <a:gd name="connsiteX41" fmla="*/ 2471738 w 3843230"/>
              <a:gd name="connsiteY41" fmla="*/ 807245 h 1747838"/>
              <a:gd name="connsiteX42" fmla="*/ 2502693 w 3843230"/>
              <a:gd name="connsiteY42" fmla="*/ 876301 h 1747838"/>
              <a:gd name="connsiteX43" fmla="*/ 2547938 w 3843230"/>
              <a:gd name="connsiteY43" fmla="*/ 890589 h 1747838"/>
              <a:gd name="connsiteX44" fmla="*/ 2655094 w 3843230"/>
              <a:gd name="connsiteY44" fmla="*/ 926308 h 1747838"/>
              <a:gd name="connsiteX45" fmla="*/ 2743200 w 3843230"/>
              <a:gd name="connsiteY45" fmla="*/ 973932 h 1747838"/>
              <a:gd name="connsiteX46" fmla="*/ 2859881 w 3843230"/>
              <a:gd name="connsiteY46" fmla="*/ 1035844 h 1747838"/>
              <a:gd name="connsiteX47" fmla="*/ 3033712 w 3843230"/>
              <a:gd name="connsiteY47" fmla="*/ 1109663 h 1747838"/>
              <a:gd name="connsiteX48" fmla="*/ 3152775 w 3843230"/>
              <a:gd name="connsiteY48" fmla="*/ 1185863 h 1747838"/>
              <a:gd name="connsiteX49" fmla="*/ 3293269 w 3843230"/>
              <a:gd name="connsiteY49" fmla="*/ 1188244 h 1747838"/>
              <a:gd name="connsiteX50" fmla="*/ 3438525 w 3843230"/>
              <a:gd name="connsiteY50" fmla="*/ 1119188 h 1747838"/>
              <a:gd name="connsiteX51" fmla="*/ 3538537 w 3843230"/>
              <a:gd name="connsiteY51" fmla="*/ 1104900 h 1747838"/>
              <a:gd name="connsiteX52" fmla="*/ 3695700 w 3843230"/>
              <a:gd name="connsiteY52" fmla="*/ 1176338 h 1747838"/>
              <a:gd name="connsiteX53" fmla="*/ 3838575 w 3843230"/>
              <a:gd name="connsiteY53" fmla="*/ 1293019 h 1747838"/>
              <a:gd name="connsiteX54" fmla="*/ 3840956 w 3843230"/>
              <a:gd name="connsiteY54" fmla="*/ 1371602 h 1747838"/>
              <a:gd name="connsiteX55" fmla="*/ 3800475 w 3843230"/>
              <a:gd name="connsiteY55" fmla="*/ 1390650 h 1747838"/>
              <a:gd name="connsiteX56" fmla="*/ 3755231 w 3843230"/>
              <a:gd name="connsiteY56" fmla="*/ 1440658 h 1747838"/>
              <a:gd name="connsiteX57" fmla="*/ 3771900 w 3843230"/>
              <a:gd name="connsiteY57" fmla="*/ 1528763 h 1747838"/>
              <a:gd name="connsiteX58" fmla="*/ 3657600 w 3843230"/>
              <a:gd name="connsiteY58" fmla="*/ 1576388 h 1747838"/>
              <a:gd name="connsiteX59" fmla="*/ 3562350 w 3843230"/>
              <a:gd name="connsiteY59" fmla="*/ 1624013 h 1747838"/>
              <a:gd name="connsiteX60" fmla="*/ 3352800 w 3843230"/>
              <a:gd name="connsiteY60" fmla="*/ 1681163 h 1747838"/>
              <a:gd name="connsiteX61" fmla="*/ 3162300 w 3843230"/>
              <a:gd name="connsiteY61" fmla="*/ 1738313 h 1747838"/>
              <a:gd name="connsiteX62" fmla="*/ 2914650 w 3843230"/>
              <a:gd name="connsiteY62" fmla="*/ 1709738 h 1747838"/>
              <a:gd name="connsiteX63" fmla="*/ 2647950 w 3843230"/>
              <a:gd name="connsiteY63" fmla="*/ 1700213 h 1747838"/>
              <a:gd name="connsiteX64" fmla="*/ 2362200 w 3843230"/>
              <a:gd name="connsiteY64" fmla="*/ 1633538 h 1747838"/>
              <a:gd name="connsiteX65" fmla="*/ 2085975 w 3843230"/>
              <a:gd name="connsiteY65" fmla="*/ 1662113 h 1747838"/>
              <a:gd name="connsiteX66" fmla="*/ 1847850 w 3843230"/>
              <a:gd name="connsiteY66" fmla="*/ 1681163 h 1747838"/>
              <a:gd name="connsiteX67" fmla="*/ 1733550 w 3843230"/>
              <a:gd name="connsiteY67" fmla="*/ 1652588 h 1747838"/>
              <a:gd name="connsiteX68" fmla="*/ 1543050 w 3843230"/>
              <a:gd name="connsiteY68" fmla="*/ 1747838 h 1747838"/>
              <a:gd name="connsiteX69" fmla="*/ 1352550 w 3843230"/>
              <a:gd name="connsiteY69" fmla="*/ 1728788 h 1747838"/>
              <a:gd name="connsiteX70" fmla="*/ 1162050 w 3843230"/>
              <a:gd name="connsiteY70" fmla="*/ 1671638 h 1747838"/>
              <a:gd name="connsiteX71" fmla="*/ 1019175 w 3843230"/>
              <a:gd name="connsiteY71" fmla="*/ 1643063 h 1747838"/>
              <a:gd name="connsiteX72" fmla="*/ 885825 w 3843230"/>
              <a:gd name="connsiteY72" fmla="*/ 1528763 h 1747838"/>
              <a:gd name="connsiteX73" fmla="*/ 781050 w 3843230"/>
              <a:gd name="connsiteY73" fmla="*/ 1357313 h 1747838"/>
              <a:gd name="connsiteX74" fmla="*/ 561975 w 3843230"/>
              <a:gd name="connsiteY74" fmla="*/ 1233488 h 1747838"/>
              <a:gd name="connsiteX75" fmla="*/ 314325 w 3843230"/>
              <a:gd name="connsiteY75" fmla="*/ 1147763 h 1747838"/>
              <a:gd name="connsiteX76" fmla="*/ 200025 w 3843230"/>
              <a:gd name="connsiteY76" fmla="*/ 985838 h 1747838"/>
              <a:gd name="connsiteX77" fmla="*/ 57150 w 3843230"/>
              <a:gd name="connsiteY77" fmla="*/ 919163 h 1747838"/>
              <a:gd name="connsiteX78" fmla="*/ 19050 w 3843230"/>
              <a:gd name="connsiteY78" fmla="*/ 842963 h 1747838"/>
              <a:gd name="connsiteX0" fmla="*/ 40481 w 3824180"/>
              <a:gd name="connsiteY0" fmla="*/ 831057 h 1747838"/>
              <a:gd name="connsiteX1" fmla="*/ 109538 w 3824180"/>
              <a:gd name="connsiteY1" fmla="*/ 783432 h 1747838"/>
              <a:gd name="connsiteX2" fmla="*/ 207168 w 3824180"/>
              <a:gd name="connsiteY2" fmla="*/ 733426 h 1747838"/>
              <a:gd name="connsiteX3" fmla="*/ 245269 w 3824180"/>
              <a:gd name="connsiteY3" fmla="*/ 716757 h 1747838"/>
              <a:gd name="connsiteX4" fmla="*/ 361950 w 3824180"/>
              <a:gd name="connsiteY4" fmla="*/ 557213 h 1747838"/>
              <a:gd name="connsiteX5" fmla="*/ 476250 w 3824180"/>
              <a:gd name="connsiteY5" fmla="*/ 471488 h 1747838"/>
              <a:gd name="connsiteX6" fmla="*/ 476250 w 3824180"/>
              <a:gd name="connsiteY6" fmla="*/ 471488 h 1747838"/>
              <a:gd name="connsiteX7" fmla="*/ 647700 w 3824180"/>
              <a:gd name="connsiteY7" fmla="*/ 452438 h 1747838"/>
              <a:gd name="connsiteX8" fmla="*/ 714375 w 3824180"/>
              <a:gd name="connsiteY8" fmla="*/ 395288 h 1747838"/>
              <a:gd name="connsiteX9" fmla="*/ 866775 w 3824180"/>
              <a:gd name="connsiteY9" fmla="*/ 309563 h 1747838"/>
              <a:gd name="connsiteX10" fmla="*/ 962025 w 3824180"/>
              <a:gd name="connsiteY10" fmla="*/ 290513 h 1747838"/>
              <a:gd name="connsiteX11" fmla="*/ 1009650 w 3824180"/>
              <a:gd name="connsiteY11" fmla="*/ 271463 h 1747838"/>
              <a:gd name="connsiteX12" fmla="*/ 1009650 w 3824180"/>
              <a:gd name="connsiteY12" fmla="*/ 271463 h 1747838"/>
              <a:gd name="connsiteX13" fmla="*/ 1162050 w 3824180"/>
              <a:gd name="connsiteY13" fmla="*/ 242888 h 1747838"/>
              <a:gd name="connsiteX14" fmla="*/ 1266825 w 3824180"/>
              <a:gd name="connsiteY14" fmla="*/ 214313 h 1747838"/>
              <a:gd name="connsiteX15" fmla="*/ 1266825 w 3824180"/>
              <a:gd name="connsiteY15" fmla="*/ 214313 h 1747838"/>
              <a:gd name="connsiteX16" fmla="*/ 1447800 w 3824180"/>
              <a:gd name="connsiteY16" fmla="*/ 157163 h 1747838"/>
              <a:gd name="connsiteX17" fmla="*/ 1500187 w 3824180"/>
              <a:gd name="connsiteY17" fmla="*/ 102395 h 1747838"/>
              <a:gd name="connsiteX18" fmla="*/ 1533525 w 3824180"/>
              <a:gd name="connsiteY18" fmla="*/ 69058 h 1747838"/>
              <a:gd name="connsiteX19" fmla="*/ 1600200 w 3824180"/>
              <a:gd name="connsiteY19" fmla="*/ 90488 h 1747838"/>
              <a:gd name="connsiteX20" fmla="*/ 1600200 w 3824180"/>
              <a:gd name="connsiteY20" fmla="*/ 90488 h 1747838"/>
              <a:gd name="connsiteX21" fmla="*/ 1685925 w 3824180"/>
              <a:gd name="connsiteY21" fmla="*/ 102395 h 1747838"/>
              <a:gd name="connsiteX22" fmla="*/ 1743075 w 3824180"/>
              <a:gd name="connsiteY22" fmla="*/ 71438 h 1747838"/>
              <a:gd name="connsiteX23" fmla="*/ 1812131 w 3824180"/>
              <a:gd name="connsiteY23" fmla="*/ 85725 h 1747838"/>
              <a:gd name="connsiteX24" fmla="*/ 1864519 w 3824180"/>
              <a:gd name="connsiteY24" fmla="*/ 111920 h 1747838"/>
              <a:gd name="connsiteX25" fmla="*/ 1957388 w 3824180"/>
              <a:gd name="connsiteY25" fmla="*/ 69058 h 1747838"/>
              <a:gd name="connsiteX26" fmla="*/ 2062163 w 3824180"/>
              <a:gd name="connsiteY26" fmla="*/ 57152 h 1747838"/>
              <a:gd name="connsiteX27" fmla="*/ 2114550 w 3824180"/>
              <a:gd name="connsiteY27" fmla="*/ 42863 h 1747838"/>
              <a:gd name="connsiteX28" fmla="*/ 2193131 w 3824180"/>
              <a:gd name="connsiteY28" fmla="*/ 0 h 1747838"/>
              <a:gd name="connsiteX29" fmla="*/ 2269331 w 3824180"/>
              <a:gd name="connsiteY29" fmla="*/ 102395 h 1747838"/>
              <a:gd name="connsiteX30" fmla="*/ 2324101 w 3824180"/>
              <a:gd name="connsiteY30" fmla="*/ 207169 h 1747838"/>
              <a:gd name="connsiteX31" fmla="*/ 2409825 w 3824180"/>
              <a:gd name="connsiteY31" fmla="*/ 309563 h 1747838"/>
              <a:gd name="connsiteX32" fmla="*/ 2433638 w 3824180"/>
              <a:gd name="connsiteY32" fmla="*/ 347664 h 1747838"/>
              <a:gd name="connsiteX33" fmla="*/ 2450306 w 3824180"/>
              <a:gd name="connsiteY33" fmla="*/ 440533 h 1747838"/>
              <a:gd name="connsiteX34" fmla="*/ 2466975 w 3824180"/>
              <a:gd name="connsiteY34" fmla="*/ 488157 h 1747838"/>
              <a:gd name="connsiteX35" fmla="*/ 2483644 w 3824180"/>
              <a:gd name="connsiteY35" fmla="*/ 526257 h 1747838"/>
              <a:gd name="connsiteX36" fmla="*/ 2386013 w 3824180"/>
              <a:gd name="connsiteY36" fmla="*/ 583407 h 1747838"/>
              <a:gd name="connsiteX37" fmla="*/ 2331244 w 3824180"/>
              <a:gd name="connsiteY37" fmla="*/ 619125 h 1747838"/>
              <a:gd name="connsiteX38" fmla="*/ 2340769 w 3824180"/>
              <a:gd name="connsiteY38" fmla="*/ 678658 h 1747838"/>
              <a:gd name="connsiteX39" fmla="*/ 2357438 w 3824180"/>
              <a:gd name="connsiteY39" fmla="*/ 723900 h 1747838"/>
              <a:gd name="connsiteX40" fmla="*/ 2397919 w 3824180"/>
              <a:gd name="connsiteY40" fmla="*/ 747714 h 1747838"/>
              <a:gd name="connsiteX41" fmla="*/ 2452688 w 3824180"/>
              <a:gd name="connsiteY41" fmla="*/ 807245 h 1747838"/>
              <a:gd name="connsiteX42" fmla="*/ 2483643 w 3824180"/>
              <a:gd name="connsiteY42" fmla="*/ 876301 h 1747838"/>
              <a:gd name="connsiteX43" fmla="*/ 2528888 w 3824180"/>
              <a:gd name="connsiteY43" fmla="*/ 890589 h 1747838"/>
              <a:gd name="connsiteX44" fmla="*/ 2636044 w 3824180"/>
              <a:gd name="connsiteY44" fmla="*/ 926308 h 1747838"/>
              <a:gd name="connsiteX45" fmla="*/ 2724150 w 3824180"/>
              <a:gd name="connsiteY45" fmla="*/ 973932 h 1747838"/>
              <a:gd name="connsiteX46" fmla="*/ 2840831 w 3824180"/>
              <a:gd name="connsiteY46" fmla="*/ 1035844 h 1747838"/>
              <a:gd name="connsiteX47" fmla="*/ 3014662 w 3824180"/>
              <a:gd name="connsiteY47" fmla="*/ 1109663 h 1747838"/>
              <a:gd name="connsiteX48" fmla="*/ 3133725 w 3824180"/>
              <a:gd name="connsiteY48" fmla="*/ 1185863 h 1747838"/>
              <a:gd name="connsiteX49" fmla="*/ 3274219 w 3824180"/>
              <a:gd name="connsiteY49" fmla="*/ 1188244 h 1747838"/>
              <a:gd name="connsiteX50" fmla="*/ 3419475 w 3824180"/>
              <a:gd name="connsiteY50" fmla="*/ 1119188 h 1747838"/>
              <a:gd name="connsiteX51" fmla="*/ 3519487 w 3824180"/>
              <a:gd name="connsiteY51" fmla="*/ 1104900 h 1747838"/>
              <a:gd name="connsiteX52" fmla="*/ 3676650 w 3824180"/>
              <a:gd name="connsiteY52" fmla="*/ 1176338 h 1747838"/>
              <a:gd name="connsiteX53" fmla="*/ 3819525 w 3824180"/>
              <a:gd name="connsiteY53" fmla="*/ 1293019 h 1747838"/>
              <a:gd name="connsiteX54" fmla="*/ 3821906 w 3824180"/>
              <a:gd name="connsiteY54" fmla="*/ 1371602 h 1747838"/>
              <a:gd name="connsiteX55" fmla="*/ 3781425 w 3824180"/>
              <a:gd name="connsiteY55" fmla="*/ 1390650 h 1747838"/>
              <a:gd name="connsiteX56" fmla="*/ 3736181 w 3824180"/>
              <a:gd name="connsiteY56" fmla="*/ 1440658 h 1747838"/>
              <a:gd name="connsiteX57" fmla="*/ 3752850 w 3824180"/>
              <a:gd name="connsiteY57" fmla="*/ 1528763 h 1747838"/>
              <a:gd name="connsiteX58" fmla="*/ 3638550 w 3824180"/>
              <a:gd name="connsiteY58" fmla="*/ 1576388 h 1747838"/>
              <a:gd name="connsiteX59" fmla="*/ 3543300 w 3824180"/>
              <a:gd name="connsiteY59" fmla="*/ 1624013 h 1747838"/>
              <a:gd name="connsiteX60" fmla="*/ 3333750 w 3824180"/>
              <a:gd name="connsiteY60" fmla="*/ 1681163 h 1747838"/>
              <a:gd name="connsiteX61" fmla="*/ 3143250 w 3824180"/>
              <a:gd name="connsiteY61" fmla="*/ 1738313 h 1747838"/>
              <a:gd name="connsiteX62" fmla="*/ 2895600 w 3824180"/>
              <a:gd name="connsiteY62" fmla="*/ 1709738 h 1747838"/>
              <a:gd name="connsiteX63" fmla="*/ 2628900 w 3824180"/>
              <a:gd name="connsiteY63" fmla="*/ 1700213 h 1747838"/>
              <a:gd name="connsiteX64" fmla="*/ 2343150 w 3824180"/>
              <a:gd name="connsiteY64" fmla="*/ 1633538 h 1747838"/>
              <a:gd name="connsiteX65" fmla="*/ 2066925 w 3824180"/>
              <a:gd name="connsiteY65" fmla="*/ 1662113 h 1747838"/>
              <a:gd name="connsiteX66" fmla="*/ 1828800 w 3824180"/>
              <a:gd name="connsiteY66" fmla="*/ 1681163 h 1747838"/>
              <a:gd name="connsiteX67" fmla="*/ 1714500 w 3824180"/>
              <a:gd name="connsiteY67" fmla="*/ 1652588 h 1747838"/>
              <a:gd name="connsiteX68" fmla="*/ 1524000 w 3824180"/>
              <a:gd name="connsiteY68" fmla="*/ 1747838 h 1747838"/>
              <a:gd name="connsiteX69" fmla="*/ 1333500 w 3824180"/>
              <a:gd name="connsiteY69" fmla="*/ 1728788 h 1747838"/>
              <a:gd name="connsiteX70" fmla="*/ 1143000 w 3824180"/>
              <a:gd name="connsiteY70" fmla="*/ 1671638 h 1747838"/>
              <a:gd name="connsiteX71" fmla="*/ 1000125 w 3824180"/>
              <a:gd name="connsiteY71" fmla="*/ 1643063 h 1747838"/>
              <a:gd name="connsiteX72" fmla="*/ 866775 w 3824180"/>
              <a:gd name="connsiteY72" fmla="*/ 1528763 h 1747838"/>
              <a:gd name="connsiteX73" fmla="*/ 762000 w 3824180"/>
              <a:gd name="connsiteY73" fmla="*/ 1357313 h 1747838"/>
              <a:gd name="connsiteX74" fmla="*/ 542925 w 3824180"/>
              <a:gd name="connsiteY74" fmla="*/ 1233488 h 1747838"/>
              <a:gd name="connsiteX75" fmla="*/ 295275 w 3824180"/>
              <a:gd name="connsiteY75" fmla="*/ 1147763 h 1747838"/>
              <a:gd name="connsiteX76" fmla="*/ 180975 w 3824180"/>
              <a:gd name="connsiteY76" fmla="*/ 985838 h 1747838"/>
              <a:gd name="connsiteX77" fmla="*/ 38100 w 3824180"/>
              <a:gd name="connsiteY77" fmla="*/ 919163 h 1747838"/>
              <a:gd name="connsiteX78" fmla="*/ 0 w 3824180"/>
              <a:gd name="connsiteY78" fmla="*/ 842963 h 1747838"/>
              <a:gd name="connsiteX0" fmla="*/ 26193 w 3809892"/>
              <a:gd name="connsiteY0" fmla="*/ 831057 h 1747838"/>
              <a:gd name="connsiteX1" fmla="*/ 95250 w 3809892"/>
              <a:gd name="connsiteY1" fmla="*/ 783432 h 1747838"/>
              <a:gd name="connsiteX2" fmla="*/ 192880 w 3809892"/>
              <a:gd name="connsiteY2" fmla="*/ 733426 h 1747838"/>
              <a:gd name="connsiteX3" fmla="*/ 230981 w 3809892"/>
              <a:gd name="connsiteY3" fmla="*/ 716757 h 1747838"/>
              <a:gd name="connsiteX4" fmla="*/ 347662 w 3809892"/>
              <a:gd name="connsiteY4" fmla="*/ 557213 h 1747838"/>
              <a:gd name="connsiteX5" fmla="*/ 461962 w 3809892"/>
              <a:gd name="connsiteY5" fmla="*/ 471488 h 1747838"/>
              <a:gd name="connsiteX6" fmla="*/ 461962 w 3809892"/>
              <a:gd name="connsiteY6" fmla="*/ 471488 h 1747838"/>
              <a:gd name="connsiteX7" fmla="*/ 633412 w 3809892"/>
              <a:gd name="connsiteY7" fmla="*/ 452438 h 1747838"/>
              <a:gd name="connsiteX8" fmla="*/ 700087 w 3809892"/>
              <a:gd name="connsiteY8" fmla="*/ 395288 h 1747838"/>
              <a:gd name="connsiteX9" fmla="*/ 852487 w 3809892"/>
              <a:gd name="connsiteY9" fmla="*/ 309563 h 1747838"/>
              <a:gd name="connsiteX10" fmla="*/ 947737 w 3809892"/>
              <a:gd name="connsiteY10" fmla="*/ 290513 h 1747838"/>
              <a:gd name="connsiteX11" fmla="*/ 995362 w 3809892"/>
              <a:gd name="connsiteY11" fmla="*/ 271463 h 1747838"/>
              <a:gd name="connsiteX12" fmla="*/ 995362 w 3809892"/>
              <a:gd name="connsiteY12" fmla="*/ 271463 h 1747838"/>
              <a:gd name="connsiteX13" fmla="*/ 1147762 w 3809892"/>
              <a:gd name="connsiteY13" fmla="*/ 242888 h 1747838"/>
              <a:gd name="connsiteX14" fmla="*/ 1252537 w 3809892"/>
              <a:gd name="connsiteY14" fmla="*/ 214313 h 1747838"/>
              <a:gd name="connsiteX15" fmla="*/ 1252537 w 3809892"/>
              <a:gd name="connsiteY15" fmla="*/ 214313 h 1747838"/>
              <a:gd name="connsiteX16" fmla="*/ 1433512 w 3809892"/>
              <a:gd name="connsiteY16" fmla="*/ 157163 h 1747838"/>
              <a:gd name="connsiteX17" fmla="*/ 1485899 w 3809892"/>
              <a:gd name="connsiteY17" fmla="*/ 102395 h 1747838"/>
              <a:gd name="connsiteX18" fmla="*/ 1519237 w 3809892"/>
              <a:gd name="connsiteY18" fmla="*/ 69058 h 1747838"/>
              <a:gd name="connsiteX19" fmla="*/ 1585912 w 3809892"/>
              <a:gd name="connsiteY19" fmla="*/ 90488 h 1747838"/>
              <a:gd name="connsiteX20" fmla="*/ 1585912 w 3809892"/>
              <a:gd name="connsiteY20" fmla="*/ 90488 h 1747838"/>
              <a:gd name="connsiteX21" fmla="*/ 1671637 w 3809892"/>
              <a:gd name="connsiteY21" fmla="*/ 102395 h 1747838"/>
              <a:gd name="connsiteX22" fmla="*/ 1728787 w 3809892"/>
              <a:gd name="connsiteY22" fmla="*/ 71438 h 1747838"/>
              <a:gd name="connsiteX23" fmla="*/ 1797843 w 3809892"/>
              <a:gd name="connsiteY23" fmla="*/ 85725 h 1747838"/>
              <a:gd name="connsiteX24" fmla="*/ 1850231 w 3809892"/>
              <a:gd name="connsiteY24" fmla="*/ 111920 h 1747838"/>
              <a:gd name="connsiteX25" fmla="*/ 1943100 w 3809892"/>
              <a:gd name="connsiteY25" fmla="*/ 69058 h 1747838"/>
              <a:gd name="connsiteX26" fmla="*/ 2047875 w 3809892"/>
              <a:gd name="connsiteY26" fmla="*/ 57152 h 1747838"/>
              <a:gd name="connsiteX27" fmla="*/ 2100262 w 3809892"/>
              <a:gd name="connsiteY27" fmla="*/ 42863 h 1747838"/>
              <a:gd name="connsiteX28" fmla="*/ 2178843 w 3809892"/>
              <a:gd name="connsiteY28" fmla="*/ 0 h 1747838"/>
              <a:gd name="connsiteX29" fmla="*/ 2255043 w 3809892"/>
              <a:gd name="connsiteY29" fmla="*/ 102395 h 1747838"/>
              <a:gd name="connsiteX30" fmla="*/ 2309813 w 3809892"/>
              <a:gd name="connsiteY30" fmla="*/ 207169 h 1747838"/>
              <a:gd name="connsiteX31" fmla="*/ 2395537 w 3809892"/>
              <a:gd name="connsiteY31" fmla="*/ 309563 h 1747838"/>
              <a:gd name="connsiteX32" fmla="*/ 2419350 w 3809892"/>
              <a:gd name="connsiteY32" fmla="*/ 347664 h 1747838"/>
              <a:gd name="connsiteX33" fmla="*/ 2436018 w 3809892"/>
              <a:gd name="connsiteY33" fmla="*/ 440533 h 1747838"/>
              <a:gd name="connsiteX34" fmla="*/ 2452687 w 3809892"/>
              <a:gd name="connsiteY34" fmla="*/ 488157 h 1747838"/>
              <a:gd name="connsiteX35" fmla="*/ 2469356 w 3809892"/>
              <a:gd name="connsiteY35" fmla="*/ 526257 h 1747838"/>
              <a:gd name="connsiteX36" fmla="*/ 2371725 w 3809892"/>
              <a:gd name="connsiteY36" fmla="*/ 583407 h 1747838"/>
              <a:gd name="connsiteX37" fmla="*/ 2316956 w 3809892"/>
              <a:gd name="connsiteY37" fmla="*/ 619125 h 1747838"/>
              <a:gd name="connsiteX38" fmla="*/ 2326481 w 3809892"/>
              <a:gd name="connsiteY38" fmla="*/ 678658 h 1747838"/>
              <a:gd name="connsiteX39" fmla="*/ 2343150 w 3809892"/>
              <a:gd name="connsiteY39" fmla="*/ 723900 h 1747838"/>
              <a:gd name="connsiteX40" fmla="*/ 2383631 w 3809892"/>
              <a:gd name="connsiteY40" fmla="*/ 747714 h 1747838"/>
              <a:gd name="connsiteX41" fmla="*/ 2438400 w 3809892"/>
              <a:gd name="connsiteY41" fmla="*/ 807245 h 1747838"/>
              <a:gd name="connsiteX42" fmla="*/ 2469355 w 3809892"/>
              <a:gd name="connsiteY42" fmla="*/ 876301 h 1747838"/>
              <a:gd name="connsiteX43" fmla="*/ 2514600 w 3809892"/>
              <a:gd name="connsiteY43" fmla="*/ 890589 h 1747838"/>
              <a:gd name="connsiteX44" fmla="*/ 2621756 w 3809892"/>
              <a:gd name="connsiteY44" fmla="*/ 926308 h 1747838"/>
              <a:gd name="connsiteX45" fmla="*/ 2709862 w 3809892"/>
              <a:gd name="connsiteY45" fmla="*/ 973932 h 1747838"/>
              <a:gd name="connsiteX46" fmla="*/ 2826543 w 3809892"/>
              <a:gd name="connsiteY46" fmla="*/ 1035844 h 1747838"/>
              <a:gd name="connsiteX47" fmla="*/ 3000374 w 3809892"/>
              <a:gd name="connsiteY47" fmla="*/ 1109663 h 1747838"/>
              <a:gd name="connsiteX48" fmla="*/ 3119437 w 3809892"/>
              <a:gd name="connsiteY48" fmla="*/ 1185863 h 1747838"/>
              <a:gd name="connsiteX49" fmla="*/ 3259931 w 3809892"/>
              <a:gd name="connsiteY49" fmla="*/ 1188244 h 1747838"/>
              <a:gd name="connsiteX50" fmla="*/ 3405187 w 3809892"/>
              <a:gd name="connsiteY50" fmla="*/ 1119188 h 1747838"/>
              <a:gd name="connsiteX51" fmla="*/ 3505199 w 3809892"/>
              <a:gd name="connsiteY51" fmla="*/ 1104900 h 1747838"/>
              <a:gd name="connsiteX52" fmla="*/ 3662362 w 3809892"/>
              <a:gd name="connsiteY52" fmla="*/ 1176338 h 1747838"/>
              <a:gd name="connsiteX53" fmla="*/ 3805237 w 3809892"/>
              <a:gd name="connsiteY53" fmla="*/ 1293019 h 1747838"/>
              <a:gd name="connsiteX54" fmla="*/ 3807618 w 3809892"/>
              <a:gd name="connsiteY54" fmla="*/ 1371602 h 1747838"/>
              <a:gd name="connsiteX55" fmla="*/ 3767137 w 3809892"/>
              <a:gd name="connsiteY55" fmla="*/ 1390650 h 1747838"/>
              <a:gd name="connsiteX56" fmla="*/ 3721893 w 3809892"/>
              <a:gd name="connsiteY56" fmla="*/ 1440658 h 1747838"/>
              <a:gd name="connsiteX57" fmla="*/ 3738562 w 3809892"/>
              <a:gd name="connsiteY57" fmla="*/ 1528763 h 1747838"/>
              <a:gd name="connsiteX58" fmla="*/ 3624262 w 3809892"/>
              <a:gd name="connsiteY58" fmla="*/ 1576388 h 1747838"/>
              <a:gd name="connsiteX59" fmla="*/ 3529012 w 3809892"/>
              <a:gd name="connsiteY59" fmla="*/ 1624013 h 1747838"/>
              <a:gd name="connsiteX60" fmla="*/ 3319462 w 3809892"/>
              <a:gd name="connsiteY60" fmla="*/ 1681163 h 1747838"/>
              <a:gd name="connsiteX61" fmla="*/ 3128962 w 3809892"/>
              <a:gd name="connsiteY61" fmla="*/ 1738313 h 1747838"/>
              <a:gd name="connsiteX62" fmla="*/ 2881312 w 3809892"/>
              <a:gd name="connsiteY62" fmla="*/ 1709738 h 1747838"/>
              <a:gd name="connsiteX63" fmla="*/ 2614612 w 3809892"/>
              <a:gd name="connsiteY63" fmla="*/ 1700213 h 1747838"/>
              <a:gd name="connsiteX64" fmla="*/ 2328862 w 3809892"/>
              <a:gd name="connsiteY64" fmla="*/ 1633538 h 1747838"/>
              <a:gd name="connsiteX65" fmla="*/ 2052637 w 3809892"/>
              <a:gd name="connsiteY65" fmla="*/ 1662113 h 1747838"/>
              <a:gd name="connsiteX66" fmla="*/ 1814512 w 3809892"/>
              <a:gd name="connsiteY66" fmla="*/ 1681163 h 1747838"/>
              <a:gd name="connsiteX67" fmla="*/ 1700212 w 3809892"/>
              <a:gd name="connsiteY67" fmla="*/ 1652588 h 1747838"/>
              <a:gd name="connsiteX68" fmla="*/ 1509712 w 3809892"/>
              <a:gd name="connsiteY68" fmla="*/ 1747838 h 1747838"/>
              <a:gd name="connsiteX69" fmla="*/ 1319212 w 3809892"/>
              <a:gd name="connsiteY69" fmla="*/ 1728788 h 1747838"/>
              <a:gd name="connsiteX70" fmla="*/ 1128712 w 3809892"/>
              <a:gd name="connsiteY70" fmla="*/ 1671638 h 1747838"/>
              <a:gd name="connsiteX71" fmla="*/ 985837 w 3809892"/>
              <a:gd name="connsiteY71" fmla="*/ 1643063 h 1747838"/>
              <a:gd name="connsiteX72" fmla="*/ 852487 w 3809892"/>
              <a:gd name="connsiteY72" fmla="*/ 1528763 h 1747838"/>
              <a:gd name="connsiteX73" fmla="*/ 747712 w 3809892"/>
              <a:gd name="connsiteY73" fmla="*/ 1357313 h 1747838"/>
              <a:gd name="connsiteX74" fmla="*/ 528637 w 3809892"/>
              <a:gd name="connsiteY74" fmla="*/ 1233488 h 1747838"/>
              <a:gd name="connsiteX75" fmla="*/ 280987 w 3809892"/>
              <a:gd name="connsiteY75" fmla="*/ 1147763 h 1747838"/>
              <a:gd name="connsiteX76" fmla="*/ 166687 w 3809892"/>
              <a:gd name="connsiteY76" fmla="*/ 985838 h 1747838"/>
              <a:gd name="connsiteX77" fmla="*/ 23812 w 3809892"/>
              <a:gd name="connsiteY77" fmla="*/ 919163 h 1747838"/>
              <a:gd name="connsiteX78" fmla="*/ 0 w 3809892"/>
              <a:gd name="connsiteY78" fmla="*/ 878682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204787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473869 w 3821799"/>
              <a:gd name="connsiteY5" fmla="*/ 471488 h 1747838"/>
              <a:gd name="connsiteX6" fmla="*/ 473869 w 3821799"/>
              <a:gd name="connsiteY6" fmla="*/ 471488 h 1747838"/>
              <a:gd name="connsiteX7" fmla="*/ 645319 w 3821799"/>
              <a:gd name="connsiteY7" fmla="*/ 452438 h 1747838"/>
              <a:gd name="connsiteX8" fmla="*/ 711994 w 3821799"/>
              <a:gd name="connsiteY8" fmla="*/ 395288 h 1747838"/>
              <a:gd name="connsiteX9" fmla="*/ 864394 w 3821799"/>
              <a:gd name="connsiteY9" fmla="*/ 309563 h 1747838"/>
              <a:gd name="connsiteX10" fmla="*/ 959644 w 3821799"/>
              <a:gd name="connsiteY10" fmla="*/ 290513 h 1747838"/>
              <a:gd name="connsiteX11" fmla="*/ 1007269 w 3821799"/>
              <a:gd name="connsiteY11" fmla="*/ 271463 h 1747838"/>
              <a:gd name="connsiteX12" fmla="*/ 1007269 w 3821799"/>
              <a:gd name="connsiteY12" fmla="*/ 271463 h 1747838"/>
              <a:gd name="connsiteX13" fmla="*/ 1159669 w 3821799"/>
              <a:gd name="connsiteY13" fmla="*/ 242888 h 1747838"/>
              <a:gd name="connsiteX14" fmla="*/ 1264444 w 3821799"/>
              <a:gd name="connsiteY14" fmla="*/ 214313 h 1747838"/>
              <a:gd name="connsiteX15" fmla="*/ 1264444 w 3821799"/>
              <a:gd name="connsiteY15" fmla="*/ 214313 h 1747838"/>
              <a:gd name="connsiteX16" fmla="*/ 1445419 w 3821799"/>
              <a:gd name="connsiteY16" fmla="*/ 157163 h 1747838"/>
              <a:gd name="connsiteX17" fmla="*/ 1497806 w 3821799"/>
              <a:gd name="connsiteY17" fmla="*/ 102395 h 1747838"/>
              <a:gd name="connsiteX18" fmla="*/ 1531144 w 3821799"/>
              <a:gd name="connsiteY18" fmla="*/ 69058 h 1747838"/>
              <a:gd name="connsiteX19" fmla="*/ 1597819 w 3821799"/>
              <a:gd name="connsiteY19" fmla="*/ 90488 h 1747838"/>
              <a:gd name="connsiteX20" fmla="*/ 1597819 w 3821799"/>
              <a:gd name="connsiteY20" fmla="*/ 90488 h 1747838"/>
              <a:gd name="connsiteX21" fmla="*/ 1683544 w 3821799"/>
              <a:gd name="connsiteY21" fmla="*/ 102395 h 1747838"/>
              <a:gd name="connsiteX22" fmla="*/ 1740694 w 3821799"/>
              <a:gd name="connsiteY22" fmla="*/ 71438 h 1747838"/>
              <a:gd name="connsiteX23" fmla="*/ 1809750 w 3821799"/>
              <a:gd name="connsiteY23" fmla="*/ 85725 h 1747838"/>
              <a:gd name="connsiteX24" fmla="*/ 1862138 w 3821799"/>
              <a:gd name="connsiteY24" fmla="*/ 111920 h 1747838"/>
              <a:gd name="connsiteX25" fmla="*/ 1955007 w 3821799"/>
              <a:gd name="connsiteY25" fmla="*/ 69058 h 1747838"/>
              <a:gd name="connsiteX26" fmla="*/ 2059782 w 3821799"/>
              <a:gd name="connsiteY26" fmla="*/ 57152 h 1747838"/>
              <a:gd name="connsiteX27" fmla="*/ 2112169 w 3821799"/>
              <a:gd name="connsiteY27" fmla="*/ 42863 h 1747838"/>
              <a:gd name="connsiteX28" fmla="*/ 2190750 w 3821799"/>
              <a:gd name="connsiteY28" fmla="*/ 0 h 1747838"/>
              <a:gd name="connsiteX29" fmla="*/ 2266950 w 3821799"/>
              <a:gd name="connsiteY29" fmla="*/ 102395 h 1747838"/>
              <a:gd name="connsiteX30" fmla="*/ 2321720 w 3821799"/>
              <a:gd name="connsiteY30" fmla="*/ 207169 h 1747838"/>
              <a:gd name="connsiteX31" fmla="*/ 2407444 w 3821799"/>
              <a:gd name="connsiteY31" fmla="*/ 309563 h 1747838"/>
              <a:gd name="connsiteX32" fmla="*/ 2431257 w 3821799"/>
              <a:gd name="connsiteY32" fmla="*/ 347664 h 1747838"/>
              <a:gd name="connsiteX33" fmla="*/ 2447925 w 3821799"/>
              <a:gd name="connsiteY33" fmla="*/ 440533 h 1747838"/>
              <a:gd name="connsiteX34" fmla="*/ 2464594 w 3821799"/>
              <a:gd name="connsiteY34" fmla="*/ 488157 h 1747838"/>
              <a:gd name="connsiteX35" fmla="*/ 2481263 w 3821799"/>
              <a:gd name="connsiteY35" fmla="*/ 526257 h 1747838"/>
              <a:gd name="connsiteX36" fmla="*/ 2383632 w 3821799"/>
              <a:gd name="connsiteY36" fmla="*/ 583407 h 1747838"/>
              <a:gd name="connsiteX37" fmla="*/ 2328863 w 3821799"/>
              <a:gd name="connsiteY37" fmla="*/ 619125 h 1747838"/>
              <a:gd name="connsiteX38" fmla="*/ 2338388 w 3821799"/>
              <a:gd name="connsiteY38" fmla="*/ 678658 h 1747838"/>
              <a:gd name="connsiteX39" fmla="*/ 2355057 w 3821799"/>
              <a:gd name="connsiteY39" fmla="*/ 723900 h 1747838"/>
              <a:gd name="connsiteX40" fmla="*/ 2395538 w 3821799"/>
              <a:gd name="connsiteY40" fmla="*/ 747714 h 1747838"/>
              <a:gd name="connsiteX41" fmla="*/ 2450307 w 3821799"/>
              <a:gd name="connsiteY41" fmla="*/ 807245 h 1747838"/>
              <a:gd name="connsiteX42" fmla="*/ 2481262 w 3821799"/>
              <a:gd name="connsiteY42" fmla="*/ 876301 h 1747838"/>
              <a:gd name="connsiteX43" fmla="*/ 2526507 w 3821799"/>
              <a:gd name="connsiteY43" fmla="*/ 890589 h 1747838"/>
              <a:gd name="connsiteX44" fmla="*/ 2633663 w 3821799"/>
              <a:gd name="connsiteY44" fmla="*/ 926308 h 1747838"/>
              <a:gd name="connsiteX45" fmla="*/ 2721769 w 3821799"/>
              <a:gd name="connsiteY45" fmla="*/ 973932 h 1747838"/>
              <a:gd name="connsiteX46" fmla="*/ 2838450 w 3821799"/>
              <a:gd name="connsiteY46" fmla="*/ 1035844 h 1747838"/>
              <a:gd name="connsiteX47" fmla="*/ 3012281 w 3821799"/>
              <a:gd name="connsiteY47" fmla="*/ 1109663 h 1747838"/>
              <a:gd name="connsiteX48" fmla="*/ 3131344 w 3821799"/>
              <a:gd name="connsiteY48" fmla="*/ 1185863 h 1747838"/>
              <a:gd name="connsiteX49" fmla="*/ 3271838 w 3821799"/>
              <a:gd name="connsiteY49" fmla="*/ 1188244 h 1747838"/>
              <a:gd name="connsiteX50" fmla="*/ 3417094 w 3821799"/>
              <a:gd name="connsiteY50" fmla="*/ 1119188 h 1747838"/>
              <a:gd name="connsiteX51" fmla="*/ 3517106 w 3821799"/>
              <a:gd name="connsiteY51" fmla="*/ 1104900 h 1747838"/>
              <a:gd name="connsiteX52" fmla="*/ 3674269 w 3821799"/>
              <a:gd name="connsiteY52" fmla="*/ 1176338 h 1747838"/>
              <a:gd name="connsiteX53" fmla="*/ 3817144 w 3821799"/>
              <a:gd name="connsiteY53" fmla="*/ 1293019 h 1747838"/>
              <a:gd name="connsiteX54" fmla="*/ 3819525 w 3821799"/>
              <a:gd name="connsiteY54" fmla="*/ 1371602 h 1747838"/>
              <a:gd name="connsiteX55" fmla="*/ 3779044 w 3821799"/>
              <a:gd name="connsiteY55" fmla="*/ 1390650 h 1747838"/>
              <a:gd name="connsiteX56" fmla="*/ 3733800 w 3821799"/>
              <a:gd name="connsiteY56" fmla="*/ 1440658 h 1747838"/>
              <a:gd name="connsiteX57" fmla="*/ 3750469 w 3821799"/>
              <a:gd name="connsiteY57" fmla="*/ 1528763 h 1747838"/>
              <a:gd name="connsiteX58" fmla="*/ 3636169 w 3821799"/>
              <a:gd name="connsiteY58" fmla="*/ 1576388 h 1747838"/>
              <a:gd name="connsiteX59" fmla="*/ 3540919 w 3821799"/>
              <a:gd name="connsiteY59" fmla="*/ 1624013 h 1747838"/>
              <a:gd name="connsiteX60" fmla="*/ 3331369 w 3821799"/>
              <a:gd name="connsiteY60" fmla="*/ 1681163 h 1747838"/>
              <a:gd name="connsiteX61" fmla="*/ 3140869 w 3821799"/>
              <a:gd name="connsiteY61" fmla="*/ 1738313 h 1747838"/>
              <a:gd name="connsiteX62" fmla="*/ 2893219 w 3821799"/>
              <a:gd name="connsiteY62" fmla="*/ 1709738 h 1747838"/>
              <a:gd name="connsiteX63" fmla="*/ 2626519 w 3821799"/>
              <a:gd name="connsiteY63" fmla="*/ 1700213 h 1747838"/>
              <a:gd name="connsiteX64" fmla="*/ 2340769 w 3821799"/>
              <a:gd name="connsiteY64" fmla="*/ 1633538 h 1747838"/>
              <a:gd name="connsiteX65" fmla="*/ 2064544 w 3821799"/>
              <a:gd name="connsiteY65" fmla="*/ 1662113 h 1747838"/>
              <a:gd name="connsiteX66" fmla="*/ 1826419 w 3821799"/>
              <a:gd name="connsiteY66" fmla="*/ 1681163 h 1747838"/>
              <a:gd name="connsiteX67" fmla="*/ 1712119 w 3821799"/>
              <a:gd name="connsiteY67" fmla="*/ 1652588 h 1747838"/>
              <a:gd name="connsiteX68" fmla="*/ 1521619 w 3821799"/>
              <a:gd name="connsiteY68" fmla="*/ 1747838 h 1747838"/>
              <a:gd name="connsiteX69" fmla="*/ 1331119 w 3821799"/>
              <a:gd name="connsiteY69" fmla="*/ 1728788 h 1747838"/>
              <a:gd name="connsiteX70" fmla="*/ 1140619 w 3821799"/>
              <a:gd name="connsiteY70" fmla="*/ 1671638 h 1747838"/>
              <a:gd name="connsiteX71" fmla="*/ 997744 w 3821799"/>
              <a:gd name="connsiteY71" fmla="*/ 1643063 h 1747838"/>
              <a:gd name="connsiteX72" fmla="*/ 864394 w 3821799"/>
              <a:gd name="connsiteY72" fmla="*/ 1528763 h 1747838"/>
              <a:gd name="connsiteX73" fmla="*/ 759619 w 3821799"/>
              <a:gd name="connsiteY73" fmla="*/ 1357313 h 1747838"/>
              <a:gd name="connsiteX74" fmla="*/ 540544 w 3821799"/>
              <a:gd name="connsiteY74" fmla="*/ 1233488 h 1747838"/>
              <a:gd name="connsiteX75" fmla="*/ 292894 w 3821799"/>
              <a:gd name="connsiteY75" fmla="*/ 1147763 h 1747838"/>
              <a:gd name="connsiteX76" fmla="*/ 178594 w 3821799"/>
              <a:gd name="connsiteY76" fmla="*/ 985838 h 1747838"/>
              <a:gd name="connsiteX77" fmla="*/ 35719 w 3821799"/>
              <a:gd name="connsiteY77" fmla="*/ 919163 h 1747838"/>
              <a:gd name="connsiteX78" fmla="*/ 0 w 3821799"/>
              <a:gd name="connsiteY78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204787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473869 w 3821799"/>
              <a:gd name="connsiteY5" fmla="*/ 471488 h 1747838"/>
              <a:gd name="connsiteX6" fmla="*/ 473869 w 3821799"/>
              <a:gd name="connsiteY6" fmla="*/ 471488 h 1747838"/>
              <a:gd name="connsiteX7" fmla="*/ 645319 w 3821799"/>
              <a:gd name="connsiteY7" fmla="*/ 452438 h 1747838"/>
              <a:gd name="connsiteX8" fmla="*/ 711994 w 3821799"/>
              <a:gd name="connsiteY8" fmla="*/ 395288 h 1747838"/>
              <a:gd name="connsiteX9" fmla="*/ 864394 w 3821799"/>
              <a:gd name="connsiteY9" fmla="*/ 309563 h 1747838"/>
              <a:gd name="connsiteX10" fmla="*/ 959644 w 3821799"/>
              <a:gd name="connsiteY10" fmla="*/ 290513 h 1747838"/>
              <a:gd name="connsiteX11" fmla="*/ 1007269 w 3821799"/>
              <a:gd name="connsiteY11" fmla="*/ 271463 h 1747838"/>
              <a:gd name="connsiteX12" fmla="*/ 1007269 w 3821799"/>
              <a:gd name="connsiteY12" fmla="*/ 271463 h 1747838"/>
              <a:gd name="connsiteX13" fmla="*/ 1159669 w 3821799"/>
              <a:gd name="connsiteY13" fmla="*/ 242888 h 1747838"/>
              <a:gd name="connsiteX14" fmla="*/ 1264444 w 3821799"/>
              <a:gd name="connsiteY14" fmla="*/ 214313 h 1747838"/>
              <a:gd name="connsiteX15" fmla="*/ 1264444 w 3821799"/>
              <a:gd name="connsiteY15" fmla="*/ 214313 h 1747838"/>
              <a:gd name="connsiteX16" fmla="*/ 1445419 w 3821799"/>
              <a:gd name="connsiteY16" fmla="*/ 157163 h 1747838"/>
              <a:gd name="connsiteX17" fmla="*/ 1497806 w 3821799"/>
              <a:gd name="connsiteY17" fmla="*/ 102395 h 1747838"/>
              <a:gd name="connsiteX18" fmla="*/ 1531144 w 3821799"/>
              <a:gd name="connsiteY18" fmla="*/ 69058 h 1747838"/>
              <a:gd name="connsiteX19" fmla="*/ 1597819 w 3821799"/>
              <a:gd name="connsiteY19" fmla="*/ 90488 h 1747838"/>
              <a:gd name="connsiteX20" fmla="*/ 1597819 w 3821799"/>
              <a:gd name="connsiteY20" fmla="*/ 90488 h 1747838"/>
              <a:gd name="connsiteX21" fmla="*/ 1683544 w 3821799"/>
              <a:gd name="connsiteY21" fmla="*/ 102395 h 1747838"/>
              <a:gd name="connsiteX22" fmla="*/ 1740694 w 3821799"/>
              <a:gd name="connsiteY22" fmla="*/ 71438 h 1747838"/>
              <a:gd name="connsiteX23" fmla="*/ 1809750 w 3821799"/>
              <a:gd name="connsiteY23" fmla="*/ 85725 h 1747838"/>
              <a:gd name="connsiteX24" fmla="*/ 1862138 w 3821799"/>
              <a:gd name="connsiteY24" fmla="*/ 111920 h 1747838"/>
              <a:gd name="connsiteX25" fmla="*/ 1955007 w 3821799"/>
              <a:gd name="connsiteY25" fmla="*/ 69058 h 1747838"/>
              <a:gd name="connsiteX26" fmla="*/ 2059782 w 3821799"/>
              <a:gd name="connsiteY26" fmla="*/ 57152 h 1747838"/>
              <a:gd name="connsiteX27" fmla="*/ 2112169 w 3821799"/>
              <a:gd name="connsiteY27" fmla="*/ 42863 h 1747838"/>
              <a:gd name="connsiteX28" fmla="*/ 2190750 w 3821799"/>
              <a:gd name="connsiteY28" fmla="*/ 0 h 1747838"/>
              <a:gd name="connsiteX29" fmla="*/ 2266950 w 3821799"/>
              <a:gd name="connsiteY29" fmla="*/ 102395 h 1747838"/>
              <a:gd name="connsiteX30" fmla="*/ 2321720 w 3821799"/>
              <a:gd name="connsiteY30" fmla="*/ 207169 h 1747838"/>
              <a:gd name="connsiteX31" fmla="*/ 2407444 w 3821799"/>
              <a:gd name="connsiteY31" fmla="*/ 309563 h 1747838"/>
              <a:gd name="connsiteX32" fmla="*/ 2431257 w 3821799"/>
              <a:gd name="connsiteY32" fmla="*/ 347664 h 1747838"/>
              <a:gd name="connsiteX33" fmla="*/ 2447925 w 3821799"/>
              <a:gd name="connsiteY33" fmla="*/ 440533 h 1747838"/>
              <a:gd name="connsiteX34" fmla="*/ 2464594 w 3821799"/>
              <a:gd name="connsiteY34" fmla="*/ 488157 h 1747838"/>
              <a:gd name="connsiteX35" fmla="*/ 2481263 w 3821799"/>
              <a:gd name="connsiteY35" fmla="*/ 526257 h 1747838"/>
              <a:gd name="connsiteX36" fmla="*/ 2383632 w 3821799"/>
              <a:gd name="connsiteY36" fmla="*/ 583407 h 1747838"/>
              <a:gd name="connsiteX37" fmla="*/ 2328863 w 3821799"/>
              <a:gd name="connsiteY37" fmla="*/ 619125 h 1747838"/>
              <a:gd name="connsiteX38" fmla="*/ 2338388 w 3821799"/>
              <a:gd name="connsiteY38" fmla="*/ 678658 h 1747838"/>
              <a:gd name="connsiteX39" fmla="*/ 2355057 w 3821799"/>
              <a:gd name="connsiteY39" fmla="*/ 723900 h 1747838"/>
              <a:gd name="connsiteX40" fmla="*/ 2395538 w 3821799"/>
              <a:gd name="connsiteY40" fmla="*/ 747714 h 1747838"/>
              <a:gd name="connsiteX41" fmla="*/ 2450307 w 3821799"/>
              <a:gd name="connsiteY41" fmla="*/ 807245 h 1747838"/>
              <a:gd name="connsiteX42" fmla="*/ 2481262 w 3821799"/>
              <a:gd name="connsiteY42" fmla="*/ 876301 h 1747838"/>
              <a:gd name="connsiteX43" fmla="*/ 2526507 w 3821799"/>
              <a:gd name="connsiteY43" fmla="*/ 890589 h 1747838"/>
              <a:gd name="connsiteX44" fmla="*/ 2633663 w 3821799"/>
              <a:gd name="connsiteY44" fmla="*/ 926308 h 1747838"/>
              <a:gd name="connsiteX45" fmla="*/ 2721769 w 3821799"/>
              <a:gd name="connsiteY45" fmla="*/ 973932 h 1747838"/>
              <a:gd name="connsiteX46" fmla="*/ 2838450 w 3821799"/>
              <a:gd name="connsiteY46" fmla="*/ 1035844 h 1747838"/>
              <a:gd name="connsiteX47" fmla="*/ 3012281 w 3821799"/>
              <a:gd name="connsiteY47" fmla="*/ 1109663 h 1747838"/>
              <a:gd name="connsiteX48" fmla="*/ 3131344 w 3821799"/>
              <a:gd name="connsiteY48" fmla="*/ 1185863 h 1747838"/>
              <a:gd name="connsiteX49" fmla="*/ 3271838 w 3821799"/>
              <a:gd name="connsiteY49" fmla="*/ 1188244 h 1747838"/>
              <a:gd name="connsiteX50" fmla="*/ 3417094 w 3821799"/>
              <a:gd name="connsiteY50" fmla="*/ 1119188 h 1747838"/>
              <a:gd name="connsiteX51" fmla="*/ 3517106 w 3821799"/>
              <a:gd name="connsiteY51" fmla="*/ 1104900 h 1747838"/>
              <a:gd name="connsiteX52" fmla="*/ 3674269 w 3821799"/>
              <a:gd name="connsiteY52" fmla="*/ 1176338 h 1747838"/>
              <a:gd name="connsiteX53" fmla="*/ 3817144 w 3821799"/>
              <a:gd name="connsiteY53" fmla="*/ 1293019 h 1747838"/>
              <a:gd name="connsiteX54" fmla="*/ 3819525 w 3821799"/>
              <a:gd name="connsiteY54" fmla="*/ 1371602 h 1747838"/>
              <a:gd name="connsiteX55" fmla="*/ 3779044 w 3821799"/>
              <a:gd name="connsiteY55" fmla="*/ 1390650 h 1747838"/>
              <a:gd name="connsiteX56" fmla="*/ 3733800 w 3821799"/>
              <a:gd name="connsiteY56" fmla="*/ 1440658 h 1747838"/>
              <a:gd name="connsiteX57" fmla="*/ 3750469 w 3821799"/>
              <a:gd name="connsiteY57" fmla="*/ 1528763 h 1747838"/>
              <a:gd name="connsiteX58" fmla="*/ 3636169 w 3821799"/>
              <a:gd name="connsiteY58" fmla="*/ 1576388 h 1747838"/>
              <a:gd name="connsiteX59" fmla="*/ 3540919 w 3821799"/>
              <a:gd name="connsiteY59" fmla="*/ 1624013 h 1747838"/>
              <a:gd name="connsiteX60" fmla="*/ 3331369 w 3821799"/>
              <a:gd name="connsiteY60" fmla="*/ 1681163 h 1747838"/>
              <a:gd name="connsiteX61" fmla="*/ 3140869 w 3821799"/>
              <a:gd name="connsiteY61" fmla="*/ 1738313 h 1747838"/>
              <a:gd name="connsiteX62" fmla="*/ 2893219 w 3821799"/>
              <a:gd name="connsiteY62" fmla="*/ 1709738 h 1747838"/>
              <a:gd name="connsiteX63" fmla="*/ 2626519 w 3821799"/>
              <a:gd name="connsiteY63" fmla="*/ 1700213 h 1747838"/>
              <a:gd name="connsiteX64" fmla="*/ 2340769 w 3821799"/>
              <a:gd name="connsiteY64" fmla="*/ 1633538 h 1747838"/>
              <a:gd name="connsiteX65" fmla="*/ 2064544 w 3821799"/>
              <a:gd name="connsiteY65" fmla="*/ 1662113 h 1747838"/>
              <a:gd name="connsiteX66" fmla="*/ 1826419 w 3821799"/>
              <a:gd name="connsiteY66" fmla="*/ 1681163 h 1747838"/>
              <a:gd name="connsiteX67" fmla="*/ 1712119 w 3821799"/>
              <a:gd name="connsiteY67" fmla="*/ 1652588 h 1747838"/>
              <a:gd name="connsiteX68" fmla="*/ 1521619 w 3821799"/>
              <a:gd name="connsiteY68" fmla="*/ 1747838 h 1747838"/>
              <a:gd name="connsiteX69" fmla="*/ 1331119 w 3821799"/>
              <a:gd name="connsiteY69" fmla="*/ 1728788 h 1747838"/>
              <a:gd name="connsiteX70" fmla="*/ 1140619 w 3821799"/>
              <a:gd name="connsiteY70" fmla="*/ 1671638 h 1747838"/>
              <a:gd name="connsiteX71" fmla="*/ 997744 w 3821799"/>
              <a:gd name="connsiteY71" fmla="*/ 1643063 h 1747838"/>
              <a:gd name="connsiteX72" fmla="*/ 864394 w 3821799"/>
              <a:gd name="connsiteY72" fmla="*/ 1528763 h 1747838"/>
              <a:gd name="connsiteX73" fmla="*/ 759619 w 3821799"/>
              <a:gd name="connsiteY73" fmla="*/ 1357313 h 1747838"/>
              <a:gd name="connsiteX74" fmla="*/ 540544 w 3821799"/>
              <a:gd name="connsiteY74" fmla="*/ 1233488 h 1747838"/>
              <a:gd name="connsiteX75" fmla="*/ 292894 w 3821799"/>
              <a:gd name="connsiteY75" fmla="*/ 1147763 h 1747838"/>
              <a:gd name="connsiteX76" fmla="*/ 178594 w 3821799"/>
              <a:gd name="connsiteY76" fmla="*/ 985838 h 1747838"/>
              <a:gd name="connsiteX77" fmla="*/ 35719 w 3821799"/>
              <a:gd name="connsiteY77" fmla="*/ 919163 h 1747838"/>
              <a:gd name="connsiteX78" fmla="*/ 9526 w 3821799"/>
              <a:gd name="connsiteY78" fmla="*/ 904877 h 1747838"/>
              <a:gd name="connsiteX79" fmla="*/ 0 w 3821799"/>
              <a:gd name="connsiteY79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204787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473869 w 3821799"/>
              <a:gd name="connsiteY5" fmla="*/ 471488 h 1747838"/>
              <a:gd name="connsiteX6" fmla="*/ 473869 w 3821799"/>
              <a:gd name="connsiteY6" fmla="*/ 471488 h 1747838"/>
              <a:gd name="connsiteX7" fmla="*/ 550070 w 3821799"/>
              <a:gd name="connsiteY7" fmla="*/ 440533 h 1747838"/>
              <a:gd name="connsiteX8" fmla="*/ 645319 w 3821799"/>
              <a:gd name="connsiteY8" fmla="*/ 452438 h 1747838"/>
              <a:gd name="connsiteX9" fmla="*/ 711994 w 3821799"/>
              <a:gd name="connsiteY9" fmla="*/ 395288 h 1747838"/>
              <a:gd name="connsiteX10" fmla="*/ 864394 w 3821799"/>
              <a:gd name="connsiteY10" fmla="*/ 309563 h 1747838"/>
              <a:gd name="connsiteX11" fmla="*/ 959644 w 3821799"/>
              <a:gd name="connsiteY11" fmla="*/ 290513 h 1747838"/>
              <a:gd name="connsiteX12" fmla="*/ 1007269 w 3821799"/>
              <a:gd name="connsiteY12" fmla="*/ 271463 h 1747838"/>
              <a:gd name="connsiteX13" fmla="*/ 1007269 w 3821799"/>
              <a:gd name="connsiteY13" fmla="*/ 271463 h 1747838"/>
              <a:gd name="connsiteX14" fmla="*/ 1159669 w 3821799"/>
              <a:gd name="connsiteY14" fmla="*/ 242888 h 1747838"/>
              <a:gd name="connsiteX15" fmla="*/ 1264444 w 3821799"/>
              <a:gd name="connsiteY15" fmla="*/ 214313 h 1747838"/>
              <a:gd name="connsiteX16" fmla="*/ 1264444 w 3821799"/>
              <a:gd name="connsiteY16" fmla="*/ 214313 h 1747838"/>
              <a:gd name="connsiteX17" fmla="*/ 1445419 w 3821799"/>
              <a:gd name="connsiteY17" fmla="*/ 157163 h 1747838"/>
              <a:gd name="connsiteX18" fmla="*/ 1497806 w 3821799"/>
              <a:gd name="connsiteY18" fmla="*/ 102395 h 1747838"/>
              <a:gd name="connsiteX19" fmla="*/ 1531144 w 3821799"/>
              <a:gd name="connsiteY19" fmla="*/ 69058 h 1747838"/>
              <a:gd name="connsiteX20" fmla="*/ 1597819 w 3821799"/>
              <a:gd name="connsiteY20" fmla="*/ 90488 h 1747838"/>
              <a:gd name="connsiteX21" fmla="*/ 1597819 w 3821799"/>
              <a:gd name="connsiteY21" fmla="*/ 90488 h 1747838"/>
              <a:gd name="connsiteX22" fmla="*/ 1683544 w 3821799"/>
              <a:gd name="connsiteY22" fmla="*/ 102395 h 1747838"/>
              <a:gd name="connsiteX23" fmla="*/ 1740694 w 3821799"/>
              <a:gd name="connsiteY23" fmla="*/ 71438 h 1747838"/>
              <a:gd name="connsiteX24" fmla="*/ 1809750 w 3821799"/>
              <a:gd name="connsiteY24" fmla="*/ 85725 h 1747838"/>
              <a:gd name="connsiteX25" fmla="*/ 1862138 w 3821799"/>
              <a:gd name="connsiteY25" fmla="*/ 111920 h 1747838"/>
              <a:gd name="connsiteX26" fmla="*/ 1955007 w 3821799"/>
              <a:gd name="connsiteY26" fmla="*/ 69058 h 1747838"/>
              <a:gd name="connsiteX27" fmla="*/ 2059782 w 3821799"/>
              <a:gd name="connsiteY27" fmla="*/ 57152 h 1747838"/>
              <a:gd name="connsiteX28" fmla="*/ 2112169 w 3821799"/>
              <a:gd name="connsiteY28" fmla="*/ 42863 h 1747838"/>
              <a:gd name="connsiteX29" fmla="*/ 2190750 w 3821799"/>
              <a:gd name="connsiteY29" fmla="*/ 0 h 1747838"/>
              <a:gd name="connsiteX30" fmla="*/ 2266950 w 3821799"/>
              <a:gd name="connsiteY30" fmla="*/ 102395 h 1747838"/>
              <a:gd name="connsiteX31" fmla="*/ 2321720 w 3821799"/>
              <a:gd name="connsiteY31" fmla="*/ 207169 h 1747838"/>
              <a:gd name="connsiteX32" fmla="*/ 2407444 w 3821799"/>
              <a:gd name="connsiteY32" fmla="*/ 309563 h 1747838"/>
              <a:gd name="connsiteX33" fmla="*/ 2431257 w 3821799"/>
              <a:gd name="connsiteY33" fmla="*/ 347664 h 1747838"/>
              <a:gd name="connsiteX34" fmla="*/ 2447925 w 3821799"/>
              <a:gd name="connsiteY34" fmla="*/ 440533 h 1747838"/>
              <a:gd name="connsiteX35" fmla="*/ 2464594 w 3821799"/>
              <a:gd name="connsiteY35" fmla="*/ 488157 h 1747838"/>
              <a:gd name="connsiteX36" fmla="*/ 2481263 w 3821799"/>
              <a:gd name="connsiteY36" fmla="*/ 526257 h 1747838"/>
              <a:gd name="connsiteX37" fmla="*/ 2383632 w 3821799"/>
              <a:gd name="connsiteY37" fmla="*/ 583407 h 1747838"/>
              <a:gd name="connsiteX38" fmla="*/ 2328863 w 3821799"/>
              <a:gd name="connsiteY38" fmla="*/ 619125 h 1747838"/>
              <a:gd name="connsiteX39" fmla="*/ 2338388 w 3821799"/>
              <a:gd name="connsiteY39" fmla="*/ 678658 h 1747838"/>
              <a:gd name="connsiteX40" fmla="*/ 2355057 w 3821799"/>
              <a:gd name="connsiteY40" fmla="*/ 723900 h 1747838"/>
              <a:gd name="connsiteX41" fmla="*/ 2395538 w 3821799"/>
              <a:gd name="connsiteY41" fmla="*/ 747714 h 1747838"/>
              <a:gd name="connsiteX42" fmla="*/ 2450307 w 3821799"/>
              <a:gd name="connsiteY42" fmla="*/ 807245 h 1747838"/>
              <a:gd name="connsiteX43" fmla="*/ 2481262 w 3821799"/>
              <a:gd name="connsiteY43" fmla="*/ 876301 h 1747838"/>
              <a:gd name="connsiteX44" fmla="*/ 2526507 w 3821799"/>
              <a:gd name="connsiteY44" fmla="*/ 890589 h 1747838"/>
              <a:gd name="connsiteX45" fmla="*/ 2633663 w 3821799"/>
              <a:gd name="connsiteY45" fmla="*/ 926308 h 1747838"/>
              <a:gd name="connsiteX46" fmla="*/ 2721769 w 3821799"/>
              <a:gd name="connsiteY46" fmla="*/ 973932 h 1747838"/>
              <a:gd name="connsiteX47" fmla="*/ 2838450 w 3821799"/>
              <a:gd name="connsiteY47" fmla="*/ 1035844 h 1747838"/>
              <a:gd name="connsiteX48" fmla="*/ 3012281 w 3821799"/>
              <a:gd name="connsiteY48" fmla="*/ 1109663 h 1747838"/>
              <a:gd name="connsiteX49" fmla="*/ 3131344 w 3821799"/>
              <a:gd name="connsiteY49" fmla="*/ 1185863 h 1747838"/>
              <a:gd name="connsiteX50" fmla="*/ 3271838 w 3821799"/>
              <a:gd name="connsiteY50" fmla="*/ 1188244 h 1747838"/>
              <a:gd name="connsiteX51" fmla="*/ 3417094 w 3821799"/>
              <a:gd name="connsiteY51" fmla="*/ 1119188 h 1747838"/>
              <a:gd name="connsiteX52" fmla="*/ 3517106 w 3821799"/>
              <a:gd name="connsiteY52" fmla="*/ 1104900 h 1747838"/>
              <a:gd name="connsiteX53" fmla="*/ 3674269 w 3821799"/>
              <a:gd name="connsiteY53" fmla="*/ 1176338 h 1747838"/>
              <a:gd name="connsiteX54" fmla="*/ 3817144 w 3821799"/>
              <a:gd name="connsiteY54" fmla="*/ 1293019 h 1747838"/>
              <a:gd name="connsiteX55" fmla="*/ 3819525 w 3821799"/>
              <a:gd name="connsiteY55" fmla="*/ 1371602 h 1747838"/>
              <a:gd name="connsiteX56" fmla="*/ 3779044 w 3821799"/>
              <a:gd name="connsiteY56" fmla="*/ 1390650 h 1747838"/>
              <a:gd name="connsiteX57" fmla="*/ 3733800 w 3821799"/>
              <a:gd name="connsiteY57" fmla="*/ 1440658 h 1747838"/>
              <a:gd name="connsiteX58" fmla="*/ 3750469 w 3821799"/>
              <a:gd name="connsiteY58" fmla="*/ 1528763 h 1747838"/>
              <a:gd name="connsiteX59" fmla="*/ 3636169 w 3821799"/>
              <a:gd name="connsiteY59" fmla="*/ 1576388 h 1747838"/>
              <a:gd name="connsiteX60" fmla="*/ 3540919 w 3821799"/>
              <a:gd name="connsiteY60" fmla="*/ 1624013 h 1747838"/>
              <a:gd name="connsiteX61" fmla="*/ 3331369 w 3821799"/>
              <a:gd name="connsiteY61" fmla="*/ 1681163 h 1747838"/>
              <a:gd name="connsiteX62" fmla="*/ 3140869 w 3821799"/>
              <a:gd name="connsiteY62" fmla="*/ 1738313 h 1747838"/>
              <a:gd name="connsiteX63" fmla="*/ 2893219 w 3821799"/>
              <a:gd name="connsiteY63" fmla="*/ 1709738 h 1747838"/>
              <a:gd name="connsiteX64" fmla="*/ 2626519 w 3821799"/>
              <a:gd name="connsiteY64" fmla="*/ 1700213 h 1747838"/>
              <a:gd name="connsiteX65" fmla="*/ 2340769 w 3821799"/>
              <a:gd name="connsiteY65" fmla="*/ 1633538 h 1747838"/>
              <a:gd name="connsiteX66" fmla="*/ 2064544 w 3821799"/>
              <a:gd name="connsiteY66" fmla="*/ 1662113 h 1747838"/>
              <a:gd name="connsiteX67" fmla="*/ 1826419 w 3821799"/>
              <a:gd name="connsiteY67" fmla="*/ 1681163 h 1747838"/>
              <a:gd name="connsiteX68" fmla="*/ 1712119 w 3821799"/>
              <a:gd name="connsiteY68" fmla="*/ 1652588 h 1747838"/>
              <a:gd name="connsiteX69" fmla="*/ 1521619 w 3821799"/>
              <a:gd name="connsiteY69" fmla="*/ 1747838 h 1747838"/>
              <a:gd name="connsiteX70" fmla="*/ 1331119 w 3821799"/>
              <a:gd name="connsiteY70" fmla="*/ 1728788 h 1747838"/>
              <a:gd name="connsiteX71" fmla="*/ 1140619 w 3821799"/>
              <a:gd name="connsiteY71" fmla="*/ 1671638 h 1747838"/>
              <a:gd name="connsiteX72" fmla="*/ 997744 w 3821799"/>
              <a:gd name="connsiteY72" fmla="*/ 1643063 h 1747838"/>
              <a:gd name="connsiteX73" fmla="*/ 864394 w 3821799"/>
              <a:gd name="connsiteY73" fmla="*/ 1528763 h 1747838"/>
              <a:gd name="connsiteX74" fmla="*/ 759619 w 3821799"/>
              <a:gd name="connsiteY74" fmla="*/ 1357313 h 1747838"/>
              <a:gd name="connsiteX75" fmla="*/ 540544 w 3821799"/>
              <a:gd name="connsiteY75" fmla="*/ 1233488 h 1747838"/>
              <a:gd name="connsiteX76" fmla="*/ 292894 w 3821799"/>
              <a:gd name="connsiteY76" fmla="*/ 1147763 h 1747838"/>
              <a:gd name="connsiteX77" fmla="*/ 178594 w 3821799"/>
              <a:gd name="connsiteY77" fmla="*/ 985838 h 1747838"/>
              <a:gd name="connsiteX78" fmla="*/ 35719 w 3821799"/>
              <a:gd name="connsiteY78" fmla="*/ 919163 h 1747838"/>
              <a:gd name="connsiteX79" fmla="*/ 9526 w 3821799"/>
              <a:gd name="connsiteY79" fmla="*/ 904877 h 1747838"/>
              <a:gd name="connsiteX80" fmla="*/ 0 w 3821799"/>
              <a:gd name="connsiteY80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204787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5319 w 3821799"/>
              <a:gd name="connsiteY9" fmla="*/ 452438 h 1747838"/>
              <a:gd name="connsiteX10" fmla="*/ 711994 w 3821799"/>
              <a:gd name="connsiteY10" fmla="*/ 395288 h 1747838"/>
              <a:gd name="connsiteX11" fmla="*/ 864394 w 3821799"/>
              <a:gd name="connsiteY11" fmla="*/ 309563 h 1747838"/>
              <a:gd name="connsiteX12" fmla="*/ 959644 w 3821799"/>
              <a:gd name="connsiteY12" fmla="*/ 290513 h 1747838"/>
              <a:gd name="connsiteX13" fmla="*/ 1007269 w 3821799"/>
              <a:gd name="connsiteY13" fmla="*/ 271463 h 1747838"/>
              <a:gd name="connsiteX14" fmla="*/ 1007269 w 3821799"/>
              <a:gd name="connsiteY14" fmla="*/ 271463 h 1747838"/>
              <a:gd name="connsiteX15" fmla="*/ 1159669 w 3821799"/>
              <a:gd name="connsiteY15" fmla="*/ 242888 h 1747838"/>
              <a:gd name="connsiteX16" fmla="*/ 1264444 w 3821799"/>
              <a:gd name="connsiteY16" fmla="*/ 214313 h 1747838"/>
              <a:gd name="connsiteX17" fmla="*/ 1264444 w 3821799"/>
              <a:gd name="connsiteY17" fmla="*/ 214313 h 1747838"/>
              <a:gd name="connsiteX18" fmla="*/ 1445419 w 3821799"/>
              <a:gd name="connsiteY18" fmla="*/ 157163 h 1747838"/>
              <a:gd name="connsiteX19" fmla="*/ 1497806 w 3821799"/>
              <a:gd name="connsiteY19" fmla="*/ 102395 h 1747838"/>
              <a:gd name="connsiteX20" fmla="*/ 1531144 w 3821799"/>
              <a:gd name="connsiteY20" fmla="*/ 69058 h 1747838"/>
              <a:gd name="connsiteX21" fmla="*/ 1597819 w 3821799"/>
              <a:gd name="connsiteY21" fmla="*/ 90488 h 1747838"/>
              <a:gd name="connsiteX22" fmla="*/ 1597819 w 3821799"/>
              <a:gd name="connsiteY22" fmla="*/ 90488 h 1747838"/>
              <a:gd name="connsiteX23" fmla="*/ 1683544 w 3821799"/>
              <a:gd name="connsiteY23" fmla="*/ 102395 h 1747838"/>
              <a:gd name="connsiteX24" fmla="*/ 1740694 w 3821799"/>
              <a:gd name="connsiteY24" fmla="*/ 71438 h 1747838"/>
              <a:gd name="connsiteX25" fmla="*/ 1809750 w 3821799"/>
              <a:gd name="connsiteY25" fmla="*/ 85725 h 1747838"/>
              <a:gd name="connsiteX26" fmla="*/ 1862138 w 3821799"/>
              <a:gd name="connsiteY26" fmla="*/ 111920 h 1747838"/>
              <a:gd name="connsiteX27" fmla="*/ 1955007 w 3821799"/>
              <a:gd name="connsiteY27" fmla="*/ 69058 h 1747838"/>
              <a:gd name="connsiteX28" fmla="*/ 2059782 w 3821799"/>
              <a:gd name="connsiteY28" fmla="*/ 57152 h 1747838"/>
              <a:gd name="connsiteX29" fmla="*/ 2112169 w 3821799"/>
              <a:gd name="connsiteY29" fmla="*/ 42863 h 1747838"/>
              <a:gd name="connsiteX30" fmla="*/ 2190750 w 3821799"/>
              <a:gd name="connsiteY30" fmla="*/ 0 h 1747838"/>
              <a:gd name="connsiteX31" fmla="*/ 2266950 w 3821799"/>
              <a:gd name="connsiteY31" fmla="*/ 102395 h 1747838"/>
              <a:gd name="connsiteX32" fmla="*/ 2321720 w 3821799"/>
              <a:gd name="connsiteY32" fmla="*/ 207169 h 1747838"/>
              <a:gd name="connsiteX33" fmla="*/ 2407444 w 3821799"/>
              <a:gd name="connsiteY33" fmla="*/ 309563 h 1747838"/>
              <a:gd name="connsiteX34" fmla="*/ 2431257 w 3821799"/>
              <a:gd name="connsiteY34" fmla="*/ 347664 h 1747838"/>
              <a:gd name="connsiteX35" fmla="*/ 2447925 w 3821799"/>
              <a:gd name="connsiteY35" fmla="*/ 440533 h 1747838"/>
              <a:gd name="connsiteX36" fmla="*/ 2464594 w 3821799"/>
              <a:gd name="connsiteY36" fmla="*/ 488157 h 1747838"/>
              <a:gd name="connsiteX37" fmla="*/ 2481263 w 3821799"/>
              <a:gd name="connsiteY37" fmla="*/ 526257 h 1747838"/>
              <a:gd name="connsiteX38" fmla="*/ 2383632 w 3821799"/>
              <a:gd name="connsiteY38" fmla="*/ 583407 h 1747838"/>
              <a:gd name="connsiteX39" fmla="*/ 2328863 w 3821799"/>
              <a:gd name="connsiteY39" fmla="*/ 619125 h 1747838"/>
              <a:gd name="connsiteX40" fmla="*/ 2338388 w 3821799"/>
              <a:gd name="connsiteY40" fmla="*/ 678658 h 1747838"/>
              <a:gd name="connsiteX41" fmla="*/ 2355057 w 3821799"/>
              <a:gd name="connsiteY41" fmla="*/ 723900 h 1747838"/>
              <a:gd name="connsiteX42" fmla="*/ 2395538 w 3821799"/>
              <a:gd name="connsiteY42" fmla="*/ 747714 h 1747838"/>
              <a:gd name="connsiteX43" fmla="*/ 2450307 w 3821799"/>
              <a:gd name="connsiteY43" fmla="*/ 807245 h 1747838"/>
              <a:gd name="connsiteX44" fmla="*/ 2481262 w 3821799"/>
              <a:gd name="connsiteY44" fmla="*/ 876301 h 1747838"/>
              <a:gd name="connsiteX45" fmla="*/ 2526507 w 3821799"/>
              <a:gd name="connsiteY45" fmla="*/ 890589 h 1747838"/>
              <a:gd name="connsiteX46" fmla="*/ 2633663 w 3821799"/>
              <a:gd name="connsiteY46" fmla="*/ 926308 h 1747838"/>
              <a:gd name="connsiteX47" fmla="*/ 2721769 w 3821799"/>
              <a:gd name="connsiteY47" fmla="*/ 973932 h 1747838"/>
              <a:gd name="connsiteX48" fmla="*/ 2838450 w 3821799"/>
              <a:gd name="connsiteY48" fmla="*/ 1035844 h 1747838"/>
              <a:gd name="connsiteX49" fmla="*/ 3012281 w 3821799"/>
              <a:gd name="connsiteY49" fmla="*/ 1109663 h 1747838"/>
              <a:gd name="connsiteX50" fmla="*/ 3131344 w 3821799"/>
              <a:gd name="connsiteY50" fmla="*/ 1185863 h 1747838"/>
              <a:gd name="connsiteX51" fmla="*/ 3271838 w 3821799"/>
              <a:gd name="connsiteY51" fmla="*/ 1188244 h 1747838"/>
              <a:gd name="connsiteX52" fmla="*/ 3417094 w 3821799"/>
              <a:gd name="connsiteY52" fmla="*/ 1119188 h 1747838"/>
              <a:gd name="connsiteX53" fmla="*/ 3517106 w 3821799"/>
              <a:gd name="connsiteY53" fmla="*/ 1104900 h 1747838"/>
              <a:gd name="connsiteX54" fmla="*/ 3674269 w 3821799"/>
              <a:gd name="connsiteY54" fmla="*/ 1176338 h 1747838"/>
              <a:gd name="connsiteX55" fmla="*/ 3817144 w 3821799"/>
              <a:gd name="connsiteY55" fmla="*/ 1293019 h 1747838"/>
              <a:gd name="connsiteX56" fmla="*/ 3819525 w 3821799"/>
              <a:gd name="connsiteY56" fmla="*/ 1371602 h 1747838"/>
              <a:gd name="connsiteX57" fmla="*/ 3779044 w 3821799"/>
              <a:gd name="connsiteY57" fmla="*/ 1390650 h 1747838"/>
              <a:gd name="connsiteX58" fmla="*/ 3733800 w 3821799"/>
              <a:gd name="connsiteY58" fmla="*/ 1440658 h 1747838"/>
              <a:gd name="connsiteX59" fmla="*/ 3750469 w 3821799"/>
              <a:gd name="connsiteY59" fmla="*/ 1528763 h 1747838"/>
              <a:gd name="connsiteX60" fmla="*/ 3636169 w 3821799"/>
              <a:gd name="connsiteY60" fmla="*/ 1576388 h 1747838"/>
              <a:gd name="connsiteX61" fmla="*/ 3540919 w 3821799"/>
              <a:gd name="connsiteY61" fmla="*/ 1624013 h 1747838"/>
              <a:gd name="connsiteX62" fmla="*/ 3331369 w 3821799"/>
              <a:gd name="connsiteY62" fmla="*/ 1681163 h 1747838"/>
              <a:gd name="connsiteX63" fmla="*/ 3140869 w 3821799"/>
              <a:gd name="connsiteY63" fmla="*/ 1738313 h 1747838"/>
              <a:gd name="connsiteX64" fmla="*/ 2893219 w 3821799"/>
              <a:gd name="connsiteY64" fmla="*/ 1709738 h 1747838"/>
              <a:gd name="connsiteX65" fmla="*/ 2626519 w 3821799"/>
              <a:gd name="connsiteY65" fmla="*/ 1700213 h 1747838"/>
              <a:gd name="connsiteX66" fmla="*/ 2340769 w 3821799"/>
              <a:gd name="connsiteY66" fmla="*/ 1633538 h 1747838"/>
              <a:gd name="connsiteX67" fmla="*/ 2064544 w 3821799"/>
              <a:gd name="connsiteY67" fmla="*/ 1662113 h 1747838"/>
              <a:gd name="connsiteX68" fmla="*/ 1826419 w 3821799"/>
              <a:gd name="connsiteY68" fmla="*/ 1681163 h 1747838"/>
              <a:gd name="connsiteX69" fmla="*/ 1712119 w 3821799"/>
              <a:gd name="connsiteY69" fmla="*/ 1652588 h 1747838"/>
              <a:gd name="connsiteX70" fmla="*/ 1521619 w 3821799"/>
              <a:gd name="connsiteY70" fmla="*/ 1747838 h 1747838"/>
              <a:gd name="connsiteX71" fmla="*/ 1331119 w 3821799"/>
              <a:gd name="connsiteY71" fmla="*/ 1728788 h 1747838"/>
              <a:gd name="connsiteX72" fmla="*/ 1140619 w 3821799"/>
              <a:gd name="connsiteY72" fmla="*/ 1671638 h 1747838"/>
              <a:gd name="connsiteX73" fmla="*/ 997744 w 3821799"/>
              <a:gd name="connsiteY73" fmla="*/ 1643063 h 1747838"/>
              <a:gd name="connsiteX74" fmla="*/ 864394 w 3821799"/>
              <a:gd name="connsiteY74" fmla="*/ 1528763 h 1747838"/>
              <a:gd name="connsiteX75" fmla="*/ 759619 w 3821799"/>
              <a:gd name="connsiteY75" fmla="*/ 1357313 h 1747838"/>
              <a:gd name="connsiteX76" fmla="*/ 540544 w 3821799"/>
              <a:gd name="connsiteY76" fmla="*/ 1233488 h 1747838"/>
              <a:gd name="connsiteX77" fmla="*/ 292894 w 3821799"/>
              <a:gd name="connsiteY77" fmla="*/ 1147763 h 1747838"/>
              <a:gd name="connsiteX78" fmla="*/ 178594 w 3821799"/>
              <a:gd name="connsiteY78" fmla="*/ 985838 h 1747838"/>
              <a:gd name="connsiteX79" fmla="*/ 35719 w 3821799"/>
              <a:gd name="connsiteY79" fmla="*/ 919163 h 1747838"/>
              <a:gd name="connsiteX80" fmla="*/ 9526 w 3821799"/>
              <a:gd name="connsiteY80" fmla="*/ 904877 h 1747838"/>
              <a:gd name="connsiteX81" fmla="*/ 0 w 3821799"/>
              <a:gd name="connsiteY81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5319 w 3821799"/>
              <a:gd name="connsiteY9" fmla="*/ 452438 h 1747838"/>
              <a:gd name="connsiteX10" fmla="*/ 711994 w 3821799"/>
              <a:gd name="connsiteY10" fmla="*/ 395288 h 1747838"/>
              <a:gd name="connsiteX11" fmla="*/ 864394 w 3821799"/>
              <a:gd name="connsiteY11" fmla="*/ 309563 h 1747838"/>
              <a:gd name="connsiteX12" fmla="*/ 959644 w 3821799"/>
              <a:gd name="connsiteY12" fmla="*/ 290513 h 1747838"/>
              <a:gd name="connsiteX13" fmla="*/ 1007269 w 3821799"/>
              <a:gd name="connsiteY13" fmla="*/ 271463 h 1747838"/>
              <a:gd name="connsiteX14" fmla="*/ 1007269 w 3821799"/>
              <a:gd name="connsiteY14" fmla="*/ 271463 h 1747838"/>
              <a:gd name="connsiteX15" fmla="*/ 1159669 w 3821799"/>
              <a:gd name="connsiteY15" fmla="*/ 242888 h 1747838"/>
              <a:gd name="connsiteX16" fmla="*/ 1264444 w 3821799"/>
              <a:gd name="connsiteY16" fmla="*/ 214313 h 1747838"/>
              <a:gd name="connsiteX17" fmla="*/ 1264444 w 3821799"/>
              <a:gd name="connsiteY17" fmla="*/ 214313 h 1747838"/>
              <a:gd name="connsiteX18" fmla="*/ 1445419 w 3821799"/>
              <a:gd name="connsiteY18" fmla="*/ 157163 h 1747838"/>
              <a:gd name="connsiteX19" fmla="*/ 1497806 w 3821799"/>
              <a:gd name="connsiteY19" fmla="*/ 102395 h 1747838"/>
              <a:gd name="connsiteX20" fmla="*/ 1531144 w 3821799"/>
              <a:gd name="connsiteY20" fmla="*/ 69058 h 1747838"/>
              <a:gd name="connsiteX21" fmla="*/ 1597819 w 3821799"/>
              <a:gd name="connsiteY21" fmla="*/ 90488 h 1747838"/>
              <a:gd name="connsiteX22" fmla="*/ 1597819 w 3821799"/>
              <a:gd name="connsiteY22" fmla="*/ 90488 h 1747838"/>
              <a:gd name="connsiteX23" fmla="*/ 1683544 w 3821799"/>
              <a:gd name="connsiteY23" fmla="*/ 102395 h 1747838"/>
              <a:gd name="connsiteX24" fmla="*/ 1740694 w 3821799"/>
              <a:gd name="connsiteY24" fmla="*/ 71438 h 1747838"/>
              <a:gd name="connsiteX25" fmla="*/ 1809750 w 3821799"/>
              <a:gd name="connsiteY25" fmla="*/ 85725 h 1747838"/>
              <a:gd name="connsiteX26" fmla="*/ 1862138 w 3821799"/>
              <a:gd name="connsiteY26" fmla="*/ 111920 h 1747838"/>
              <a:gd name="connsiteX27" fmla="*/ 1955007 w 3821799"/>
              <a:gd name="connsiteY27" fmla="*/ 69058 h 1747838"/>
              <a:gd name="connsiteX28" fmla="*/ 2059782 w 3821799"/>
              <a:gd name="connsiteY28" fmla="*/ 57152 h 1747838"/>
              <a:gd name="connsiteX29" fmla="*/ 2112169 w 3821799"/>
              <a:gd name="connsiteY29" fmla="*/ 42863 h 1747838"/>
              <a:gd name="connsiteX30" fmla="*/ 2190750 w 3821799"/>
              <a:gd name="connsiteY30" fmla="*/ 0 h 1747838"/>
              <a:gd name="connsiteX31" fmla="*/ 2266950 w 3821799"/>
              <a:gd name="connsiteY31" fmla="*/ 102395 h 1747838"/>
              <a:gd name="connsiteX32" fmla="*/ 2321720 w 3821799"/>
              <a:gd name="connsiteY32" fmla="*/ 207169 h 1747838"/>
              <a:gd name="connsiteX33" fmla="*/ 2407444 w 3821799"/>
              <a:gd name="connsiteY33" fmla="*/ 309563 h 1747838"/>
              <a:gd name="connsiteX34" fmla="*/ 2431257 w 3821799"/>
              <a:gd name="connsiteY34" fmla="*/ 347664 h 1747838"/>
              <a:gd name="connsiteX35" fmla="*/ 2447925 w 3821799"/>
              <a:gd name="connsiteY35" fmla="*/ 440533 h 1747838"/>
              <a:gd name="connsiteX36" fmla="*/ 2464594 w 3821799"/>
              <a:gd name="connsiteY36" fmla="*/ 488157 h 1747838"/>
              <a:gd name="connsiteX37" fmla="*/ 2481263 w 3821799"/>
              <a:gd name="connsiteY37" fmla="*/ 526257 h 1747838"/>
              <a:gd name="connsiteX38" fmla="*/ 2383632 w 3821799"/>
              <a:gd name="connsiteY38" fmla="*/ 583407 h 1747838"/>
              <a:gd name="connsiteX39" fmla="*/ 2328863 w 3821799"/>
              <a:gd name="connsiteY39" fmla="*/ 619125 h 1747838"/>
              <a:gd name="connsiteX40" fmla="*/ 2338388 w 3821799"/>
              <a:gd name="connsiteY40" fmla="*/ 678658 h 1747838"/>
              <a:gd name="connsiteX41" fmla="*/ 2355057 w 3821799"/>
              <a:gd name="connsiteY41" fmla="*/ 723900 h 1747838"/>
              <a:gd name="connsiteX42" fmla="*/ 2395538 w 3821799"/>
              <a:gd name="connsiteY42" fmla="*/ 747714 h 1747838"/>
              <a:gd name="connsiteX43" fmla="*/ 2450307 w 3821799"/>
              <a:gd name="connsiteY43" fmla="*/ 807245 h 1747838"/>
              <a:gd name="connsiteX44" fmla="*/ 2481262 w 3821799"/>
              <a:gd name="connsiteY44" fmla="*/ 876301 h 1747838"/>
              <a:gd name="connsiteX45" fmla="*/ 2526507 w 3821799"/>
              <a:gd name="connsiteY45" fmla="*/ 890589 h 1747838"/>
              <a:gd name="connsiteX46" fmla="*/ 2633663 w 3821799"/>
              <a:gd name="connsiteY46" fmla="*/ 926308 h 1747838"/>
              <a:gd name="connsiteX47" fmla="*/ 2721769 w 3821799"/>
              <a:gd name="connsiteY47" fmla="*/ 973932 h 1747838"/>
              <a:gd name="connsiteX48" fmla="*/ 2838450 w 3821799"/>
              <a:gd name="connsiteY48" fmla="*/ 1035844 h 1747838"/>
              <a:gd name="connsiteX49" fmla="*/ 3012281 w 3821799"/>
              <a:gd name="connsiteY49" fmla="*/ 1109663 h 1747838"/>
              <a:gd name="connsiteX50" fmla="*/ 3131344 w 3821799"/>
              <a:gd name="connsiteY50" fmla="*/ 1185863 h 1747838"/>
              <a:gd name="connsiteX51" fmla="*/ 3271838 w 3821799"/>
              <a:gd name="connsiteY51" fmla="*/ 1188244 h 1747838"/>
              <a:gd name="connsiteX52" fmla="*/ 3417094 w 3821799"/>
              <a:gd name="connsiteY52" fmla="*/ 1119188 h 1747838"/>
              <a:gd name="connsiteX53" fmla="*/ 3517106 w 3821799"/>
              <a:gd name="connsiteY53" fmla="*/ 1104900 h 1747838"/>
              <a:gd name="connsiteX54" fmla="*/ 3674269 w 3821799"/>
              <a:gd name="connsiteY54" fmla="*/ 1176338 h 1747838"/>
              <a:gd name="connsiteX55" fmla="*/ 3817144 w 3821799"/>
              <a:gd name="connsiteY55" fmla="*/ 1293019 h 1747838"/>
              <a:gd name="connsiteX56" fmla="*/ 3819525 w 3821799"/>
              <a:gd name="connsiteY56" fmla="*/ 1371602 h 1747838"/>
              <a:gd name="connsiteX57" fmla="*/ 3779044 w 3821799"/>
              <a:gd name="connsiteY57" fmla="*/ 1390650 h 1747838"/>
              <a:gd name="connsiteX58" fmla="*/ 3733800 w 3821799"/>
              <a:gd name="connsiteY58" fmla="*/ 1440658 h 1747838"/>
              <a:gd name="connsiteX59" fmla="*/ 3750469 w 3821799"/>
              <a:gd name="connsiteY59" fmla="*/ 1528763 h 1747838"/>
              <a:gd name="connsiteX60" fmla="*/ 3636169 w 3821799"/>
              <a:gd name="connsiteY60" fmla="*/ 1576388 h 1747838"/>
              <a:gd name="connsiteX61" fmla="*/ 3540919 w 3821799"/>
              <a:gd name="connsiteY61" fmla="*/ 1624013 h 1747838"/>
              <a:gd name="connsiteX62" fmla="*/ 3331369 w 3821799"/>
              <a:gd name="connsiteY62" fmla="*/ 1681163 h 1747838"/>
              <a:gd name="connsiteX63" fmla="*/ 3140869 w 3821799"/>
              <a:gd name="connsiteY63" fmla="*/ 1738313 h 1747838"/>
              <a:gd name="connsiteX64" fmla="*/ 2893219 w 3821799"/>
              <a:gd name="connsiteY64" fmla="*/ 1709738 h 1747838"/>
              <a:gd name="connsiteX65" fmla="*/ 2626519 w 3821799"/>
              <a:gd name="connsiteY65" fmla="*/ 1700213 h 1747838"/>
              <a:gd name="connsiteX66" fmla="*/ 2340769 w 3821799"/>
              <a:gd name="connsiteY66" fmla="*/ 1633538 h 1747838"/>
              <a:gd name="connsiteX67" fmla="*/ 2064544 w 3821799"/>
              <a:gd name="connsiteY67" fmla="*/ 1662113 h 1747838"/>
              <a:gd name="connsiteX68" fmla="*/ 1826419 w 3821799"/>
              <a:gd name="connsiteY68" fmla="*/ 1681163 h 1747838"/>
              <a:gd name="connsiteX69" fmla="*/ 1712119 w 3821799"/>
              <a:gd name="connsiteY69" fmla="*/ 1652588 h 1747838"/>
              <a:gd name="connsiteX70" fmla="*/ 1521619 w 3821799"/>
              <a:gd name="connsiteY70" fmla="*/ 1747838 h 1747838"/>
              <a:gd name="connsiteX71" fmla="*/ 1331119 w 3821799"/>
              <a:gd name="connsiteY71" fmla="*/ 1728788 h 1747838"/>
              <a:gd name="connsiteX72" fmla="*/ 1140619 w 3821799"/>
              <a:gd name="connsiteY72" fmla="*/ 1671638 h 1747838"/>
              <a:gd name="connsiteX73" fmla="*/ 997744 w 3821799"/>
              <a:gd name="connsiteY73" fmla="*/ 1643063 h 1747838"/>
              <a:gd name="connsiteX74" fmla="*/ 864394 w 3821799"/>
              <a:gd name="connsiteY74" fmla="*/ 1528763 h 1747838"/>
              <a:gd name="connsiteX75" fmla="*/ 759619 w 3821799"/>
              <a:gd name="connsiteY75" fmla="*/ 1357313 h 1747838"/>
              <a:gd name="connsiteX76" fmla="*/ 540544 w 3821799"/>
              <a:gd name="connsiteY76" fmla="*/ 1233488 h 1747838"/>
              <a:gd name="connsiteX77" fmla="*/ 292894 w 3821799"/>
              <a:gd name="connsiteY77" fmla="*/ 1147763 h 1747838"/>
              <a:gd name="connsiteX78" fmla="*/ 178594 w 3821799"/>
              <a:gd name="connsiteY78" fmla="*/ 985838 h 1747838"/>
              <a:gd name="connsiteX79" fmla="*/ 35719 w 3821799"/>
              <a:gd name="connsiteY79" fmla="*/ 919163 h 1747838"/>
              <a:gd name="connsiteX80" fmla="*/ 9526 w 3821799"/>
              <a:gd name="connsiteY80" fmla="*/ 904877 h 1747838"/>
              <a:gd name="connsiteX81" fmla="*/ 0 w 3821799"/>
              <a:gd name="connsiteY81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11994 w 3821799"/>
              <a:gd name="connsiteY10" fmla="*/ 395288 h 1747838"/>
              <a:gd name="connsiteX11" fmla="*/ 864394 w 3821799"/>
              <a:gd name="connsiteY11" fmla="*/ 309563 h 1747838"/>
              <a:gd name="connsiteX12" fmla="*/ 959644 w 3821799"/>
              <a:gd name="connsiteY12" fmla="*/ 290513 h 1747838"/>
              <a:gd name="connsiteX13" fmla="*/ 1007269 w 3821799"/>
              <a:gd name="connsiteY13" fmla="*/ 271463 h 1747838"/>
              <a:gd name="connsiteX14" fmla="*/ 1007269 w 3821799"/>
              <a:gd name="connsiteY14" fmla="*/ 271463 h 1747838"/>
              <a:gd name="connsiteX15" fmla="*/ 1159669 w 3821799"/>
              <a:gd name="connsiteY15" fmla="*/ 242888 h 1747838"/>
              <a:gd name="connsiteX16" fmla="*/ 1264444 w 3821799"/>
              <a:gd name="connsiteY16" fmla="*/ 214313 h 1747838"/>
              <a:gd name="connsiteX17" fmla="*/ 1264444 w 3821799"/>
              <a:gd name="connsiteY17" fmla="*/ 214313 h 1747838"/>
              <a:gd name="connsiteX18" fmla="*/ 1445419 w 3821799"/>
              <a:gd name="connsiteY18" fmla="*/ 157163 h 1747838"/>
              <a:gd name="connsiteX19" fmla="*/ 1497806 w 3821799"/>
              <a:gd name="connsiteY19" fmla="*/ 102395 h 1747838"/>
              <a:gd name="connsiteX20" fmla="*/ 1531144 w 3821799"/>
              <a:gd name="connsiteY20" fmla="*/ 69058 h 1747838"/>
              <a:gd name="connsiteX21" fmla="*/ 1597819 w 3821799"/>
              <a:gd name="connsiteY21" fmla="*/ 90488 h 1747838"/>
              <a:gd name="connsiteX22" fmla="*/ 1597819 w 3821799"/>
              <a:gd name="connsiteY22" fmla="*/ 90488 h 1747838"/>
              <a:gd name="connsiteX23" fmla="*/ 1683544 w 3821799"/>
              <a:gd name="connsiteY23" fmla="*/ 102395 h 1747838"/>
              <a:gd name="connsiteX24" fmla="*/ 1740694 w 3821799"/>
              <a:gd name="connsiteY24" fmla="*/ 71438 h 1747838"/>
              <a:gd name="connsiteX25" fmla="*/ 1809750 w 3821799"/>
              <a:gd name="connsiteY25" fmla="*/ 85725 h 1747838"/>
              <a:gd name="connsiteX26" fmla="*/ 1862138 w 3821799"/>
              <a:gd name="connsiteY26" fmla="*/ 111920 h 1747838"/>
              <a:gd name="connsiteX27" fmla="*/ 1955007 w 3821799"/>
              <a:gd name="connsiteY27" fmla="*/ 69058 h 1747838"/>
              <a:gd name="connsiteX28" fmla="*/ 2059782 w 3821799"/>
              <a:gd name="connsiteY28" fmla="*/ 57152 h 1747838"/>
              <a:gd name="connsiteX29" fmla="*/ 2112169 w 3821799"/>
              <a:gd name="connsiteY29" fmla="*/ 42863 h 1747838"/>
              <a:gd name="connsiteX30" fmla="*/ 2190750 w 3821799"/>
              <a:gd name="connsiteY30" fmla="*/ 0 h 1747838"/>
              <a:gd name="connsiteX31" fmla="*/ 2266950 w 3821799"/>
              <a:gd name="connsiteY31" fmla="*/ 102395 h 1747838"/>
              <a:gd name="connsiteX32" fmla="*/ 2321720 w 3821799"/>
              <a:gd name="connsiteY32" fmla="*/ 207169 h 1747838"/>
              <a:gd name="connsiteX33" fmla="*/ 2407444 w 3821799"/>
              <a:gd name="connsiteY33" fmla="*/ 309563 h 1747838"/>
              <a:gd name="connsiteX34" fmla="*/ 2431257 w 3821799"/>
              <a:gd name="connsiteY34" fmla="*/ 347664 h 1747838"/>
              <a:gd name="connsiteX35" fmla="*/ 2447925 w 3821799"/>
              <a:gd name="connsiteY35" fmla="*/ 440533 h 1747838"/>
              <a:gd name="connsiteX36" fmla="*/ 2464594 w 3821799"/>
              <a:gd name="connsiteY36" fmla="*/ 488157 h 1747838"/>
              <a:gd name="connsiteX37" fmla="*/ 2481263 w 3821799"/>
              <a:gd name="connsiteY37" fmla="*/ 526257 h 1747838"/>
              <a:gd name="connsiteX38" fmla="*/ 2383632 w 3821799"/>
              <a:gd name="connsiteY38" fmla="*/ 583407 h 1747838"/>
              <a:gd name="connsiteX39" fmla="*/ 2328863 w 3821799"/>
              <a:gd name="connsiteY39" fmla="*/ 619125 h 1747838"/>
              <a:gd name="connsiteX40" fmla="*/ 2338388 w 3821799"/>
              <a:gd name="connsiteY40" fmla="*/ 678658 h 1747838"/>
              <a:gd name="connsiteX41" fmla="*/ 2355057 w 3821799"/>
              <a:gd name="connsiteY41" fmla="*/ 723900 h 1747838"/>
              <a:gd name="connsiteX42" fmla="*/ 2395538 w 3821799"/>
              <a:gd name="connsiteY42" fmla="*/ 747714 h 1747838"/>
              <a:gd name="connsiteX43" fmla="*/ 2450307 w 3821799"/>
              <a:gd name="connsiteY43" fmla="*/ 807245 h 1747838"/>
              <a:gd name="connsiteX44" fmla="*/ 2481262 w 3821799"/>
              <a:gd name="connsiteY44" fmla="*/ 876301 h 1747838"/>
              <a:gd name="connsiteX45" fmla="*/ 2526507 w 3821799"/>
              <a:gd name="connsiteY45" fmla="*/ 890589 h 1747838"/>
              <a:gd name="connsiteX46" fmla="*/ 2633663 w 3821799"/>
              <a:gd name="connsiteY46" fmla="*/ 926308 h 1747838"/>
              <a:gd name="connsiteX47" fmla="*/ 2721769 w 3821799"/>
              <a:gd name="connsiteY47" fmla="*/ 973932 h 1747838"/>
              <a:gd name="connsiteX48" fmla="*/ 2838450 w 3821799"/>
              <a:gd name="connsiteY48" fmla="*/ 1035844 h 1747838"/>
              <a:gd name="connsiteX49" fmla="*/ 3012281 w 3821799"/>
              <a:gd name="connsiteY49" fmla="*/ 1109663 h 1747838"/>
              <a:gd name="connsiteX50" fmla="*/ 3131344 w 3821799"/>
              <a:gd name="connsiteY50" fmla="*/ 1185863 h 1747838"/>
              <a:gd name="connsiteX51" fmla="*/ 3271838 w 3821799"/>
              <a:gd name="connsiteY51" fmla="*/ 1188244 h 1747838"/>
              <a:gd name="connsiteX52" fmla="*/ 3417094 w 3821799"/>
              <a:gd name="connsiteY52" fmla="*/ 1119188 h 1747838"/>
              <a:gd name="connsiteX53" fmla="*/ 3517106 w 3821799"/>
              <a:gd name="connsiteY53" fmla="*/ 1104900 h 1747838"/>
              <a:gd name="connsiteX54" fmla="*/ 3674269 w 3821799"/>
              <a:gd name="connsiteY54" fmla="*/ 1176338 h 1747838"/>
              <a:gd name="connsiteX55" fmla="*/ 3817144 w 3821799"/>
              <a:gd name="connsiteY55" fmla="*/ 1293019 h 1747838"/>
              <a:gd name="connsiteX56" fmla="*/ 3819525 w 3821799"/>
              <a:gd name="connsiteY56" fmla="*/ 1371602 h 1747838"/>
              <a:gd name="connsiteX57" fmla="*/ 3779044 w 3821799"/>
              <a:gd name="connsiteY57" fmla="*/ 1390650 h 1747838"/>
              <a:gd name="connsiteX58" fmla="*/ 3733800 w 3821799"/>
              <a:gd name="connsiteY58" fmla="*/ 1440658 h 1747838"/>
              <a:gd name="connsiteX59" fmla="*/ 3750469 w 3821799"/>
              <a:gd name="connsiteY59" fmla="*/ 1528763 h 1747838"/>
              <a:gd name="connsiteX60" fmla="*/ 3636169 w 3821799"/>
              <a:gd name="connsiteY60" fmla="*/ 1576388 h 1747838"/>
              <a:gd name="connsiteX61" fmla="*/ 3540919 w 3821799"/>
              <a:gd name="connsiteY61" fmla="*/ 1624013 h 1747838"/>
              <a:gd name="connsiteX62" fmla="*/ 3331369 w 3821799"/>
              <a:gd name="connsiteY62" fmla="*/ 1681163 h 1747838"/>
              <a:gd name="connsiteX63" fmla="*/ 3140869 w 3821799"/>
              <a:gd name="connsiteY63" fmla="*/ 1738313 h 1747838"/>
              <a:gd name="connsiteX64" fmla="*/ 2893219 w 3821799"/>
              <a:gd name="connsiteY64" fmla="*/ 1709738 h 1747838"/>
              <a:gd name="connsiteX65" fmla="*/ 2626519 w 3821799"/>
              <a:gd name="connsiteY65" fmla="*/ 1700213 h 1747838"/>
              <a:gd name="connsiteX66" fmla="*/ 2340769 w 3821799"/>
              <a:gd name="connsiteY66" fmla="*/ 1633538 h 1747838"/>
              <a:gd name="connsiteX67" fmla="*/ 2064544 w 3821799"/>
              <a:gd name="connsiteY67" fmla="*/ 1662113 h 1747838"/>
              <a:gd name="connsiteX68" fmla="*/ 1826419 w 3821799"/>
              <a:gd name="connsiteY68" fmla="*/ 1681163 h 1747838"/>
              <a:gd name="connsiteX69" fmla="*/ 1712119 w 3821799"/>
              <a:gd name="connsiteY69" fmla="*/ 1652588 h 1747838"/>
              <a:gd name="connsiteX70" fmla="*/ 1521619 w 3821799"/>
              <a:gd name="connsiteY70" fmla="*/ 1747838 h 1747838"/>
              <a:gd name="connsiteX71" fmla="*/ 1331119 w 3821799"/>
              <a:gd name="connsiteY71" fmla="*/ 1728788 h 1747838"/>
              <a:gd name="connsiteX72" fmla="*/ 1140619 w 3821799"/>
              <a:gd name="connsiteY72" fmla="*/ 1671638 h 1747838"/>
              <a:gd name="connsiteX73" fmla="*/ 997744 w 3821799"/>
              <a:gd name="connsiteY73" fmla="*/ 1643063 h 1747838"/>
              <a:gd name="connsiteX74" fmla="*/ 864394 w 3821799"/>
              <a:gd name="connsiteY74" fmla="*/ 1528763 h 1747838"/>
              <a:gd name="connsiteX75" fmla="*/ 759619 w 3821799"/>
              <a:gd name="connsiteY75" fmla="*/ 1357313 h 1747838"/>
              <a:gd name="connsiteX76" fmla="*/ 540544 w 3821799"/>
              <a:gd name="connsiteY76" fmla="*/ 1233488 h 1747838"/>
              <a:gd name="connsiteX77" fmla="*/ 292894 w 3821799"/>
              <a:gd name="connsiteY77" fmla="*/ 1147763 h 1747838"/>
              <a:gd name="connsiteX78" fmla="*/ 178594 w 3821799"/>
              <a:gd name="connsiteY78" fmla="*/ 985838 h 1747838"/>
              <a:gd name="connsiteX79" fmla="*/ 35719 w 3821799"/>
              <a:gd name="connsiteY79" fmla="*/ 919163 h 1747838"/>
              <a:gd name="connsiteX80" fmla="*/ 9526 w 3821799"/>
              <a:gd name="connsiteY80" fmla="*/ 904877 h 1747838"/>
              <a:gd name="connsiteX81" fmla="*/ 0 w 3821799"/>
              <a:gd name="connsiteY81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11994 w 3821799"/>
              <a:gd name="connsiteY10" fmla="*/ 395288 h 1747838"/>
              <a:gd name="connsiteX11" fmla="*/ 864394 w 3821799"/>
              <a:gd name="connsiteY11" fmla="*/ 309563 h 1747838"/>
              <a:gd name="connsiteX12" fmla="*/ 959644 w 3821799"/>
              <a:gd name="connsiteY12" fmla="*/ 290513 h 1747838"/>
              <a:gd name="connsiteX13" fmla="*/ 1007269 w 3821799"/>
              <a:gd name="connsiteY13" fmla="*/ 271463 h 1747838"/>
              <a:gd name="connsiteX14" fmla="*/ 1007269 w 3821799"/>
              <a:gd name="connsiteY14" fmla="*/ 271463 h 1747838"/>
              <a:gd name="connsiteX15" fmla="*/ 1078708 w 3821799"/>
              <a:gd name="connsiteY15" fmla="*/ 250033 h 1747838"/>
              <a:gd name="connsiteX16" fmla="*/ 1159669 w 3821799"/>
              <a:gd name="connsiteY16" fmla="*/ 242888 h 1747838"/>
              <a:gd name="connsiteX17" fmla="*/ 1264444 w 3821799"/>
              <a:gd name="connsiteY17" fmla="*/ 214313 h 1747838"/>
              <a:gd name="connsiteX18" fmla="*/ 1264444 w 3821799"/>
              <a:gd name="connsiteY18" fmla="*/ 214313 h 1747838"/>
              <a:gd name="connsiteX19" fmla="*/ 1445419 w 3821799"/>
              <a:gd name="connsiteY19" fmla="*/ 157163 h 1747838"/>
              <a:gd name="connsiteX20" fmla="*/ 1497806 w 3821799"/>
              <a:gd name="connsiteY20" fmla="*/ 102395 h 1747838"/>
              <a:gd name="connsiteX21" fmla="*/ 1531144 w 3821799"/>
              <a:gd name="connsiteY21" fmla="*/ 69058 h 1747838"/>
              <a:gd name="connsiteX22" fmla="*/ 1597819 w 3821799"/>
              <a:gd name="connsiteY22" fmla="*/ 90488 h 1747838"/>
              <a:gd name="connsiteX23" fmla="*/ 1597819 w 3821799"/>
              <a:gd name="connsiteY23" fmla="*/ 90488 h 1747838"/>
              <a:gd name="connsiteX24" fmla="*/ 1683544 w 3821799"/>
              <a:gd name="connsiteY24" fmla="*/ 102395 h 1747838"/>
              <a:gd name="connsiteX25" fmla="*/ 1740694 w 3821799"/>
              <a:gd name="connsiteY25" fmla="*/ 71438 h 1747838"/>
              <a:gd name="connsiteX26" fmla="*/ 1809750 w 3821799"/>
              <a:gd name="connsiteY26" fmla="*/ 85725 h 1747838"/>
              <a:gd name="connsiteX27" fmla="*/ 1862138 w 3821799"/>
              <a:gd name="connsiteY27" fmla="*/ 111920 h 1747838"/>
              <a:gd name="connsiteX28" fmla="*/ 1955007 w 3821799"/>
              <a:gd name="connsiteY28" fmla="*/ 69058 h 1747838"/>
              <a:gd name="connsiteX29" fmla="*/ 2059782 w 3821799"/>
              <a:gd name="connsiteY29" fmla="*/ 57152 h 1747838"/>
              <a:gd name="connsiteX30" fmla="*/ 2112169 w 3821799"/>
              <a:gd name="connsiteY30" fmla="*/ 42863 h 1747838"/>
              <a:gd name="connsiteX31" fmla="*/ 2190750 w 3821799"/>
              <a:gd name="connsiteY31" fmla="*/ 0 h 1747838"/>
              <a:gd name="connsiteX32" fmla="*/ 2266950 w 3821799"/>
              <a:gd name="connsiteY32" fmla="*/ 102395 h 1747838"/>
              <a:gd name="connsiteX33" fmla="*/ 2321720 w 3821799"/>
              <a:gd name="connsiteY33" fmla="*/ 207169 h 1747838"/>
              <a:gd name="connsiteX34" fmla="*/ 2407444 w 3821799"/>
              <a:gd name="connsiteY34" fmla="*/ 309563 h 1747838"/>
              <a:gd name="connsiteX35" fmla="*/ 2431257 w 3821799"/>
              <a:gd name="connsiteY35" fmla="*/ 347664 h 1747838"/>
              <a:gd name="connsiteX36" fmla="*/ 2447925 w 3821799"/>
              <a:gd name="connsiteY36" fmla="*/ 440533 h 1747838"/>
              <a:gd name="connsiteX37" fmla="*/ 2464594 w 3821799"/>
              <a:gd name="connsiteY37" fmla="*/ 488157 h 1747838"/>
              <a:gd name="connsiteX38" fmla="*/ 2481263 w 3821799"/>
              <a:gd name="connsiteY38" fmla="*/ 526257 h 1747838"/>
              <a:gd name="connsiteX39" fmla="*/ 2383632 w 3821799"/>
              <a:gd name="connsiteY39" fmla="*/ 583407 h 1747838"/>
              <a:gd name="connsiteX40" fmla="*/ 2328863 w 3821799"/>
              <a:gd name="connsiteY40" fmla="*/ 619125 h 1747838"/>
              <a:gd name="connsiteX41" fmla="*/ 2338388 w 3821799"/>
              <a:gd name="connsiteY41" fmla="*/ 678658 h 1747838"/>
              <a:gd name="connsiteX42" fmla="*/ 2355057 w 3821799"/>
              <a:gd name="connsiteY42" fmla="*/ 723900 h 1747838"/>
              <a:gd name="connsiteX43" fmla="*/ 2395538 w 3821799"/>
              <a:gd name="connsiteY43" fmla="*/ 747714 h 1747838"/>
              <a:gd name="connsiteX44" fmla="*/ 2450307 w 3821799"/>
              <a:gd name="connsiteY44" fmla="*/ 807245 h 1747838"/>
              <a:gd name="connsiteX45" fmla="*/ 2481262 w 3821799"/>
              <a:gd name="connsiteY45" fmla="*/ 876301 h 1747838"/>
              <a:gd name="connsiteX46" fmla="*/ 2526507 w 3821799"/>
              <a:gd name="connsiteY46" fmla="*/ 890589 h 1747838"/>
              <a:gd name="connsiteX47" fmla="*/ 2633663 w 3821799"/>
              <a:gd name="connsiteY47" fmla="*/ 926308 h 1747838"/>
              <a:gd name="connsiteX48" fmla="*/ 2721769 w 3821799"/>
              <a:gd name="connsiteY48" fmla="*/ 973932 h 1747838"/>
              <a:gd name="connsiteX49" fmla="*/ 2838450 w 3821799"/>
              <a:gd name="connsiteY49" fmla="*/ 1035844 h 1747838"/>
              <a:gd name="connsiteX50" fmla="*/ 3012281 w 3821799"/>
              <a:gd name="connsiteY50" fmla="*/ 1109663 h 1747838"/>
              <a:gd name="connsiteX51" fmla="*/ 3131344 w 3821799"/>
              <a:gd name="connsiteY51" fmla="*/ 1185863 h 1747838"/>
              <a:gd name="connsiteX52" fmla="*/ 3271838 w 3821799"/>
              <a:gd name="connsiteY52" fmla="*/ 1188244 h 1747838"/>
              <a:gd name="connsiteX53" fmla="*/ 3417094 w 3821799"/>
              <a:gd name="connsiteY53" fmla="*/ 1119188 h 1747838"/>
              <a:gd name="connsiteX54" fmla="*/ 3517106 w 3821799"/>
              <a:gd name="connsiteY54" fmla="*/ 1104900 h 1747838"/>
              <a:gd name="connsiteX55" fmla="*/ 3674269 w 3821799"/>
              <a:gd name="connsiteY55" fmla="*/ 1176338 h 1747838"/>
              <a:gd name="connsiteX56" fmla="*/ 3817144 w 3821799"/>
              <a:gd name="connsiteY56" fmla="*/ 1293019 h 1747838"/>
              <a:gd name="connsiteX57" fmla="*/ 3819525 w 3821799"/>
              <a:gd name="connsiteY57" fmla="*/ 1371602 h 1747838"/>
              <a:gd name="connsiteX58" fmla="*/ 3779044 w 3821799"/>
              <a:gd name="connsiteY58" fmla="*/ 1390650 h 1747838"/>
              <a:gd name="connsiteX59" fmla="*/ 3733800 w 3821799"/>
              <a:gd name="connsiteY59" fmla="*/ 1440658 h 1747838"/>
              <a:gd name="connsiteX60" fmla="*/ 3750469 w 3821799"/>
              <a:gd name="connsiteY60" fmla="*/ 1528763 h 1747838"/>
              <a:gd name="connsiteX61" fmla="*/ 3636169 w 3821799"/>
              <a:gd name="connsiteY61" fmla="*/ 1576388 h 1747838"/>
              <a:gd name="connsiteX62" fmla="*/ 3540919 w 3821799"/>
              <a:gd name="connsiteY62" fmla="*/ 1624013 h 1747838"/>
              <a:gd name="connsiteX63" fmla="*/ 3331369 w 3821799"/>
              <a:gd name="connsiteY63" fmla="*/ 1681163 h 1747838"/>
              <a:gd name="connsiteX64" fmla="*/ 3140869 w 3821799"/>
              <a:gd name="connsiteY64" fmla="*/ 1738313 h 1747838"/>
              <a:gd name="connsiteX65" fmla="*/ 2893219 w 3821799"/>
              <a:gd name="connsiteY65" fmla="*/ 1709738 h 1747838"/>
              <a:gd name="connsiteX66" fmla="*/ 2626519 w 3821799"/>
              <a:gd name="connsiteY66" fmla="*/ 1700213 h 1747838"/>
              <a:gd name="connsiteX67" fmla="*/ 2340769 w 3821799"/>
              <a:gd name="connsiteY67" fmla="*/ 1633538 h 1747838"/>
              <a:gd name="connsiteX68" fmla="*/ 2064544 w 3821799"/>
              <a:gd name="connsiteY68" fmla="*/ 1662113 h 1747838"/>
              <a:gd name="connsiteX69" fmla="*/ 1826419 w 3821799"/>
              <a:gd name="connsiteY69" fmla="*/ 1681163 h 1747838"/>
              <a:gd name="connsiteX70" fmla="*/ 1712119 w 3821799"/>
              <a:gd name="connsiteY70" fmla="*/ 1652588 h 1747838"/>
              <a:gd name="connsiteX71" fmla="*/ 1521619 w 3821799"/>
              <a:gd name="connsiteY71" fmla="*/ 1747838 h 1747838"/>
              <a:gd name="connsiteX72" fmla="*/ 1331119 w 3821799"/>
              <a:gd name="connsiteY72" fmla="*/ 1728788 h 1747838"/>
              <a:gd name="connsiteX73" fmla="*/ 1140619 w 3821799"/>
              <a:gd name="connsiteY73" fmla="*/ 1671638 h 1747838"/>
              <a:gd name="connsiteX74" fmla="*/ 997744 w 3821799"/>
              <a:gd name="connsiteY74" fmla="*/ 1643063 h 1747838"/>
              <a:gd name="connsiteX75" fmla="*/ 864394 w 3821799"/>
              <a:gd name="connsiteY75" fmla="*/ 1528763 h 1747838"/>
              <a:gd name="connsiteX76" fmla="*/ 759619 w 3821799"/>
              <a:gd name="connsiteY76" fmla="*/ 1357313 h 1747838"/>
              <a:gd name="connsiteX77" fmla="*/ 540544 w 3821799"/>
              <a:gd name="connsiteY77" fmla="*/ 1233488 h 1747838"/>
              <a:gd name="connsiteX78" fmla="*/ 292894 w 3821799"/>
              <a:gd name="connsiteY78" fmla="*/ 1147763 h 1747838"/>
              <a:gd name="connsiteX79" fmla="*/ 178594 w 3821799"/>
              <a:gd name="connsiteY79" fmla="*/ 985838 h 1747838"/>
              <a:gd name="connsiteX80" fmla="*/ 35719 w 3821799"/>
              <a:gd name="connsiteY80" fmla="*/ 919163 h 1747838"/>
              <a:gd name="connsiteX81" fmla="*/ 9526 w 3821799"/>
              <a:gd name="connsiteY81" fmla="*/ 904877 h 1747838"/>
              <a:gd name="connsiteX82" fmla="*/ 0 w 3821799"/>
              <a:gd name="connsiteY82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11994 w 3821799"/>
              <a:gd name="connsiteY10" fmla="*/ 395288 h 1747838"/>
              <a:gd name="connsiteX11" fmla="*/ 864394 w 3821799"/>
              <a:gd name="connsiteY11" fmla="*/ 309563 h 1747838"/>
              <a:gd name="connsiteX12" fmla="*/ 959644 w 3821799"/>
              <a:gd name="connsiteY12" fmla="*/ 290513 h 1747838"/>
              <a:gd name="connsiteX13" fmla="*/ 1007269 w 3821799"/>
              <a:gd name="connsiteY13" fmla="*/ 271463 h 1747838"/>
              <a:gd name="connsiteX14" fmla="*/ 1007269 w 3821799"/>
              <a:gd name="connsiteY14" fmla="*/ 271463 h 1747838"/>
              <a:gd name="connsiteX15" fmla="*/ 1078708 w 3821799"/>
              <a:gd name="connsiteY15" fmla="*/ 250033 h 1747838"/>
              <a:gd name="connsiteX16" fmla="*/ 1159669 w 3821799"/>
              <a:gd name="connsiteY16" fmla="*/ 242888 h 1747838"/>
              <a:gd name="connsiteX17" fmla="*/ 1264444 w 3821799"/>
              <a:gd name="connsiteY17" fmla="*/ 214313 h 1747838"/>
              <a:gd name="connsiteX18" fmla="*/ 1250157 w 3821799"/>
              <a:gd name="connsiteY18" fmla="*/ 245269 h 1747838"/>
              <a:gd name="connsiteX19" fmla="*/ 1445419 w 3821799"/>
              <a:gd name="connsiteY19" fmla="*/ 157163 h 1747838"/>
              <a:gd name="connsiteX20" fmla="*/ 1497806 w 3821799"/>
              <a:gd name="connsiteY20" fmla="*/ 102395 h 1747838"/>
              <a:gd name="connsiteX21" fmla="*/ 1531144 w 3821799"/>
              <a:gd name="connsiteY21" fmla="*/ 69058 h 1747838"/>
              <a:gd name="connsiteX22" fmla="*/ 1597819 w 3821799"/>
              <a:gd name="connsiteY22" fmla="*/ 90488 h 1747838"/>
              <a:gd name="connsiteX23" fmla="*/ 1597819 w 3821799"/>
              <a:gd name="connsiteY23" fmla="*/ 90488 h 1747838"/>
              <a:gd name="connsiteX24" fmla="*/ 1683544 w 3821799"/>
              <a:gd name="connsiteY24" fmla="*/ 102395 h 1747838"/>
              <a:gd name="connsiteX25" fmla="*/ 1740694 w 3821799"/>
              <a:gd name="connsiteY25" fmla="*/ 71438 h 1747838"/>
              <a:gd name="connsiteX26" fmla="*/ 1809750 w 3821799"/>
              <a:gd name="connsiteY26" fmla="*/ 85725 h 1747838"/>
              <a:gd name="connsiteX27" fmla="*/ 1862138 w 3821799"/>
              <a:gd name="connsiteY27" fmla="*/ 111920 h 1747838"/>
              <a:gd name="connsiteX28" fmla="*/ 1955007 w 3821799"/>
              <a:gd name="connsiteY28" fmla="*/ 69058 h 1747838"/>
              <a:gd name="connsiteX29" fmla="*/ 2059782 w 3821799"/>
              <a:gd name="connsiteY29" fmla="*/ 57152 h 1747838"/>
              <a:gd name="connsiteX30" fmla="*/ 2112169 w 3821799"/>
              <a:gd name="connsiteY30" fmla="*/ 42863 h 1747838"/>
              <a:gd name="connsiteX31" fmla="*/ 2190750 w 3821799"/>
              <a:gd name="connsiteY31" fmla="*/ 0 h 1747838"/>
              <a:gd name="connsiteX32" fmla="*/ 2266950 w 3821799"/>
              <a:gd name="connsiteY32" fmla="*/ 102395 h 1747838"/>
              <a:gd name="connsiteX33" fmla="*/ 2321720 w 3821799"/>
              <a:gd name="connsiteY33" fmla="*/ 207169 h 1747838"/>
              <a:gd name="connsiteX34" fmla="*/ 2407444 w 3821799"/>
              <a:gd name="connsiteY34" fmla="*/ 309563 h 1747838"/>
              <a:gd name="connsiteX35" fmla="*/ 2431257 w 3821799"/>
              <a:gd name="connsiteY35" fmla="*/ 347664 h 1747838"/>
              <a:gd name="connsiteX36" fmla="*/ 2447925 w 3821799"/>
              <a:gd name="connsiteY36" fmla="*/ 440533 h 1747838"/>
              <a:gd name="connsiteX37" fmla="*/ 2464594 w 3821799"/>
              <a:gd name="connsiteY37" fmla="*/ 488157 h 1747838"/>
              <a:gd name="connsiteX38" fmla="*/ 2481263 w 3821799"/>
              <a:gd name="connsiteY38" fmla="*/ 526257 h 1747838"/>
              <a:gd name="connsiteX39" fmla="*/ 2383632 w 3821799"/>
              <a:gd name="connsiteY39" fmla="*/ 583407 h 1747838"/>
              <a:gd name="connsiteX40" fmla="*/ 2328863 w 3821799"/>
              <a:gd name="connsiteY40" fmla="*/ 619125 h 1747838"/>
              <a:gd name="connsiteX41" fmla="*/ 2338388 w 3821799"/>
              <a:gd name="connsiteY41" fmla="*/ 678658 h 1747838"/>
              <a:gd name="connsiteX42" fmla="*/ 2355057 w 3821799"/>
              <a:gd name="connsiteY42" fmla="*/ 723900 h 1747838"/>
              <a:gd name="connsiteX43" fmla="*/ 2395538 w 3821799"/>
              <a:gd name="connsiteY43" fmla="*/ 747714 h 1747838"/>
              <a:gd name="connsiteX44" fmla="*/ 2450307 w 3821799"/>
              <a:gd name="connsiteY44" fmla="*/ 807245 h 1747838"/>
              <a:gd name="connsiteX45" fmla="*/ 2481262 w 3821799"/>
              <a:gd name="connsiteY45" fmla="*/ 876301 h 1747838"/>
              <a:gd name="connsiteX46" fmla="*/ 2526507 w 3821799"/>
              <a:gd name="connsiteY46" fmla="*/ 890589 h 1747838"/>
              <a:gd name="connsiteX47" fmla="*/ 2633663 w 3821799"/>
              <a:gd name="connsiteY47" fmla="*/ 926308 h 1747838"/>
              <a:gd name="connsiteX48" fmla="*/ 2721769 w 3821799"/>
              <a:gd name="connsiteY48" fmla="*/ 973932 h 1747838"/>
              <a:gd name="connsiteX49" fmla="*/ 2838450 w 3821799"/>
              <a:gd name="connsiteY49" fmla="*/ 1035844 h 1747838"/>
              <a:gd name="connsiteX50" fmla="*/ 3012281 w 3821799"/>
              <a:gd name="connsiteY50" fmla="*/ 1109663 h 1747838"/>
              <a:gd name="connsiteX51" fmla="*/ 3131344 w 3821799"/>
              <a:gd name="connsiteY51" fmla="*/ 1185863 h 1747838"/>
              <a:gd name="connsiteX52" fmla="*/ 3271838 w 3821799"/>
              <a:gd name="connsiteY52" fmla="*/ 1188244 h 1747838"/>
              <a:gd name="connsiteX53" fmla="*/ 3417094 w 3821799"/>
              <a:gd name="connsiteY53" fmla="*/ 1119188 h 1747838"/>
              <a:gd name="connsiteX54" fmla="*/ 3517106 w 3821799"/>
              <a:gd name="connsiteY54" fmla="*/ 1104900 h 1747838"/>
              <a:gd name="connsiteX55" fmla="*/ 3674269 w 3821799"/>
              <a:gd name="connsiteY55" fmla="*/ 1176338 h 1747838"/>
              <a:gd name="connsiteX56" fmla="*/ 3817144 w 3821799"/>
              <a:gd name="connsiteY56" fmla="*/ 1293019 h 1747838"/>
              <a:gd name="connsiteX57" fmla="*/ 3819525 w 3821799"/>
              <a:gd name="connsiteY57" fmla="*/ 1371602 h 1747838"/>
              <a:gd name="connsiteX58" fmla="*/ 3779044 w 3821799"/>
              <a:gd name="connsiteY58" fmla="*/ 1390650 h 1747838"/>
              <a:gd name="connsiteX59" fmla="*/ 3733800 w 3821799"/>
              <a:gd name="connsiteY59" fmla="*/ 1440658 h 1747838"/>
              <a:gd name="connsiteX60" fmla="*/ 3750469 w 3821799"/>
              <a:gd name="connsiteY60" fmla="*/ 1528763 h 1747838"/>
              <a:gd name="connsiteX61" fmla="*/ 3636169 w 3821799"/>
              <a:gd name="connsiteY61" fmla="*/ 1576388 h 1747838"/>
              <a:gd name="connsiteX62" fmla="*/ 3540919 w 3821799"/>
              <a:gd name="connsiteY62" fmla="*/ 1624013 h 1747838"/>
              <a:gd name="connsiteX63" fmla="*/ 3331369 w 3821799"/>
              <a:gd name="connsiteY63" fmla="*/ 1681163 h 1747838"/>
              <a:gd name="connsiteX64" fmla="*/ 3140869 w 3821799"/>
              <a:gd name="connsiteY64" fmla="*/ 1738313 h 1747838"/>
              <a:gd name="connsiteX65" fmla="*/ 2893219 w 3821799"/>
              <a:gd name="connsiteY65" fmla="*/ 1709738 h 1747838"/>
              <a:gd name="connsiteX66" fmla="*/ 2626519 w 3821799"/>
              <a:gd name="connsiteY66" fmla="*/ 1700213 h 1747838"/>
              <a:gd name="connsiteX67" fmla="*/ 2340769 w 3821799"/>
              <a:gd name="connsiteY67" fmla="*/ 1633538 h 1747838"/>
              <a:gd name="connsiteX68" fmla="*/ 2064544 w 3821799"/>
              <a:gd name="connsiteY68" fmla="*/ 1662113 h 1747838"/>
              <a:gd name="connsiteX69" fmla="*/ 1826419 w 3821799"/>
              <a:gd name="connsiteY69" fmla="*/ 1681163 h 1747838"/>
              <a:gd name="connsiteX70" fmla="*/ 1712119 w 3821799"/>
              <a:gd name="connsiteY70" fmla="*/ 1652588 h 1747838"/>
              <a:gd name="connsiteX71" fmla="*/ 1521619 w 3821799"/>
              <a:gd name="connsiteY71" fmla="*/ 1747838 h 1747838"/>
              <a:gd name="connsiteX72" fmla="*/ 1331119 w 3821799"/>
              <a:gd name="connsiteY72" fmla="*/ 1728788 h 1747838"/>
              <a:gd name="connsiteX73" fmla="*/ 1140619 w 3821799"/>
              <a:gd name="connsiteY73" fmla="*/ 1671638 h 1747838"/>
              <a:gd name="connsiteX74" fmla="*/ 997744 w 3821799"/>
              <a:gd name="connsiteY74" fmla="*/ 1643063 h 1747838"/>
              <a:gd name="connsiteX75" fmla="*/ 864394 w 3821799"/>
              <a:gd name="connsiteY75" fmla="*/ 1528763 h 1747838"/>
              <a:gd name="connsiteX76" fmla="*/ 759619 w 3821799"/>
              <a:gd name="connsiteY76" fmla="*/ 1357313 h 1747838"/>
              <a:gd name="connsiteX77" fmla="*/ 540544 w 3821799"/>
              <a:gd name="connsiteY77" fmla="*/ 1233488 h 1747838"/>
              <a:gd name="connsiteX78" fmla="*/ 292894 w 3821799"/>
              <a:gd name="connsiteY78" fmla="*/ 1147763 h 1747838"/>
              <a:gd name="connsiteX79" fmla="*/ 178594 w 3821799"/>
              <a:gd name="connsiteY79" fmla="*/ 985838 h 1747838"/>
              <a:gd name="connsiteX80" fmla="*/ 35719 w 3821799"/>
              <a:gd name="connsiteY80" fmla="*/ 919163 h 1747838"/>
              <a:gd name="connsiteX81" fmla="*/ 9526 w 3821799"/>
              <a:gd name="connsiteY81" fmla="*/ 904877 h 1747838"/>
              <a:gd name="connsiteX82" fmla="*/ 0 w 3821799"/>
              <a:gd name="connsiteY82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11994 w 3821799"/>
              <a:gd name="connsiteY10" fmla="*/ 395288 h 1747838"/>
              <a:gd name="connsiteX11" fmla="*/ 864394 w 3821799"/>
              <a:gd name="connsiteY11" fmla="*/ 309563 h 1747838"/>
              <a:gd name="connsiteX12" fmla="*/ 959644 w 3821799"/>
              <a:gd name="connsiteY12" fmla="*/ 290513 h 1747838"/>
              <a:gd name="connsiteX13" fmla="*/ 1007269 w 3821799"/>
              <a:gd name="connsiteY13" fmla="*/ 271463 h 1747838"/>
              <a:gd name="connsiteX14" fmla="*/ 1007269 w 3821799"/>
              <a:gd name="connsiteY14" fmla="*/ 271463 h 1747838"/>
              <a:gd name="connsiteX15" fmla="*/ 1078708 w 3821799"/>
              <a:gd name="connsiteY15" fmla="*/ 250033 h 1747838"/>
              <a:gd name="connsiteX16" fmla="*/ 1159669 w 3821799"/>
              <a:gd name="connsiteY16" fmla="*/ 242888 h 1747838"/>
              <a:gd name="connsiteX17" fmla="*/ 1204913 w 3821799"/>
              <a:gd name="connsiteY17" fmla="*/ 271463 h 1747838"/>
              <a:gd name="connsiteX18" fmla="*/ 1250157 w 3821799"/>
              <a:gd name="connsiteY18" fmla="*/ 245269 h 1747838"/>
              <a:gd name="connsiteX19" fmla="*/ 1445419 w 3821799"/>
              <a:gd name="connsiteY19" fmla="*/ 157163 h 1747838"/>
              <a:gd name="connsiteX20" fmla="*/ 1497806 w 3821799"/>
              <a:gd name="connsiteY20" fmla="*/ 102395 h 1747838"/>
              <a:gd name="connsiteX21" fmla="*/ 1531144 w 3821799"/>
              <a:gd name="connsiteY21" fmla="*/ 69058 h 1747838"/>
              <a:gd name="connsiteX22" fmla="*/ 1597819 w 3821799"/>
              <a:gd name="connsiteY22" fmla="*/ 90488 h 1747838"/>
              <a:gd name="connsiteX23" fmla="*/ 1597819 w 3821799"/>
              <a:gd name="connsiteY23" fmla="*/ 90488 h 1747838"/>
              <a:gd name="connsiteX24" fmla="*/ 1683544 w 3821799"/>
              <a:gd name="connsiteY24" fmla="*/ 102395 h 1747838"/>
              <a:gd name="connsiteX25" fmla="*/ 1740694 w 3821799"/>
              <a:gd name="connsiteY25" fmla="*/ 71438 h 1747838"/>
              <a:gd name="connsiteX26" fmla="*/ 1809750 w 3821799"/>
              <a:gd name="connsiteY26" fmla="*/ 85725 h 1747838"/>
              <a:gd name="connsiteX27" fmla="*/ 1862138 w 3821799"/>
              <a:gd name="connsiteY27" fmla="*/ 111920 h 1747838"/>
              <a:gd name="connsiteX28" fmla="*/ 1955007 w 3821799"/>
              <a:gd name="connsiteY28" fmla="*/ 69058 h 1747838"/>
              <a:gd name="connsiteX29" fmla="*/ 2059782 w 3821799"/>
              <a:gd name="connsiteY29" fmla="*/ 57152 h 1747838"/>
              <a:gd name="connsiteX30" fmla="*/ 2112169 w 3821799"/>
              <a:gd name="connsiteY30" fmla="*/ 42863 h 1747838"/>
              <a:gd name="connsiteX31" fmla="*/ 2190750 w 3821799"/>
              <a:gd name="connsiteY31" fmla="*/ 0 h 1747838"/>
              <a:gd name="connsiteX32" fmla="*/ 2266950 w 3821799"/>
              <a:gd name="connsiteY32" fmla="*/ 102395 h 1747838"/>
              <a:gd name="connsiteX33" fmla="*/ 2321720 w 3821799"/>
              <a:gd name="connsiteY33" fmla="*/ 207169 h 1747838"/>
              <a:gd name="connsiteX34" fmla="*/ 2407444 w 3821799"/>
              <a:gd name="connsiteY34" fmla="*/ 309563 h 1747838"/>
              <a:gd name="connsiteX35" fmla="*/ 2431257 w 3821799"/>
              <a:gd name="connsiteY35" fmla="*/ 347664 h 1747838"/>
              <a:gd name="connsiteX36" fmla="*/ 2447925 w 3821799"/>
              <a:gd name="connsiteY36" fmla="*/ 440533 h 1747838"/>
              <a:gd name="connsiteX37" fmla="*/ 2464594 w 3821799"/>
              <a:gd name="connsiteY37" fmla="*/ 488157 h 1747838"/>
              <a:gd name="connsiteX38" fmla="*/ 2481263 w 3821799"/>
              <a:gd name="connsiteY38" fmla="*/ 526257 h 1747838"/>
              <a:gd name="connsiteX39" fmla="*/ 2383632 w 3821799"/>
              <a:gd name="connsiteY39" fmla="*/ 583407 h 1747838"/>
              <a:gd name="connsiteX40" fmla="*/ 2328863 w 3821799"/>
              <a:gd name="connsiteY40" fmla="*/ 619125 h 1747838"/>
              <a:gd name="connsiteX41" fmla="*/ 2338388 w 3821799"/>
              <a:gd name="connsiteY41" fmla="*/ 678658 h 1747838"/>
              <a:gd name="connsiteX42" fmla="*/ 2355057 w 3821799"/>
              <a:gd name="connsiteY42" fmla="*/ 723900 h 1747838"/>
              <a:gd name="connsiteX43" fmla="*/ 2395538 w 3821799"/>
              <a:gd name="connsiteY43" fmla="*/ 747714 h 1747838"/>
              <a:gd name="connsiteX44" fmla="*/ 2450307 w 3821799"/>
              <a:gd name="connsiteY44" fmla="*/ 807245 h 1747838"/>
              <a:gd name="connsiteX45" fmla="*/ 2481262 w 3821799"/>
              <a:gd name="connsiteY45" fmla="*/ 876301 h 1747838"/>
              <a:gd name="connsiteX46" fmla="*/ 2526507 w 3821799"/>
              <a:gd name="connsiteY46" fmla="*/ 890589 h 1747838"/>
              <a:gd name="connsiteX47" fmla="*/ 2633663 w 3821799"/>
              <a:gd name="connsiteY47" fmla="*/ 926308 h 1747838"/>
              <a:gd name="connsiteX48" fmla="*/ 2721769 w 3821799"/>
              <a:gd name="connsiteY48" fmla="*/ 973932 h 1747838"/>
              <a:gd name="connsiteX49" fmla="*/ 2838450 w 3821799"/>
              <a:gd name="connsiteY49" fmla="*/ 1035844 h 1747838"/>
              <a:gd name="connsiteX50" fmla="*/ 3012281 w 3821799"/>
              <a:gd name="connsiteY50" fmla="*/ 1109663 h 1747838"/>
              <a:gd name="connsiteX51" fmla="*/ 3131344 w 3821799"/>
              <a:gd name="connsiteY51" fmla="*/ 1185863 h 1747838"/>
              <a:gd name="connsiteX52" fmla="*/ 3271838 w 3821799"/>
              <a:gd name="connsiteY52" fmla="*/ 1188244 h 1747838"/>
              <a:gd name="connsiteX53" fmla="*/ 3417094 w 3821799"/>
              <a:gd name="connsiteY53" fmla="*/ 1119188 h 1747838"/>
              <a:gd name="connsiteX54" fmla="*/ 3517106 w 3821799"/>
              <a:gd name="connsiteY54" fmla="*/ 1104900 h 1747838"/>
              <a:gd name="connsiteX55" fmla="*/ 3674269 w 3821799"/>
              <a:gd name="connsiteY55" fmla="*/ 1176338 h 1747838"/>
              <a:gd name="connsiteX56" fmla="*/ 3817144 w 3821799"/>
              <a:gd name="connsiteY56" fmla="*/ 1293019 h 1747838"/>
              <a:gd name="connsiteX57" fmla="*/ 3819525 w 3821799"/>
              <a:gd name="connsiteY57" fmla="*/ 1371602 h 1747838"/>
              <a:gd name="connsiteX58" fmla="*/ 3779044 w 3821799"/>
              <a:gd name="connsiteY58" fmla="*/ 1390650 h 1747838"/>
              <a:gd name="connsiteX59" fmla="*/ 3733800 w 3821799"/>
              <a:gd name="connsiteY59" fmla="*/ 1440658 h 1747838"/>
              <a:gd name="connsiteX60" fmla="*/ 3750469 w 3821799"/>
              <a:gd name="connsiteY60" fmla="*/ 1528763 h 1747838"/>
              <a:gd name="connsiteX61" fmla="*/ 3636169 w 3821799"/>
              <a:gd name="connsiteY61" fmla="*/ 1576388 h 1747838"/>
              <a:gd name="connsiteX62" fmla="*/ 3540919 w 3821799"/>
              <a:gd name="connsiteY62" fmla="*/ 1624013 h 1747838"/>
              <a:gd name="connsiteX63" fmla="*/ 3331369 w 3821799"/>
              <a:gd name="connsiteY63" fmla="*/ 1681163 h 1747838"/>
              <a:gd name="connsiteX64" fmla="*/ 3140869 w 3821799"/>
              <a:gd name="connsiteY64" fmla="*/ 1738313 h 1747838"/>
              <a:gd name="connsiteX65" fmla="*/ 2893219 w 3821799"/>
              <a:gd name="connsiteY65" fmla="*/ 1709738 h 1747838"/>
              <a:gd name="connsiteX66" fmla="*/ 2626519 w 3821799"/>
              <a:gd name="connsiteY66" fmla="*/ 1700213 h 1747838"/>
              <a:gd name="connsiteX67" fmla="*/ 2340769 w 3821799"/>
              <a:gd name="connsiteY67" fmla="*/ 1633538 h 1747838"/>
              <a:gd name="connsiteX68" fmla="*/ 2064544 w 3821799"/>
              <a:gd name="connsiteY68" fmla="*/ 1662113 h 1747838"/>
              <a:gd name="connsiteX69" fmla="*/ 1826419 w 3821799"/>
              <a:gd name="connsiteY69" fmla="*/ 1681163 h 1747838"/>
              <a:gd name="connsiteX70" fmla="*/ 1712119 w 3821799"/>
              <a:gd name="connsiteY70" fmla="*/ 1652588 h 1747838"/>
              <a:gd name="connsiteX71" fmla="*/ 1521619 w 3821799"/>
              <a:gd name="connsiteY71" fmla="*/ 1747838 h 1747838"/>
              <a:gd name="connsiteX72" fmla="*/ 1331119 w 3821799"/>
              <a:gd name="connsiteY72" fmla="*/ 1728788 h 1747838"/>
              <a:gd name="connsiteX73" fmla="*/ 1140619 w 3821799"/>
              <a:gd name="connsiteY73" fmla="*/ 1671638 h 1747838"/>
              <a:gd name="connsiteX74" fmla="*/ 997744 w 3821799"/>
              <a:gd name="connsiteY74" fmla="*/ 1643063 h 1747838"/>
              <a:gd name="connsiteX75" fmla="*/ 864394 w 3821799"/>
              <a:gd name="connsiteY75" fmla="*/ 1528763 h 1747838"/>
              <a:gd name="connsiteX76" fmla="*/ 759619 w 3821799"/>
              <a:gd name="connsiteY76" fmla="*/ 1357313 h 1747838"/>
              <a:gd name="connsiteX77" fmla="*/ 540544 w 3821799"/>
              <a:gd name="connsiteY77" fmla="*/ 1233488 h 1747838"/>
              <a:gd name="connsiteX78" fmla="*/ 292894 w 3821799"/>
              <a:gd name="connsiteY78" fmla="*/ 1147763 h 1747838"/>
              <a:gd name="connsiteX79" fmla="*/ 178594 w 3821799"/>
              <a:gd name="connsiteY79" fmla="*/ 985838 h 1747838"/>
              <a:gd name="connsiteX80" fmla="*/ 35719 w 3821799"/>
              <a:gd name="connsiteY80" fmla="*/ 919163 h 1747838"/>
              <a:gd name="connsiteX81" fmla="*/ 9526 w 3821799"/>
              <a:gd name="connsiteY81" fmla="*/ 904877 h 1747838"/>
              <a:gd name="connsiteX82" fmla="*/ 0 w 3821799"/>
              <a:gd name="connsiteY82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11994 w 3821799"/>
              <a:gd name="connsiteY10" fmla="*/ 395288 h 1747838"/>
              <a:gd name="connsiteX11" fmla="*/ 864394 w 3821799"/>
              <a:gd name="connsiteY11" fmla="*/ 309563 h 1747838"/>
              <a:gd name="connsiteX12" fmla="*/ 959644 w 3821799"/>
              <a:gd name="connsiteY12" fmla="*/ 290513 h 1747838"/>
              <a:gd name="connsiteX13" fmla="*/ 1007269 w 3821799"/>
              <a:gd name="connsiteY13" fmla="*/ 271463 h 1747838"/>
              <a:gd name="connsiteX14" fmla="*/ 1007269 w 3821799"/>
              <a:gd name="connsiteY14" fmla="*/ 271463 h 1747838"/>
              <a:gd name="connsiteX15" fmla="*/ 1078708 w 3821799"/>
              <a:gd name="connsiteY15" fmla="*/ 250033 h 1747838"/>
              <a:gd name="connsiteX16" fmla="*/ 1140619 w 3821799"/>
              <a:gd name="connsiteY16" fmla="*/ 252413 h 1747838"/>
              <a:gd name="connsiteX17" fmla="*/ 1204913 w 3821799"/>
              <a:gd name="connsiteY17" fmla="*/ 271463 h 1747838"/>
              <a:gd name="connsiteX18" fmla="*/ 1250157 w 3821799"/>
              <a:gd name="connsiteY18" fmla="*/ 245269 h 1747838"/>
              <a:gd name="connsiteX19" fmla="*/ 1445419 w 3821799"/>
              <a:gd name="connsiteY19" fmla="*/ 157163 h 1747838"/>
              <a:gd name="connsiteX20" fmla="*/ 1497806 w 3821799"/>
              <a:gd name="connsiteY20" fmla="*/ 102395 h 1747838"/>
              <a:gd name="connsiteX21" fmla="*/ 1531144 w 3821799"/>
              <a:gd name="connsiteY21" fmla="*/ 69058 h 1747838"/>
              <a:gd name="connsiteX22" fmla="*/ 1597819 w 3821799"/>
              <a:gd name="connsiteY22" fmla="*/ 90488 h 1747838"/>
              <a:gd name="connsiteX23" fmla="*/ 1597819 w 3821799"/>
              <a:gd name="connsiteY23" fmla="*/ 90488 h 1747838"/>
              <a:gd name="connsiteX24" fmla="*/ 1683544 w 3821799"/>
              <a:gd name="connsiteY24" fmla="*/ 102395 h 1747838"/>
              <a:gd name="connsiteX25" fmla="*/ 1740694 w 3821799"/>
              <a:gd name="connsiteY25" fmla="*/ 71438 h 1747838"/>
              <a:gd name="connsiteX26" fmla="*/ 1809750 w 3821799"/>
              <a:gd name="connsiteY26" fmla="*/ 85725 h 1747838"/>
              <a:gd name="connsiteX27" fmla="*/ 1862138 w 3821799"/>
              <a:gd name="connsiteY27" fmla="*/ 111920 h 1747838"/>
              <a:gd name="connsiteX28" fmla="*/ 1955007 w 3821799"/>
              <a:gd name="connsiteY28" fmla="*/ 69058 h 1747838"/>
              <a:gd name="connsiteX29" fmla="*/ 2059782 w 3821799"/>
              <a:gd name="connsiteY29" fmla="*/ 57152 h 1747838"/>
              <a:gd name="connsiteX30" fmla="*/ 2112169 w 3821799"/>
              <a:gd name="connsiteY30" fmla="*/ 42863 h 1747838"/>
              <a:gd name="connsiteX31" fmla="*/ 2190750 w 3821799"/>
              <a:gd name="connsiteY31" fmla="*/ 0 h 1747838"/>
              <a:gd name="connsiteX32" fmla="*/ 2266950 w 3821799"/>
              <a:gd name="connsiteY32" fmla="*/ 102395 h 1747838"/>
              <a:gd name="connsiteX33" fmla="*/ 2321720 w 3821799"/>
              <a:gd name="connsiteY33" fmla="*/ 207169 h 1747838"/>
              <a:gd name="connsiteX34" fmla="*/ 2407444 w 3821799"/>
              <a:gd name="connsiteY34" fmla="*/ 309563 h 1747838"/>
              <a:gd name="connsiteX35" fmla="*/ 2431257 w 3821799"/>
              <a:gd name="connsiteY35" fmla="*/ 347664 h 1747838"/>
              <a:gd name="connsiteX36" fmla="*/ 2447925 w 3821799"/>
              <a:gd name="connsiteY36" fmla="*/ 440533 h 1747838"/>
              <a:gd name="connsiteX37" fmla="*/ 2464594 w 3821799"/>
              <a:gd name="connsiteY37" fmla="*/ 488157 h 1747838"/>
              <a:gd name="connsiteX38" fmla="*/ 2481263 w 3821799"/>
              <a:gd name="connsiteY38" fmla="*/ 526257 h 1747838"/>
              <a:gd name="connsiteX39" fmla="*/ 2383632 w 3821799"/>
              <a:gd name="connsiteY39" fmla="*/ 583407 h 1747838"/>
              <a:gd name="connsiteX40" fmla="*/ 2328863 w 3821799"/>
              <a:gd name="connsiteY40" fmla="*/ 619125 h 1747838"/>
              <a:gd name="connsiteX41" fmla="*/ 2338388 w 3821799"/>
              <a:gd name="connsiteY41" fmla="*/ 678658 h 1747838"/>
              <a:gd name="connsiteX42" fmla="*/ 2355057 w 3821799"/>
              <a:gd name="connsiteY42" fmla="*/ 723900 h 1747838"/>
              <a:gd name="connsiteX43" fmla="*/ 2395538 w 3821799"/>
              <a:gd name="connsiteY43" fmla="*/ 747714 h 1747838"/>
              <a:gd name="connsiteX44" fmla="*/ 2450307 w 3821799"/>
              <a:gd name="connsiteY44" fmla="*/ 807245 h 1747838"/>
              <a:gd name="connsiteX45" fmla="*/ 2481262 w 3821799"/>
              <a:gd name="connsiteY45" fmla="*/ 876301 h 1747838"/>
              <a:gd name="connsiteX46" fmla="*/ 2526507 w 3821799"/>
              <a:gd name="connsiteY46" fmla="*/ 890589 h 1747838"/>
              <a:gd name="connsiteX47" fmla="*/ 2633663 w 3821799"/>
              <a:gd name="connsiteY47" fmla="*/ 926308 h 1747838"/>
              <a:gd name="connsiteX48" fmla="*/ 2721769 w 3821799"/>
              <a:gd name="connsiteY48" fmla="*/ 973932 h 1747838"/>
              <a:gd name="connsiteX49" fmla="*/ 2838450 w 3821799"/>
              <a:gd name="connsiteY49" fmla="*/ 1035844 h 1747838"/>
              <a:gd name="connsiteX50" fmla="*/ 3012281 w 3821799"/>
              <a:gd name="connsiteY50" fmla="*/ 1109663 h 1747838"/>
              <a:gd name="connsiteX51" fmla="*/ 3131344 w 3821799"/>
              <a:gd name="connsiteY51" fmla="*/ 1185863 h 1747838"/>
              <a:gd name="connsiteX52" fmla="*/ 3271838 w 3821799"/>
              <a:gd name="connsiteY52" fmla="*/ 1188244 h 1747838"/>
              <a:gd name="connsiteX53" fmla="*/ 3417094 w 3821799"/>
              <a:gd name="connsiteY53" fmla="*/ 1119188 h 1747838"/>
              <a:gd name="connsiteX54" fmla="*/ 3517106 w 3821799"/>
              <a:gd name="connsiteY54" fmla="*/ 1104900 h 1747838"/>
              <a:gd name="connsiteX55" fmla="*/ 3674269 w 3821799"/>
              <a:gd name="connsiteY55" fmla="*/ 1176338 h 1747838"/>
              <a:gd name="connsiteX56" fmla="*/ 3817144 w 3821799"/>
              <a:gd name="connsiteY56" fmla="*/ 1293019 h 1747838"/>
              <a:gd name="connsiteX57" fmla="*/ 3819525 w 3821799"/>
              <a:gd name="connsiteY57" fmla="*/ 1371602 h 1747838"/>
              <a:gd name="connsiteX58" fmla="*/ 3779044 w 3821799"/>
              <a:gd name="connsiteY58" fmla="*/ 1390650 h 1747838"/>
              <a:gd name="connsiteX59" fmla="*/ 3733800 w 3821799"/>
              <a:gd name="connsiteY59" fmla="*/ 1440658 h 1747838"/>
              <a:gd name="connsiteX60" fmla="*/ 3750469 w 3821799"/>
              <a:gd name="connsiteY60" fmla="*/ 1528763 h 1747838"/>
              <a:gd name="connsiteX61" fmla="*/ 3636169 w 3821799"/>
              <a:gd name="connsiteY61" fmla="*/ 1576388 h 1747838"/>
              <a:gd name="connsiteX62" fmla="*/ 3540919 w 3821799"/>
              <a:gd name="connsiteY62" fmla="*/ 1624013 h 1747838"/>
              <a:gd name="connsiteX63" fmla="*/ 3331369 w 3821799"/>
              <a:gd name="connsiteY63" fmla="*/ 1681163 h 1747838"/>
              <a:gd name="connsiteX64" fmla="*/ 3140869 w 3821799"/>
              <a:gd name="connsiteY64" fmla="*/ 1738313 h 1747838"/>
              <a:gd name="connsiteX65" fmla="*/ 2893219 w 3821799"/>
              <a:gd name="connsiteY65" fmla="*/ 1709738 h 1747838"/>
              <a:gd name="connsiteX66" fmla="*/ 2626519 w 3821799"/>
              <a:gd name="connsiteY66" fmla="*/ 1700213 h 1747838"/>
              <a:gd name="connsiteX67" fmla="*/ 2340769 w 3821799"/>
              <a:gd name="connsiteY67" fmla="*/ 1633538 h 1747838"/>
              <a:gd name="connsiteX68" fmla="*/ 2064544 w 3821799"/>
              <a:gd name="connsiteY68" fmla="*/ 1662113 h 1747838"/>
              <a:gd name="connsiteX69" fmla="*/ 1826419 w 3821799"/>
              <a:gd name="connsiteY69" fmla="*/ 1681163 h 1747838"/>
              <a:gd name="connsiteX70" fmla="*/ 1712119 w 3821799"/>
              <a:gd name="connsiteY70" fmla="*/ 1652588 h 1747838"/>
              <a:gd name="connsiteX71" fmla="*/ 1521619 w 3821799"/>
              <a:gd name="connsiteY71" fmla="*/ 1747838 h 1747838"/>
              <a:gd name="connsiteX72" fmla="*/ 1331119 w 3821799"/>
              <a:gd name="connsiteY72" fmla="*/ 1728788 h 1747838"/>
              <a:gd name="connsiteX73" fmla="*/ 1140619 w 3821799"/>
              <a:gd name="connsiteY73" fmla="*/ 1671638 h 1747838"/>
              <a:gd name="connsiteX74" fmla="*/ 997744 w 3821799"/>
              <a:gd name="connsiteY74" fmla="*/ 1643063 h 1747838"/>
              <a:gd name="connsiteX75" fmla="*/ 864394 w 3821799"/>
              <a:gd name="connsiteY75" fmla="*/ 1528763 h 1747838"/>
              <a:gd name="connsiteX76" fmla="*/ 759619 w 3821799"/>
              <a:gd name="connsiteY76" fmla="*/ 1357313 h 1747838"/>
              <a:gd name="connsiteX77" fmla="*/ 540544 w 3821799"/>
              <a:gd name="connsiteY77" fmla="*/ 1233488 h 1747838"/>
              <a:gd name="connsiteX78" fmla="*/ 292894 w 3821799"/>
              <a:gd name="connsiteY78" fmla="*/ 1147763 h 1747838"/>
              <a:gd name="connsiteX79" fmla="*/ 178594 w 3821799"/>
              <a:gd name="connsiteY79" fmla="*/ 985838 h 1747838"/>
              <a:gd name="connsiteX80" fmla="*/ 35719 w 3821799"/>
              <a:gd name="connsiteY80" fmla="*/ 919163 h 1747838"/>
              <a:gd name="connsiteX81" fmla="*/ 9526 w 3821799"/>
              <a:gd name="connsiteY81" fmla="*/ 904877 h 1747838"/>
              <a:gd name="connsiteX82" fmla="*/ 0 w 3821799"/>
              <a:gd name="connsiteY82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11994 w 3821799"/>
              <a:gd name="connsiteY10" fmla="*/ 395288 h 1747838"/>
              <a:gd name="connsiteX11" fmla="*/ 864394 w 3821799"/>
              <a:gd name="connsiteY11" fmla="*/ 309563 h 1747838"/>
              <a:gd name="connsiteX12" fmla="*/ 959644 w 3821799"/>
              <a:gd name="connsiteY12" fmla="*/ 290513 h 1747838"/>
              <a:gd name="connsiteX13" fmla="*/ 1007269 w 3821799"/>
              <a:gd name="connsiteY13" fmla="*/ 271463 h 1747838"/>
              <a:gd name="connsiteX14" fmla="*/ 1007269 w 3821799"/>
              <a:gd name="connsiteY14" fmla="*/ 271463 h 1747838"/>
              <a:gd name="connsiteX15" fmla="*/ 1078708 w 3821799"/>
              <a:gd name="connsiteY15" fmla="*/ 250033 h 1747838"/>
              <a:gd name="connsiteX16" fmla="*/ 1140619 w 3821799"/>
              <a:gd name="connsiteY16" fmla="*/ 252413 h 1747838"/>
              <a:gd name="connsiteX17" fmla="*/ 1204913 w 3821799"/>
              <a:gd name="connsiteY17" fmla="*/ 245269 h 1747838"/>
              <a:gd name="connsiteX18" fmla="*/ 1250157 w 3821799"/>
              <a:gd name="connsiteY18" fmla="*/ 245269 h 1747838"/>
              <a:gd name="connsiteX19" fmla="*/ 1445419 w 3821799"/>
              <a:gd name="connsiteY19" fmla="*/ 157163 h 1747838"/>
              <a:gd name="connsiteX20" fmla="*/ 1497806 w 3821799"/>
              <a:gd name="connsiteY20" fmla="*/ 102395 h 1747838"/>
              <a:gd name="connsiteX21" fmla="*/ 1531144 w 3821799"/>
              <a:gd name="connsiteY21" fmla="*/ 69058 h 1747838"/>
              <a:gd name="connsiteX22" fmla="*/ 1597819 w 3821799"/>
              <a:gd name="connsiteY22" fmla="*/ 90488 h 1747838"/>
              <a:gd name="connsiteX23" fmla="*/ 1597819 w 3821799"/>
              <a:gd name="connsiteY23" fmla="*/ 90488 h 1747838"/>
              <a:gd name="connsiteX24" fmla="*/ 1683544 w 3821799"/>
              <a:gd name="connsiteY24" fmla="*/ 102395 h 1747838"/>
              <a:gd name="connsiteX25" fmla="*/ 1740694 w 3821799"/>
              <a:gd name="connsiteY25" fmla="*/ 71438 h 1747838"/>
              <a:gd name="connsiteX26" fmla="*/ 1809750 w 3821799"/>
              <a:gd name="connsiteY26" fmla="*/ 85725 h 1747838"/>
              <a:gd name="connsiteX27" fmla="*/ 1862138 w 3821799"/>
              <a:gd name="connsiteY27" fmla="*/ 111920 h 1747838"/>
              <a:gd name="connsiteX28" fmla="*/ 1955007 w 3821799"/>
              <a:gd name="connsiteY28" fmla="*/ 69058 h 1747838"/>
              <a:gd name="connsiteX29" fmla="*/ 2059782 w 3821799"/>
              <a:gd name="connsiteY29" fmla="*/ 57152 h 1747838"/>
              <a:gd name="connsiteX30" fmla="*/ 2112169 w 3821799"/>
              <a:gd name="connsiteY30" fmla="*/ 42863 h 1747838"/>
              <a:gd name="connsiteX31" fmla="*/ 2190750 w 3821799"/>
              <a:gd name="connsiteY31" fmla="*/ 0 h 1747838"/>
              <a:gd name="connsiteX32" fmla="*/ 2266950 w 3821799"/>
              <a:gd name="connsiteY32" fmla="*/ 102395 h 1747838"/>
              <a:gd name="connsiteX33" fmla="*/ 2321720 w 3821799"/>
              <a:gd name="connsiteY33" fmla="*/ 207169 h 1747838"/>
              <a:gd name="connsiteX34" fmla="*/ 2407444 w 3821799"/>
              <a:gd name="connsiteY34" fmla="*/ 309563 h 1747838"/>
              <a:gd name="connsiteX35" fmla="*/ 2431257 w 3821799"/>
              <a:gd name="connsiteY35" fmla="*/ 347664 h 1747838"/>
              <a:gd name="connsiteX36" fmla="*/ 2447925 w 3821799"/>
              <a:gd name="connsiteY36" fmla="*/ 440533 h 1747838"/>
              <a:gd name="connsiteX37" fmla="*/ 2464594 w 3821799"/>
              <a:gd name="connsiteY37" fmla="*/ 488157 h 1747838"/>
              <a:gd name="connsiteX38" fmla="*/ 2481263 w 3821799"/>
              <a:gd name="connsiteY38" fmla="*/ 526257 h 1747838"/>
              <a:gd name="connsiteX39" fmla="*/ 2383632 w 3821799"/>
              <a:gd name="connsiteY39" fmla="*/ 583407 h 1747838"/>
              <a:gd name="connsiteX40" fmla="*/ 2328863 w 3821799"/>
              <a:gd name="connsiteY40" fmla="*/ 619125 h 1747838"/>
              <a:gd name="connsiteX41" fmla="*/ 2338388 w 3821799"/>
              <a:gd name="connsiteY41" fmla="*/ 678658 h 1747838"/>
              <a:gd name="connsiteX42" fmla="*/ 2355057 w 3821799"/>
              <a:gd name="connsiteY42" fmla="*/ 723900 h 1747838"/>
              <a:gd name="connsiteX43" fmla="*/ 2395538 w 3821799"/>
              <a:gd name="connsiteY43" fmla="*/ 747714 h 1747838"/>
              <a:gd name="connsiteX44" fmla="*/ 2450307 w 3821799"/>
              <a:gd name="connsiteY44" fmla="*/ 807245 h 1747838"/>
              <a:gd name="connsiteX45" fmla="*/ 2481262 w 3821799"/>
              <a:gd name="connsiteY45" fmla="*/ 876301 h 1747838"/>
              <a:gd name="connsiteX46" fmla="*/ 2526507 w 3821799"/>
              <a:gd name="connsiteY46" fmla="*/ 890589 h 1747838"/>
              <a:gd name="connsiteX47" fmla="*/ 2633663 w 3821799"/>
              <a:gd name="connsiteY47" fmla="*/ 926308 h 1747838"/>
              <a:gd name="connsiteX48" fmla="*/ 2721769 w 3821799"/>
              <a:gd name="connsiteY48" fmla="*/ 973932 h 1747838"/>
              <a:gd name="connsiteX49" fmla="*/ 2838450 w 3821799"/>
              <a:gd name="connsiteY49" fmla="*/ 1035844 h 1747838"/>
              <a:gd name="connsiteX50" fmla="*/ 3012281 w 3821799"/>
              <a:gd name="connsiteY50" fmla="*/ 1109663 h 1747838"/>
              <a:gd name="connsiteX51" fmla="*/ 3131344 w 3821799"/>
              <a:gd name="connsiteY51" fmla="*/ 1185863 h 1747838"/>
              <a:gd name="connsiteX52" fmla="*/ 3271838 w 3821799"/>
              <a:gd name="connsiteY52" fmla="*/ 1188244 h 1747838"/>
              <a:gd name="connsiteX53" fmla="*/ 3417094 w 3821799"/>
              <a:gd name="connsiteY53" fmla="*/ 1119188 h 1747838"/>
              <a:gd name="connsiteX54" fmla="*/ 3517106 w 3821799"/>
              <a:gd name="connsiteY54" fmla="*/ 1104900 h 1747838"/>
              <a:gd name="connsiteX55" fmla="*/ 3674269 w 3821799"/>
              <a:gd name="connsiteY55" fmla="*/ 1176338 h 1747838"/>
              <a:gd name="connsiteX56" fmla="*/ 3817144 w 3821799"/>
              <a:gd name="connsiteY56" fmla="*/ 1293019 h 1747838"/>
              <a:gd name="connsiteX57" fmla="*/ 3819525 w 3821799"/>
              <a:gd name="connsiteY57" fmla="*/ 1371602 h 1747838"/>
              <a:gd name="connsiteX58" fmla="*/ 3779044 w 3821799"/>
              <a:gd name="connsiteY58" fmla="*/ 1390650 h 1747838"/>
              <a:gd name="connsiteX59" fmla="*/ 3733800 w 3821799"/>
              <a:gd name="connsiteY59" fmla="*/ 1440658 h 1747838"/>
              <a:gd name="connsiteX60" fmla="*/ 3750469 w 3821799"/>
              <a:gd name="connsiteY60" fmla="*/ 1528763 h 1747838"/>
              <a:gd name="connsiteX61" fmla="*/ 3636169 w 3821799"/>
              <a:gd name="connsiteY61" fmla="*/ 1576388 h 1747838"/>
              <a:gd name="connsiteX62" fmla="*/ 3540919 w 3821799"/>
              <a:gd name="connsiteY62" fmla="*/ 1624013 h 1747838"/>
              <a:gd name="connsiteX63" fmla="*/ 3331369 w 3821799"/>
              <a:gd name="connsiteY63" fmla="*/ 1681163 h 1747838"/>
              <a:gd name="connsiteX64" fmla="*/ 3140869 w 3821799"/>
              <a:gd name="connsiteY64" fmla="*/ 1738313 h 1747838"/>
              <a:gd name="connsiteX65" fmla="*/ 2893219 w 3821799"/>
              <a:gd name="connsiteY65" fmla="*/ 1709738 h 1747838"/>
              <a:gd name="connsiteX66" fmla="*/ 2626519 w 3821799"/>
              <a:gd name="connsiteY66" fmla="*/ 1700213 h 1747838"/>
              <a:gd name="connsiteX67" fmla="*/ 2340769 w 3821799"/>
              <a:gd name="connsiteY67" fmla="*/ 1633538 h 1747838"/>
              <a:gd name="connsiteX68" fmla="*/ 2064544 w 3821799"/>
              <a:gd name="connsiteY68" fmla="*/ 1662113 h 1747838"/>
              <a:gd name="connsiteX69" fmla="*/ 1826419 w 3821799"/>
              <a:gd name="connsiteY69" fmla="*/ 1681163 h 1747838"/>
              <a:gd name="connsiteX70" fmla="*/ 1712119 w 3821799"/>
              <a:gd name="connsiteY70" fmla="*/ 1652588 h 1747838"/>
              <a:gd name="connsiteX71" fmla="*/ 1521619 w 3821799"/>
              <a:gd name="connsiteY71" fmla="*/ 1747838 h 1747838"/>
              <a:gd name="connsiteX72" fmla="*/ 1331119 w 3821799"/>
              <a:gd name="connsiteY72" fmla="*/ 1728788 h 1747838"/>
              <a:gd name="connsiteX73" fmla="*/ 1140619 w 3821799"/>
              <a:gd name="connsiteY73" fmla="*/ 1671638 h 1747838"/>
              <a:gd name="connsiteX74" fmla="*/ 997744 w 3821799"/>
              <a:gd name="connsiteY74" fmla="*/ 1643063 h 1747838"/>
              <a:gd name="connsiteX75" fmla="*/ 864394 w 3821799"/>
              <a:gd name="connsiteY75" fmla="*/ 1528763 h 1747838"/>
              <a:gd name="connsiteX76" fmla="*/ 759619 w 3821799"/>
              <a:gd name="connsiteY76" fmla="*/ 1357313 h 1747838"/>
              <a:gd name="connsiteX77" fmla="*/ 540544 w 3821799"/>
              <a:gd name="connsiteY77" fmla="*/ 1233488 h 1747838"/>
              <a:gd name="connsiteX78" fmla="*/ 292894 w 3821799"/>
              <a:gd name="connsiteY78" fmla="*/ 1147763 h 1747838"/>
              <a:gd name="connsiteX79" fmla="*/ 178594 w 3821799"/>
              <a:gd name="connsiteY79" fmla="*/ 985838 h 1747838"/>
              <a:gd name="connsiteX80" fmla="*/ 35719 w 3821799"/>
              <a:gd name="connsiteY80" fmla="*/ 919163 h 1747838"/>
              <a:gd name="connsiteX81" fmla="*/ 9526 w 3821799"/>
              <a:gd name="connsiteY81" fmla="*/ 904877 h 1747838"/>
              <a:gd name="connsiteX82" fmla="*/ 0 w 3821799"/>
              <a:gd name="connsiteY82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11994 w 3821799"/>
              <a:gd name="connsiteY10" fmla="*/ 395288 h 1747838"/>
              <a:gd name="connsiteX11" fmla="*/ 864394 w 3821799"/>
              <a:gd name="connsiteY11" fmla="*/ 309563 h 1747838"/>
              <a:gd name="connsiteX12" fmla="*/ 959644 w 3821799"/>
              <a:gd name="connsiteY12" fmla="*/ 290513 h 1747838"/>
              <a:gd name="connsiteX13" fmla="*/ 1007269 w 3821799"/>
              <a:gd name="connsiteY13" fmla="*/ 271463 h 1747838"/>
              <a:gd name="connsiteX14" fmla="*/ 1007269 w 3821799"/>
              <a:gd name="connsiteY14" fmla="*/ 271463 h 1747838"/>
              <a:gd name="connsiteX15" fmla="*/ 1078708 w 3821799"/>
              <a:gd name="connsiteY15" fmla="*/ 250033 h 1747838"/>
              <a:gd name="connsiteX16" fmla="*/ 1140619 w 3821799"/>
              <a:gd name="connsiteY16" fmla="*/ 252413 h 1747838"/>
              <a:gd name="connsiteX17" fmla="*/ 1204913 w 3821799"/>
              <a:gd name="connsiteY17" fmla="*/ 245269 h 1747838"/>
              <a:gd name="connsiteX18" fmla="*/ 1259682 w 3821799"/>
              <a:gd name="connsiteY18" fmla="*/ 226219 h 1747838"/>
              <a:gd name="connsiteX19" fmla="*/ 1445419 w 3821799"/>
              <a:gd name="connsiteY19" fmla="*/ 157163 h 1747838"/>
              <a:gd name="connsiteX20" fmla="*/ 1497806 w 3821799"/>
              <a:gd name="connsiteY20" fmla="*/ 102395 h 1747838"/>
              <a:gd name="connsiteX21" fmla="*/ 1531144 w 3821799"/>
              <a:gd name="connsiteY21" fmla="*/ 69058 h 1747838"/>
              <a:gd name="connsiteX22" fmla="*/ 1597819 w 3821799"/>
              <a:gd name="connsiteY22" fmla="*/ 90488 h 1747838"/>
              <a:gd name="connsiteX23" fmla="*/ 1597819 w 3821799"/>
              <a:gd name="connsiteY23" fmla="*/ 90488 h 1747838"/>
              <a:gd name="connsiteX24" fmla="*/ 1683544 w 3821799"/>
              <a:gd name="connsiteY24" fmla="*/ 102395 h 1747838"/>
              <a:gd name="connsiteX25" fmla="*/ 1740694 w 3821799"/>
              <a:gd name="connsiteY25" fmla="*/ 71438 h 1747838"/>
              <a:gd name="connsiteX26" fmla="*/ 1809750 w 3821799"/>
              <a:gd name="connsiteY26" fmla="*/ 85725 h 1747838"/>
              <a:gd name="connsiteX27" fmla="*/ 1862138 w 3821799"/>
              <a:gd name="connsiteY27" fmla="*/ 111920 h 1747838"/>
              <a:gd name="connsiteX28" fmla="*/ 1955007 w 3821799"/>
              <a:gd name="connsiteY28" fmla="*/ 69058 h 1747838"/>
              <a:gd name="connsiteX29" fmla="*/ 2059782 w 3821799"/>
              <a:gd name="connsiteY29" fmla="*/ 57152 h 1747838"/>
              <a:gd name="connsiteX30" fmla="*/ 2112169 w 3821799"/>
              <a:gd name="connsiteY30" fmla="*/ 42863 h 1747838"/>
              <a:gd name="connsiteX31" fmla="*/ 2190750 w 3821799"/>
              <a:gd name="connsiteY31" fmla="*/ 0 h 1747838"/>
              <a:gd name="connsiteX32" fmla="*/ 2266950 w 3821799"/>
              <a:gd name="connsiteY32" fmla="*/ 102395 h 1747838"/>
              <a:gd name="connsiteX33" fmla="*/ 2321720 w 3821799"/>
              <a:gd name="connsiteY33" fmla="*/ 207169 h 1747838"/>
              <a:gd name="connsiteX34" fmla="*/ 2407444 w 3821799"/>
              <a:gd name="connsiteY34" fmla="*/ 309563 h 1747838"/>
              <a:gd name="connsiteX35" fmla="*/ 2431257 w 3821799"/>
              <a:gd name="connsiteY35" fmla="*/ 347664 h 1747838"/>
              <a:gd name="connsiteX36" fmla="*/ 2447925 w 3821799"/>
              <a:gd name="connsiteY36" fmla="*/ 440533 h 1747838"/>
              <a:gd name="connsiteX37" fmla="*/ 2464594 w 3821799"/>
              <a:gd name="connsiteY37" fmla="*/ 488157 h 1747838"/>
              <a:gd name="connsiteX38" fmla="*/ 2481263 w 3821799"/>
              <a:gd name="connsiteY38" fmla="*/ 526257 h 1747838"/>
              <a:gd name="connsiteX39" fmla="*/ 2383632 w 3821799"/>
              <a:gd name="connsiteY39" fmla="*/ 583407 h 1747838"/>
              <a:gd name="connsiteX40" fmla="*/ 2328863 w 3821799"/>
              <a:gd name="connsiteY40" fmla="*/ 619125 h 1747838"/>
              <a:gd name="connsiteX41" fmla="*/ 2338388 w 3821799"/>
              <a:gd name="connsiteY41" fmla="*/ 678658 h 1747838"/>
              <a:gd name="connsiteX42" fmla="*/ 2355057 w 3821799"/>
              <a:gd name="connsiteY42" fmla="*/ 723900 h 1747838"/>
              <a:gd name="connsiteX43" fmla="*/ 2395538 w 3821799"/>
              <a:gd name="connsiteY43" fmla="*/ 747714 h 1747838"/>
              <a:gd name="connsiteX44" fmla="*/ 2450307 w 3821799"/>
              <a:gd name="connsiteY44" fmla="*/ 807245 h 1747838"/>
              <a:gd name="connsiteX45" fmla="*/ 2481262 w 3821799"/>
              <a:gd name="connsiteY45" fmla="*/ 876301 h 1747838"/>
              <a:gd name="connsiteX46" fmla="*/ 2526507 w 3821799"/>
              <a:gd name="connsiteY46" fmla="*/ 890589 h 1747838"/>
              <a:gd name="connsiteX47" fmla="*/ 2633663 w 3821799"/>
              <a:gd name="connsiteY47" fmla="*/ 926308 h 1747838"/>
              <a:gd name="connsiteX48" fmla="*/ 2721769 w 3821799"/>
              <a:gd name="connsiteY48" fmla="*/ 973932 h 1747838"/>
              <a:gd name="connsiteX49" fmla="*/ 2838450 w 3821799"/>
              <a:gd name="connsiteY49" fmla="*/ 1035844 h 1747838"/>
              <a:gd name="connsiteX50" fmla="*/ 3012281 w 3821799"/>
              <a:gd name="connsiteY50" fmla="*/ 1109663 h 1747838"/>
              <a:gd name="connsiteX51" fmla="*/ 3131344 w 3821799"/>
              <a:gd name="connsiteY51" fmla="*/ 1185863 h 1747838"/>
              <a:gd name="connsiteX52" fmla="*/ 3271838 w 3821799"/>
              <a:gd name="connsiteY52" fmla="*/ 1188244 h 1747838"/>
              <a:gd name="connsiteX53" fmla="*/ 3417094 w 3821799"/>
              <a:gd name="connsiteY53" fmla="*/ 1119188 h 1747838"/>
              <a:gd name="connsiteX54" fmla="*/ 3517106 w 3821799"/>
              <a:gd name="connsiteY54" fmla="*/ 1104900 h 1747838"/>
              <a:gd name="connsiteX55" fmla="*/ 3674269 w 3821799"/>
              <a:gd name="connsiteY55" fmla="*/ 1176338 h 1747838"/>
              <a:gd name="connsiteX56" fmla="*/ 3817144 w 3821799"/>
              <a:gd name="connsiteY56" fmla="*/ 1293019 h 1747838"/>
              <a:gd name="connsiteX57" fmla="*/ 3819525 w 3821799"/>
              <a:gd name="connsiteY57" fmla="*/ 1371602 h 1747838"/>
              <a:gd name="connsiteX58" fmla="*/ 3779044 w 3821799"/>
              <a:gd name="connsiteY58" fmla="*/ 1390650 h 1747838"/>
              <a:gd name="connsiteX59" fmla="*/ 3733800 w 3821799"/>
              <a:gd name="connsiteY59" fmla="*/ 1440658 h 1747838"/>
              <a:gd name="connsiteX60" fmla="*/ 3750469 w 3821799"/>
              <a:gd name="connsiteY60" fmla="*/ 1528763 h 1747838"/>
              <a:gd name="connsiteX61" fmla="*/ 3636169 w 3821799"/>
              <a:gd name="connsiteY61" fmla="*/ 1576388 h 1747838"/>
              <a:gd name="connsiteX62" fmla="*/ 3540919 w 3821799"/>
              <a:gd name="connsiteY62" fmla="*/ 1624013 h 1747838"/>
              <a:gd name="connsiteX63" fmla="*/ 3331369 w 3821799"/>
              <a:gd name="connsiteY63" fmla="*/ 1681163 h 1747838"/>
              <a:gd name="connsiteX64" fmla="*/ 3140869 w 3821799"/>
              <a:gd name="connsiteY64" fmla="*/ 1738313 h 1747838"/>
              <a:gd name="connsiteX65" fmla="*/ 2893219 w 3821799"/>
              <a:gd name="connsiteY65" fmla="*/ 1709738 h 1747838"/>
              <a:gd name="connsiteX66" fmla="*/ 2626519 w 3821799"/>
              <a:gd name="connsiteY66" fmla="*/ 1700213 h 1747838"/>
              <a:gd name="connsiteX67" fmla="*/ 2340769 w 3821799"/>
              <a:gd name="connsiteY67" fmla="*/ 1633538 h 1747838"/>
              <a:gd name="connsiteX68" fmla="*/ 2064544 w 3821799"/>
              <a:gd name="connsiteY68" fmla="*/ 1662113 h 1747838"/>
              <a:gd name="connsiteX69" fmla="*/ 1826419 w 3821799"/>
              <a:gd name="connsiteY69" fmla="*/ 1681163 h 1747838"/>
              <a:gd name="connsiteX70" fmla="*/ 1712119 w 3821799"/>
              <a:gd name="connsiteY70" fmla="*/ 1652588 h 1747838"/>
              <a:gd name="connsiteX71" fmla="*/ 1521619 w 3821799"/>
              <a:gd name="connsiteY71" fmla="*/ 1747838 h 1747838"/>
              <a:gd name="connsiteX72" fmla="*/ 1331119 w 3821799"/>
              <a:gd name="connsiteY72" fmla="*/ 1728788 h 1747838"/>
              <a:gd name="connsiteX73" fmla="*/ 1140619 w 3821799"/>
              <a:gd name="connsiteY73" fmla="*/ 1671638 h 1747838"/>
              <a:gd name="connsiteX74" fmla="*/ 997744 w 3821799"/>
              <a:gd name="connsiteY74" fmla="*/ 1643063 h 1747838"/>
              <a:gd name="connsiteX75" fmla="*/ 864394 w 3821799"/>
              <a:gd name="connsiteY75" fmla="*/ 1528763 h 1747838"/>
              <a:gd name="connsiteX76" fmla="*/ 759619 w 3821799"/>
              <a:gd name="connsiteY76" fmla="*/ 1357313 h 1747838"/>
              <a:gd name="connsiteX77" fmla="*/ 540544 w 3821799"/>
              <a:gd name="connsiteY77" fmla="*/ 1233488 h 1747838"/>
              <a:gd name="connsiteX78" fmla="*/ 292894 w 3821799"/>
              <a:gd name="connsiteY78" fmla="*/ 1147763 h 1747838"/>
              <a:gd name="connsiteX79" fmla="*/ 178594 w 3821799"/>
              <a:gd name="connsiteY79" fmla="*/ 985838 h 1747838"/>
              <a:gd name="connsiteX80" fmla="*/ 35719 w 3821799"/>
              <a:gd name="connsiteY80" fmla="*/ 919163 h 1747838"/>
              <a:gd name="connsiteX81" fmla="*/ 9526 w 3821799"/>
              <a:gd name="connsiteY81" fmla="*/ 904877 h 1747838"/>
              <a:gd name="connsiteX82" fmla="*/ 0 w 3821799"/>
              <a:gd name="connsiteY82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23901 w 3821799"/>
              <a:gd name="connsiteY10" fmla="*/ 404813 h 1747838"/>
              <a:gd name="connsiteX11" fmla="*/ 864394 w 3821799"/>
              <a:gd name="connsiteY11" fmla="*/ 309563 h 1747838"/>
              <a:gd name="connsiteX12" fmla="*/ 959644 w 3821799"/>
              <a:gd name="connsiteY12" fmla="*/ 290513 h 1747838"/>
              <a:gd name="connsiteX13" fmla="*/ 1007269 w 3821799"/>
              <a:gd name="connsiteY13" fmla="*/ 271463 h 1747838"/>
              <a:gd name="connsiteX14" fmla="*/ 1007269 w 3821799"/>
              <a:gd name="connsiteY14" fmla="*/ 271463 h 1747838"/>
              <a:gd name="connsiteX15" fmla="*/ 1078708 w 3821799"/>
              <a:gd name="connsiteY15" fmla="*/ 250033 h 1747838"/>
              <a:gd name="connsiteX16" fmla="*/ 1140619 w 3821799"/>
              <a:gd name="connsiteY16" fmla="*/ 252413 h 1747838"/>
              <a:gd name="connsiteX17" fmla="*/ 1204913 w 3821799"/>
              <a:gd name="connsiteY17" fmla="*/ 245269 h 1747838"/>
              <a:gd name="connsiteX18" fmla="*/ 1259682 w 3821799"/>
              <a:gd name="connsiteY18" fmla="*/ 226219 h 1747838"/>
              <a:gd name="connsiteX19" fmla="*/ 1445419 w 3821799"/>
              <a:gd name="connsiteY19" fmla="*/ 157163 h 1747838"/>
              <a:gd name="connsiteX20" fmla="*/ 1497806 w 3821799"/>
              <a:gd name="connsiteY20" fmla="*/ 102395 h 1747838"/>
              <a:gd name="connsiteX21" fmla="*/ 1531144 w 3821799"/>
              <a:gd name="connsiteY21" fmla="*/ 69058 h 1747838"/>
              <a:gd name="connsiteX22" fmla="*/ 1597819 w 3821799"/>
              <a:gd name="connsiteY22" fmla="*/ 90488 h 1747838"/>
              <a:gd name="connsiteX23" fmla="*/ 1597819 w 3821799"/>
              <a:gd name="connsiteY23" fmla="*/ 90488 h 1747838"/>
              <a:gd name="connsiteX24" fmla="*/ 1683544 w 3821799"/>
              <a:gd name="connsiteY24" fmla="*/ 102395 h 1747838"/>
              <a:gd name="connsiteX25" fmla="*/ 1740694 w 3821799"/>
              <a:gd name="connsiteY25" fmla="*/ 71438 h 1747838"/>
              <a:gd name="connsiteX26" fmla="*/ 1809750 w 3821799"/>
              <a:gd name="connsiteY26" fmla="*/ 85725 h 1747838"/>
              <a:gd name="connsiteX27" fmla="*/ 1862138 w 3821799"/>
              <a:gd name="connsiteY27" fmla="*/ 111920 h 1747838"/>
              <a:gd name="connsiteX28" fmla="*/ 1955007 w 3821799"/>
              <a:gd name="connsiteY28" fmla="*/ 69058 h 1747838"/>
              <a:gd name="connsiteX29" fmla="*/ 2059782 w 3821799"/>
              <a:gd name="connsiteY29" fmla="*/ 57152 h 1747838"/>
              <a:gd name="connsiteX30" fmla="*/ 2112169 w 3821799"/>
              <a:gd name="connsiteY30" fmla="*/ 42863 h 1747838"/>
              <a:gd name="connsiteX31" fmla="*/ 2190750 w 3821799"/>
              <a:gd name="connsiteY31" fmla="*/ 0 h 1747838"/>
              <a:gd name="connsiteX32" fmla="*/ 2266950 w 3821799"/>
              <a:gd name="connsiteY32" fmla="*/ 102395 h 1747838"/>
              <a:gd name="connsiteX33" fmla="*/ 2321720 w 3821799"/>
              <a:gd name="connsiteY33" fmla="*/ 207169 h 1747838"/>
              <a:gd name="connsiteX34" fmla="*/ 2407444 w 3821799"/>
              <a:gd name="connsiteY34" fmla="*/ 309563 h 1747838"/>
              <a:gd name="connsiteX35" fmla="*/ 2431257 w 3821799"/>
              <a:gd name="connsiteY35" fmla="*/ 347664 h 1747838"/>
              <a:gd name="connsiteX36" fmla="*/ 2447925 w 3821799"/>
              <a:gd name="connsiteY36" fmla="*/ 440533 h 1747838"/>
              <a:gd name="connsiteX37" fmla="*/ 2464594 w 3821799"/>
              <a:gd name="connsiteY37" fmla="*/ 488157 h 1747838"/>
              <a:gd name="connsiteX38" fmla="*/ 2481263 w 3821799"/>
              <a:gd name="connsiteY38" fmla="*/ 526257 h 1747838"/>
              <a:gd name="connsiteX39" fmla="*/ 2383632 w 3821799"/>
              <a:gd name="connsiteY39" fmla="*/ 583407 h 1747838"/>
              <a:gd name="connsiteX40" fmla="*/ 2328863 w 3821799"/>
              <a:gd name="connsiteY40" fmla="*/ 619125 h 1747838"/>
              <a:gd name="connsiteX41" fmla="*/ 2338388 w 3821799"/>
              <a:gd name="connsiteY41" fmla="*/ 678658 h 1747838"/>
              <a:gd name="connsiteX42" fmla="*/ 2355057 w 3821799"/>
              <a:gd name="connsiteY42" fmla="*/ 723900 h 1747838"/>
              <a:gd name="connsiteX43" fmla="*/ 2395538 w 3821799"/>
              <a:gd name="connsiteY43" fmla="*/ 747714 h 1747838"/>
              <a:gd name="connsiteX44" fmla="*/ 2450307 w 3821799"/>
              <a:gd name="connsiteY44" fmla="*/ 807245 h 1747838"/>
              <a:gd name="connsiteX45" fmla="*/ 2481262 w 3821799"/>
              <a:gd name="connsiteY45" fmla="*/ 876301 h 1747838"/>
              <a:gd name="connsiteX46" fmla="*/ 2526507 w 3821799"/>
              <a:gd name="connsiteY46" fmla="*/ 890589 h 1747838"/>
              <a:gd name="connsiteX47" fmla="*/ 2633663 w 3821799"/>
              <a:gd name="connsiteY47" fmla="*/ 926308 h 1747838"/>
              <a:gd name="connsiteX48" fmla="*/ 2721769 w 3821799"/>
              <a:gd name="connsiteY48" fmla="*/ 973932 h 1747838"/>
              <a:gd name="connsiteX49" fmla="*/ 2838450 w 3821799"/>
              <a:gd name="connsiteY49" fmla="*/ 1035844 h 1747838"/>
              <a:gd name="connsiteX50" fmla="*/ 3012281 w 3821799"/>
              <a:gd name="connsiteY50" fmla="*/ 1109663 h 1747838"/>
              <a:gd name="connsiteX51" fmla="*/ 3131344 w 3821799"/>
              <a:gd name="connsiteY51" fmla="*/ 1185863 h 1747838"/>
              <a:gd name="connsiteX52" fmla="*/ 3271838 w 3821799"/>
              <a:gd name="connsiteY52" fmla="*/ 1188244 h 1747838"/>
              <a:gd name="connsiteX53" fmla="*/ 3417094 w 3821799"/>
              <a:gd name="connsiteY53" fmla="*/ 1119188 h 1747838"/>
              <a:gd name="connsiteX54" fmla="*/ 3517106 w 3821799"/>
              <a:gd name="connsiteY54" fmla="*/ 1104900 h 1747838"/>
              <a:gd name="connsiteX55" fmla="*/ 3674269 w 3821799"/>
              <a:gd name="connsiteY55" fmla="*/ 1176338 h 1747838"/>
              <a:gd name="connsiteX56" fmla="*/ 3817144 w 3821799"/>
              <a:gd name="connsiteY56" fmla="*/ 1293019 h 1747838"/>
              <a:gd name="connsiteX57" fmla="*/ 3819525 w 3821799"/>
              <a:gd name="connsiteY57" fmla="*/ 1371602 h 1747838"/>
              <a:gd name="connsiteX58" fmla="*/ 3779044 w 3821799"/>
              <a:gd name="connsiteY58" fmla="*/ 1390650 h 1747838"/>
              <a:gd name="connsiteX59" fmla="*/ 3733800 w 3821799"/>
              <a:gd name="connsiteY59" fmla="*/ 1440658 h 1747838"/>
              <a:gd name="connsiteX60" fmla="*/ 3750469 w 3821799"/>
              <a:gd name="connsiteY60" fmla="*/ 1528763 h 1747838"/>
              <a:gd name="connsiteX61" fmla="*/ 3636169 w 3821799"/>
              <a:gd name="connsiteY61" fmla="*/ 1576388 h 1747838"/>
              <a:gd name="connsiteX62" fmla="*/ 3540919 w 3821799"/>
              <a:gd name="connsiteY62" fmla="*/ 1624013 h 1747838"/>
              <a:gd name="connsiteX63" fmla="*/ 3331369 w 3821799"/>
              <a:gd name="connsiteY63" fmla="*/ 1681163 h 1747838"/>
              <a:gd name="connsiteX64" fmla="*/ 3140869 w 3821799"/>
              <a:gd name="connsiteY64" fmla="*/ 1738313 h 1747838"/>
              <a:gd name="connsiteX65" fmla="*/ 2893219 w 3821799"/>
              <a:gd name="connsiteY65" fmla="*/ 1709738 h 1747838"/>
              <a:gd name="connsiteX66" fmla="*/ 2626519 w 3821799"/>
              <a:gd name="connsiteY66" fmla="*/ 1700213 h 1747838"/>
              <a:gd name="connsiteX67" fmla="*/ 2340769 w 3821799"/>
              <a:gd name="connsiteY67" fmla="*/ 1633538 h 1747838"/>
              <a:gd name="connsiteX68" fmla="*/ 2064544 w 3821799"/>
              <a:gd name="connsiteY68" fmla="*/ 1662113 h 1747838"/>
              <a:gd name="connsiteX69" fmla="*/ 1826419 w 3821799"/>
              <a:gd name="connsiteY69" fmla="*/ 1681163 h 1747838"/>
              <a:gd name="connsiteX70" fmla="*/ 1712119 w 3821799"/>
              <a:gd name="connsiteY70" fmla="*/ 1652588 h 1747838"/>
              <a:gd name="connsiteX71" fmla="*/ 1521619 w 3821799"/>
              <a:gd name="connsiteY71" fmla="*/ 1747838 h 1747838"/>
              <a:gd name="connsiteX72" fmla="*/ 1331119 w 3821799"/>
              <a:gd name="connsiteY72" fmla="*/ 1728788 h 1747838"/>
              <a:gd name="connsiteX73" fmla="*/ 1140619 w 3821799"/>
              <a:gd name="connsiteY73" fmla="*/ 1671638 h 1747838"/>
              <a:gd name="connsiteX74" fmla="*/ 997744 w 3821799"/>
              <a:gd name="connsiteY74" fmla="*/ 1643063 h 1747838"/>
              <a:gd name="connsiteX75" fmla="*/ 864394 w 3821799"/>
              <a:gd name="connsiteY75" fmla="*/ 1528763 h 1747838"/>
              <a:gd name="connsiteX76" fmla="*/ 759619 w 3821799"/>
              <a:gd name="connsiteY76" fmla="*/ 1357313 h 1747838"/>
              <a:gd name="connsiteX77" fmla="*/ 540544 w 3821799"/>
              <a:gd name="connsiteY77" fmla="*/ 1233488 h 1747838"/>
              <a:gd name="connsiteX78" fmla="*/ 292894 w 3821799"/>
              <a:gd name="connsiteY78" fmla="*/ 1147763 h 1747838"/>
              <a:gd name="connsiteX79" fmla="*/ 178594 w 3821799"/>
              <a:gd name="connsiteY79" fmla="*/ 985838 h 1747838"/>
              <a:gd name="connsiteX80" fmla="*/ 35719 w 3821799"/>
              <a:gd name="connsiteY80" fmla="*/ 919163 h 1747838"/>
              <a:gd name="connsiteX81" fmla="*/ 9526 w 3821799"/>
              <a:gd name="connsiteY81" fmla="*/ 904877 h 1747838"/>
              <a:gd name="connsiteX82" fmla="*/ 0 w 3821799"/>
              <a:gd name="connsiteY82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23901 w 3821799"/>
              <a:gd name="connsiteY10" fmla="*/ 404813 h 1747838"/>
              <a:gd name="connsiteX11" fmla="*/ 776289 w 3821799"/>
              <a:gd name="connsiteY11" fmla="*/ 352427 h 1747838"/>
              <a:gd name="connsiteX12" fmla="*/ 864394 w 3821799"/>
              <a:gd name="connsiteY12" fmla="*/ 309563 h 1747838"/>
              <a:gd name="connsiteX13" fmla="*/ 959644 w 3821799"/>
              <a:gd name="connsiteY13" fmla="*/ 290513 h 1747838"/>
              <a:gd name="connsiteX14" fmla="*/ 1007269 w 3821799"/>
              <a:gd name="connsiteY14" fmla="*/ 271463 h 1747838"/>
              <a:gd name="connsiteX15" fmla="*/ 1007269 w 3821799"/>
              <a:gd name="connsiteY15" fmla="*/ 271463 h 1747838"/>
              <a:gd name="connsiteX16" fmla="*/ 1078708 w 3821799"/>
              <a:gd name="connsiteY16" fmla="*/ 250033 h 1747838"/>
              <a:gd name="connsiteX17" fmla="*/ 1140619 w 3821799"/>
              <a:gd name="connsiteY17" fmla="*/ 252413 h 1747838"/>
              <a:gd name="connsiteX18" fmla="*/ 1204913 w 3821799"/>
              <a:gd name="connsiteY18" fmla="*/ 245269 h 1747838"/>
              <a:gd name="connsiteX19" fmla="*/ 1259682 w 3821799"/>
              <a:gd name="connsiteY19" fmla="*/ 226219 h 1747838"/>
              <a:gd name="connsiteX20" fmla="*/ 1445419 w 3821799"/>
              <a:gd name="connsiteY20" fmla="*/ 157163 h 1747838"/>
              <a:gd name="connsiteX21" fmla="*/ 1497806 w 3821799"/>
              <a:gd name="connsiteY21" fmla="*/ 102395 h 1747838"/>
              <a:gd name="connsiteX22" fmla="*/ 1531144 w 3821799"/>
              <a:gd name="connsiteY22" fmla="*/ 69058 h 1747838"/>
              <a:gd name="connsiteX23" fmla="*/ 1597819 w 3821799"/>
              <a:gd name="connsiteY23" fmla="*/ 90488 h 1747838"/>
              <a:gd name="connsiteX24" fmla="*/ 1597819 w 3821799"/>
              <a:gd name="connsiteY24" fmla="*/ 90488 h 1747838"/>
              <a:gd name="connsiteX25" fmla="*/ 1683544 w 3821799"/>
              <a:gd name="connsiteY25" fmla="*/ 102395 h 1747838"/>
              <a:gd name="connsiteX26" fmla="*/ 1740694 w 3821799"/>
              <a:gd name="connsiteY26" fmla="*/ 71438 h 1747838"/>
              <a:gd name="connsiteX27" fmla="*/ 1809750 w 3821799"/>
              <a:gd name="connsiteY27" fmla="*/ 85725 h 1747838"/>
              <a:gd name="connsiteX28" fmla="*/ 1862138 w 3821799"/>
              <a:gd name="connsiteY28" fmla="*/ 111920 h 1747838"/>
              <a:gd name="connsiteX29" fmla="*/ 1955007 w 3821799"/>
              <a:gd name="connsiteY29" fmla="*/ 69058 h 1747838"/>
              <a:gd name="connsiteX30" fmla="*/ 2059782 w 3821799"/>
              <a:gd name="connsiteY30" fmla="*/ 57152 h 1747838"/>
              <a:gd name="connsiteX31" fmla="*/ 2112169 w 3821799"/>
              <a:gd name="connsiteY31" fmla="*/ 42863 h 1747838"/>
              <a:gd name="connsiteX32" fmla="*/ 2190750 w 3821799"/>
              <a:gd name="connsiteY32" fmla="*/ 0 h 1747838"/>
              <a:gd name="connsiteX33" fmla="*/ 2266950 w 3821799"/>
              <a:gd name="connsiteY33" fmla="*/ 102395 h 1747838"/>
              <a:gd name="connsiteX34" fmla="*/ 2321720 w 3821799"/>
              <a:gd name="connsiteY34" fmla="*/ 207169 h 1747838"/>
              <a:gd name="connsiteX35" fmla="*/ 2407444 w 3821799"/>
              <a:gd name="connsiteY35" fmla="*/ 309563 h 1747838"/>
              <a:gd name="connsiteX36" fmla="*/ 2431257 w 3821799"/>
              <a:gd name="connsiteY36" fmla="*/ 347664 h 1747838"/>
              <a:gd name="connsiteX37" fmla="*/ 2447925 w 3821799"/>
              <a:gd name="connsiteY37" fmla="*/ 440533 h 1747838"/>
              <a:gd name="connsiteX38" fmla="*/ 2464594 w 3821799"/>
              <a:gd name="connsiteY38" fmla="*/ 488157 h 1747838"/>
              <a:gd name="connsiteX39" fmla="*/ 2481263 w 3821799"/>
              <a:gd name="connsiteY39" fmla="*/ 526257 h 1747838"/>
              <a:gd name="connsiteX40" fmla="*/ 2383632 w 3821799"/>
              <a:gd name="connsiteY40" fmla="*/ 583407 h 1747838"/>
              <a:gd name="connsiteX41" fmla="*/ 2328863 w 3821799"/>
              <a:gd name="connsiteY41" fmla="*/ 619125 h 1747838"/>
              <a:gd name="connsiteX42" fmla="*/ 2338388 w 3821799"/>
              <a:gd name="connsiteY42" fmla="*/ 678658 h 1747838"/>
              <a:gd name="connsiteX43" fmla="*/ 2355057 w 3821799"/>
              <a:gd name="connsiteY43" fmla="*/ 723900 h 1747838"/>
              <a:gd name="connsiteX44" fmla="*/ 2395538 w 3821799"/>
              <a:gd name="connsiteY44" fmla="*/ 747714 h 1747838"/>
              <a:gd name="connsiteX45" fmla="*/ 2450307 w 3821799"/>
              <a:gd name="connsiteY45" fmla="*/ 807245 h 1747838"/>
              <a:gd name="connsiteX46" fmla="*/ 2481262 w 3821799"/>
              <a:gd name="connsiteY46" fmla="*/ 876301 h 1747838"/>
              <a:gd name="connsiteX47" fmla="*/ 2526507 w 3821799"/>
              <a:gd name="connsiteY47" fmla="*/ 890589 h 1747838"/>
              <a:gd name="connsiteX48" fmla="*/ 2633663 w 3821799"/>
              <a:gd name="connsiteY48" fmla="*/ 926308 h 1747838"/>
              <a:gd name="connsiteX49" fmla="*/ 2721769 w 3821799"/>
              <a:gd name="connsiteY49" fmla="*/ 973932 h 1747838"/>
              <a:gd name="connsiteX50" fmla="*/ 2838450 w 3821799"/>
              <a:gd name="connsiteY50" fmla="*/ 1035844 h 1747838"/>
              <a:gd name="connsiteX51" fmla="*/ 3012281 w 3821799"/>
              <a:gd name="connsiteY51" fmla="*/ 1109663 h 1747838"/>
              <a:gd name="connsiteX52" fmla="*/ 3131344 w 3821799"/>
              <a:gd name="connsiteY52" fmla="*/ 1185863 h 1747838"/>
              <a:gd name="connsiteX53" fmla="*/ 3271838 w 3821799"/>
              <a:gd name="connsiteY53" fmla="*/ 1188244 h 1747838"/>
              <a:gd name="connsiteX54" fmla="*/ 3417094 w 3821799"/>
              <a:gd name="connsiteY54" fmla="*/ 1119188 h 1747838"/>
              <a:gd name="connsiteX55" fmla="*/ 3517106 w 3821799"/>
              <a:gd name="connsiteY55" fmla="*/ 1104900 h 1747838"/>
              <a:gd name="connsiteX56" fmla="*/ 3674269 w 3821799"/>
              <a:gd name="connsiteY56" fmla="*/ 1176338 h 1747838"/>
              <a:gd name="connsiteX57" fmla="*/ 3817144 w 3821799"/>
              <a:gd name="connsiteY57" fmla="*/ 1293019 h 1747838"/>
              <a:gd name="connsiteX58" fmla="*/ 3819525 w 3821799"/>
              <a:gd name="connsiteY58" fmla="*/ 1371602 h 1747838"/>
              <a:gd name="connsiteX59" fmla="*/ 3779044 w 3821799"/>
              <a:gd name="connsiteY59" fmla="*/ 1390650 h 1747838"/>
              <a:gd name="connsiteX60" fmla="*/ 3733800 w 3821799"/>
              <a:gd name="connsiteY60" fmla="*/ 1440658 h 1747838"/>
              <a:gd name="connsiteX61" fmla="*/ 3750469 w 3821799"/>
              <a:gd name="connsiteY61" fmla="*/ 1528763 h 1747838"/>
              <a:gd name="connsiteX62" fmla="*/ 3636169 w 3821799"/>
              <a:gd name="connsiteY62" fmla="*/ 1576388 h 1747838"/>
              <a:gd name="connsiteX63" fmla="*/ 3540919 w 3821799"/>
              <a:gd name="connsiteY63" fmla="*/ 1624013 h 1747838"/>
              <a:gd name="connsiteX64" fmla="*/ 3331369 w 3821799"/>
              <a:gd name="connsiteY64" fmla="*/ 1681163 h 1747838"/>
              <a:gd name="connsiteX65" fmla="*/ 3140869 w 3821799"/>
              <a:gd name="connsiteY65" fmla="*/ 1738313 h 1747838"/>
              <a:gd name="connsiteX66" fmla="*/ 2893219 w 3821799"/>
              <a:gd name="connsiteY66" fmla="*/ 1709738 h 1747838"/>
              <a:gd name="connsiteX67" fmla="*/ 2626519 w 3821799"/>
              <a:gd name="connsiteY67" fmla="*/ 1700213 h 1747838"/>
              <a:gd name="connsiteX68" fmla="*/ 2340769 w 3821799"/>
              <a:gd name="connsiteY68" fmla="*/ 1633538 h 1747838"/>
              <a:gd name="connsiteX69" fmla="*/ 2064544 w 3821799"/>
              <a:gd name="connsiteY69" fmla="*/ 1662113 h 1747838"/>
              <a:gd name="connsiteX70" fmla="*/ 1826419 w 3821799"/>
              <a:gd name="connsiteY70" fmla="*/ 1681163 h 1747838"/>
              <a:gd name="connsiteX71" fmla="*/ 1712119 w 3821799"/>
              <a:gd name="connsiteY71" fmla="*/ 1652588 h 1747838"/>
              <a:gd name="connsiteX72" fmla="*/ 1521619 w 3821799"/>
              <a:gd name="connsiteY72" fmla="*/ 1747838 h 1747838"/>
              <a:gd name="connsiteX73" fmla="*/ 1331119 w 3821799"/>
              <a:gd name="connsiteY73" fmla="*/ 1728788 h 1747838"/>
              <a:gd name="connsiteX74" fmla="*/ 1140619 w 3821799"/>
              <a:gd name="connsiteY74" fmla="*/ 1671638 h 1747838"/>
              <a:gd name="connsiteX75" fmla="*/ 997744 w 3821799"/>
              <a:gd name="connsiteY75" fmla="*/ 1643063 h 1747838"/>
              <a:gd name="connsiteX76" fmla="*/ 864394 w 3821799"/>
              <a:gd name="connsiteY76" fmla="*/ 1528763 h 1747838"/>
              <a:gd name="connsiteX77" fmla="*/ 759619 w 3821799"/>
              <a:gd name="connsiteY77" fmla="*/ 1357313 h 1747838"/>
              <a:gd name="connsiteX78" fmla="*/ 540544 w 3821799"/>
              <a:gd name="connsiteY78" fmla="*/ 1233488 h 1747838"/>
              <a:gd name="connsiteX79" fmla="*/ 292894 w 3821799"/>
              <a:gd name="connsiteY79" fmla="*/ 1147763 h 1747838"/>
              <a:gd name="connsiteX80" fmla="*/ 178594 w 3821799"/>
              <a:gd name="connsiteY80" fmla="*/ 985838 h 1747838"/>
              <a:gd name="connsiteX81" fmla="*/ 35719 w 3821799"/>
              <a:gd name="connsiteY81" fmla="*/ 919163 h 1747838"/>
              <a:gd name="connsiteX82" fmla="*/ 9526 w 3821799"/>
              <a:gd name="connsiteY82" fmla="*/ 904877 h 1747838"/>
              <a:gd name="connsiteX83" fmla="*/ 0 w 3821799"/>
              <a:gd name="connsiteY83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23901 w 3821799"/>
              <a:gd name="connsiteY10" fmla="*/ 404813 h 1747838"/>
              <a:gd name="connsiteX11" fmla="*/ 776289 w 3821799"/>
              <a:gd name="connsiteY11" fmla="*/ 352427 h 1747838"/>
              <a:gd name="connsiteX12" fmla="*/ 864394 w 3821799"/>
              <a:gd name="connsiteY12" fmla="*/ 309563 h 1747838"/>
              <a:gd name="connsiteX13" fmla="*/ 959644 w 3821799"/>
              <a:gd name="connsiteY13" fmla="*/ 290513 h 1747838"/>
              <a:gd name="connsiteX14" fmla="*/ 1007269 w 3821799"/>
              <a:gd name="connsiteY14" fmla="*/ 271463 h 1747838"/>
              <a:gd name="connsiteX15" fmla="*/ 1007269 w 3821799"/>
              <a:gd name="connsiteY15" fmla="*/ 271463 h 1747838"/>
              <a:gd name="connsiteX16" fmla="*/ 1085851 w 3821799"/>
              <a:gd name="connsiteY16" fmla="*/ 240508 h 1747838"/>
              <a:gd name="connsiteX17" fmla="*/ 1140619 w 3821799"/>
              <a:gd name="connsiteY17" fmla="*/ 252413 h 1747838"/>
              <a:gd name="connsiteX18" fmla="*/ 1204913 w 3821799"/>
              <a:gd name="connsiteY18" fmla="*/ 245269 h 1747838"/>
              <a:gd name="connsiteX19" fmla="*/ 1259682 w 3821799"/>
              <a:gd name="connsiteY19" fmla="*/ 226219 h 1747838"/>
              <a:gd name="connsiteX20" fmla="*/ 1445419 w 3821799"/>
              <a:gd name="connsiteY20" fmla="*/ 157163 h 1747838"/>
              <a:gd name="connsiteX21" fmla="*/ 1497806 w 3821799"/>
              <a:gd name="connsiteY21" fmla="*/ 102395 h 1747838"/>
              <a:gd name="connsiteX22" fmla="*/ 1531144 w 3821799"/>
              <a:gd name="connsiteY22" fmla="*/ 69058 h 1747838"/>
              <a:gd name="connsiteX23" fmla="*/ 1597819 w 3821799"/>
              <a:gd name="connsiteY23" fmla="*/ 90488 h 1747838"/>
              <a:gd name="connsiteX24" fmla="*/ 1597819 w 3821799"/>
              <a:gd name="connsiteY24" fmla="*/ 90488 h 1747838"/>
              <a:gd name="connsiteX25" fmla="*/ 1683544 w 3821799"/>
              <a:gd name="connsiteY25" fmla="*/ 102395 h 1747838"/>
              <a:gd name="connsiteX26" fmla="*/ 1740694 w 3821799"/>
              <a:gd name="connsiteY26" fmla="*/ 71438 h 1747838"/>
              <a:gd name="connsiteX27" fmla="*/ 1809750 w 3821799"/>
              <a:gd name="connsiteY27" fmla="*/ 85725 h 1747838"/>
              <a:gd name="connsiteX28" fmla="*/ 1862138 w 3821799"/>
              <a:gd name="connsiteY28" fmla="*/ 111920 h 1747838"/>
              <a:gd name="connsiteX29" fmla="*/ 1955007 w 3821799"/>
              <a:gd name="connsiteY29" fmla="*/ 69058 h 1747838"/>
              <a:gd name="connsiteX30" fmla="*/ 2059782 w 3821799"/>
              <a:gd name="connsiteY30" fmla="*/ 57152 h 1747838"/>
              <a:gd name="connsiteX31" fmla="*/ 2112169 w 3821799"/>
              <a:gd name="connsiteY31" fmla="*/ 42863 h 1747838"/>
              <a:gd name="connsiteX32" fmla="*/ 2190750 w 3821799"/>
              <a:gd name="connsiteY32" fmla="*/ 0 h 1747838"/>
              <a:gd name="connsiteX33" fmla="*/ 2266950 w 3821799"/>
              <a:gd name="connsiteY33" fmla="*/ 102395 h 1747838"/>
              <a:gd name="connsiteX34" fmla="*/ 2321720 w 3821799"/>
              <a:gd name="connsiteY34" fmla="*/ 207169 h 1747838"/>
              <a:gd name="connsiteX35" fmla="*/ 2407444 w 3821799"/>
              <a:gd name="connsiteY35" fmla="*/ 309563 h 1747838"/>
              <a:gd name="connsiteX36" fmla="*/ 2431257 w 3821799"/>
              <a:gd name="connsiteY36" fmla="*/ 347664 h 1747838"/>
              <a:gd name="connsiteX37" fmla="*/ 2447925 w 3821799"/>
              <a:gd name="connsiteY37" fmla="*/ 440533 h 1747838"/>
              <a:gd name="connsiteX38" fmla="*/ 2464594 w 3821799"/>
              <a:gd name="connsiteY38" fmla="*/ 488157 h 1747838"/>
              <a:gd name="connsiteX39" fmla="*/ 2481263 w 3821799"/>
              <a:gd name="connsiteY39" fmla="*/ 526257 h 1747838"/>
              <a:gd name="connsiteX40" fmla="*/ 2383632 w 3821799"/>
              <a:gd name="connsiteY40" fmla="*/ 583407 h 1747838"/>
              <a:gd name="connsiteX41" fmla="*/ 2328863 w 3821799"/>
              <a:gd name="connsiteY41" fmla="*/ 619125 h 1747838"/>
              <a:gd name="connsiteX42" fmla="*/ 2338388 w 3821799"/>
              <a:gd name="connsiteY42" fmla="*/ 678658 h 1747838"/>
              <a:gd name="connsiteX43" fmla="*/ 2355057 w 3821799"/>
              <a:gd name="connsiteY43" fmla="*/ 723900 h 1747838"/>
              <a:gd name="connsiteX44" fmla="*/ 2395538 w 3821799"/>
              <a:gd name="connsiteY44" fmla="*/ 747714 h 1747838"/>
              <a:gd name="connsiteX45" fmla="*/ 2450307 w 3821799"/>
              <a:gd name="connsiteY45" fmla="*/ 807245 h 1747838"/>
              <a:gd name="connsiteX46" fmla="*/ 2481262 w 3821799"/>
              <a:gd name="connsiteY46" fmla="*/ 876301 h 1747838"/>
              <a:gd name="connsiteX47" fmla="*/ 2526507 w 3821799"/>
              <a:gd name="connsiteY47" fmla="*/ 890589 h 1747838"/>
              <a:gd name="connsiteX48" fmla="*/ 2633663 w 3821799"/>
              <a:gd name="connsiteY48" fmla="*/ 926308 h 1747838"/>
              <a:gd name="connsiteX49" fmla="*/ 2721769 w 3821799"/>
              <a:gd name="connsiteY49" fmla="*/ 973932 h 1747838"/>
              <a:gd name="connsiteX50" fmla="*/ 2838450 w 3821799"/>
              <a:gd name="connsiteY50" fmla="*/ 1035844 h 1747838"/>
              <a:gd name="connsiteX51" fmla="*/ 3012281 w 3821799"/>
              <a:gd name="connsiteY51" fmla="*/ 1109663 h 1747838"/>
              <a:gd name="connsiteX52" fmla="*/ 3131344 w 3821799"/>
              <a:gd name="connsiteY52" fmla="*/ 1185863 h 1747838"/>
              <a:gd name="connsiteX53" fmla="*/ 3271838 w 3821799"/>
              <a:gd name="connsiteY53" fmla="*/ 1188244 h 1747838"/>
              <a:gd name="connsiteX54" fmla="*/ 3417094 w 3821799"/>
              <a:gd name="connsiteY54" fmla="*/ 1119188 h 1747838"/>
              <a:gd name="connsiteX55" fmla="*/ 3517106 w 3821799"/>
              <a:gd name="connsiteY55" fmla="*/ 1104900 h 1747838"/>
              <a:gd name="connsiteX56" fmla="*/ 3674269 w 3821799"/>
              <a:gd name="connsiteY56" fmla="*/ 1176338 h 1747838"/>
              <a:gd name="connsiteX57" fmla="*/ 3817144 w 3821799"/>
              <a:gd name="connsiteY57" fmla="*/ 1293019 h 1747838"/>
              <a:gd name="connsiteX58" fmla="*/ 3819525 w 3821799"/>
              <a:gd name="connsiteY58" fmla="*/ 1371602 h 1747838"/>
              <a:gd name="connsiteX59" fmla="*/ 3779044 w 3821799"/>
              <a:gd name="connsiteY59" fmla="*/ 1390650 h 1747838"/>
              <a:gd name="connsiteX60" fmla="*/ 3733800 w 3821799"/>
              <a:gd name="connsiteY60" fmla="*/ 1440658 h 1747838"/>
              <a:gd name="connsiteX61" fmla="*/ 3750469 w 3821799"/>
              <a:gd name="connsiteY61" fmla="*/ 1528763 h 1747838"/>
              <a:gd name="connsiteX62" fmla="*/ 3636169 w 3821799"/>
              <a:gd name="connsiteY62" fmla="*/ 1576388 h 1747838"/>
              <a:gd name="connsiteX63" fmla="*/ 3540919 w 3821799"/>
              <a:gd name="connsiteY63" fmla="*/ 1624013 h 1747838"/>
              <a:gd name="connsiteX64" fmla="*/ 3331369 w 3821799"/>
              <a:gd name="connsiteY64" fmla="*/ 1681163 h 1747838"/>
              <a:gd name="connsiteX65" fmla="*/ 3140869 w 3821799"/>
              <a:gd name="connsiteY65" fmla="*/ 1738313 h 1747838"/>
              <a:gd name="connsiteX66" fmla="*/ 2893219 w 3821799"/>
              <a:gd name="connsiteY66" fmla="*/ 1709738 h 1747838"/>
              <a:gd name="connsiteX67" fmla="*/ 2626519 w 3821799"/>
              <a:gd name="connsiteY67" fmla="*/ 1700213 h 1747838"/>
              <a:gd name="connsiteX68" fmla="*/ 2340769 w 3821799"/>
              <a:gd name="connsiteY68" fmla="*/ 1633538 h 1747838"/>
              <a:gd name="connsiteX69" fmla="*/ 2064544 w 3821799"/>
              <a:gd name="connsiteY69" fmla="*/ 1662113 h 1747838"/>
              <a:gd name="connsiteX70" fmla="*/ 1826419 w 3821799"/>
              <a:gd name="connsiteY70" fmla="*/ 1681163 h 1747838"/>
              <a:gd name="connsiteX71" fmla="*/ 1712119 w 3821799"/>
              <a:gd name="connsiteY71" fmla="*/ 1652588 h 1747838"/>
              <a:gd name="connsiteX72" fmla="*/ 1521619 w 3821799"/>
              <a:gd name="connsiteY72" fmla="*/ 1747838 h 1747838"/>
              <a:gd name="connsiteX73" fmla="*/ 1331119 w 3821799"/>
              <a:gd name="connsiteY73" fmla="*/ 1728788 h 1747838"/>
              <a:gd name="connsiteX74" fmla="*/ 1140619 w 3821799"/>
              <a:gd name="connsiteY74" fmla="*/ 1671638 h 1747838"/>
              <a:gd name="connsiteX75" fmla="*/ 997744 w 3821799"/>
              <a:gd name="connsiteY75" fmla="*/ 1643063 h 1747838"/>
              <a:gd name="connsiteX76" fmla="*/ 864394 w 3821799"/>
              <a:gd name="connsiteY76" fmla="*/ 1528763 h 1747838"/>
              <a:gd name="connsiteX77" fmla="*/ 759619 w 3821799"/>
              <a:gd name="connsiteY77" fmla="*/ 1357313 h 1747838"/>
              <a:gd name="connsiteX78" fmla="*/ 540544 w 3821799"/>
              <a:gd name="connsiteY78" fmla="*/ 1233488 h 1747838"/>
              <a:gd name="connsiteX79" fmla="*/ 292894 w 3821799"/>
              <a:gd name="connsiteY79" fmla="*/ 1147763 h 1747838"/>
              <a:gd name="connsiteX80" fmla="*/ 178594 w 3821799"/>
              <a:gd name="connsiteY80" fmla="*/ 985838 h 1747838"/>
              <a:gd name="connsiteX81" fmla="*/ 35719 w 3821799"/>
              <a:gd name="connsiteY81" fmla="*/ 919163 h 1747838"/>
              <a:gd name="connsiteX82" fmla="*/ 9526 w 3821799"/>
              <a:gd name="connsiteY82" fmla="*/ 904877 h 1747838"/>
              <a:gd name="connsiteX83" fmla="*/ 0 w 3821799"/>
              <a:gd name="connsiteY83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23901 w 3821799"/>
              <a:gd name="connsiteY10" fmla="*/ 404813 h 1747838"/>
              <a:gd name="connsiteX11" fmla="*/ 776289 w 3821799"/>
              <a:gd name="connsiteY11" fmla="*/ 352427 h 1747838"/>
              <a:gd name="connsiteX12" fmla="*/ 864394 w 3821799"/>
              <a:gd name="connsiteY12" fmla="*/ 309563 h 1747838"/>
              <a:gd name="connsiteX13" fmla="*/ 959644 w 3821799"/>
              <a:gd name="connsiteY13" fmla="*/ 290513 h 1747838"/>
              <a:gd name="connsiteX14" fmla="*/ 1007269 w 3821799"/>
              <a:gd name="connsiteY14" fmla="*/ 271463 h 1747838"/>
              <a:gd name="connsiteX15" fmla="*/ 1007269 w 3821799"/>
              <a:gd name="connsiteY15" fmla="*/ 271463 h 1747838"/>
              <a:gd name="connsiteX16" fmla="*/ 1085851 w 3821799"/>
              <a:gd name="connsiteY16" fmla="*/ 240508 h 1747838"/>
              <a:gd name="connsiteX17" fmla="*/ 1131094 w 3821799"/>
              <a:gd name="connsiteY17" fmla="*/ 240507 h 1747838"/>
              <a:gd name="connsiteX18" fmla="*/ 1204913 w 3821799"/>
              <a:gd name="connsiteY18" fmla="*/ 245269 h 1747838"/>
              <a:gd name="connsiteX19" fmla="*/ 1259682 w 3821799"/>
              <a:gd name="connsiteY19" fmla="*/ 226219 h 1747838"/>
              <a:gd name="connsiteX20" fmla="*/ 1445419 w 3821799"/>
              <a:gd name="connsiteY20" fmla="*/ 157163 h 1747838"/>
              <a:gd name="connsiteX21" fmla="*/ 1497806 w 3821799"/>
              <a:gd name="connsiteY21" fmla="*/ 102395 h 1747838"/>
              <a:gd name="connsiteX22" fmla="*/ 1531144 w 3821799"/>
              <a:gd name="connsiteY22" fmla="*/ 69058 h 1747838"/>
              <a:gd name="connsiteX23" fmla="*/ 1597819 w 3821799"/>
              <a:gd name="connsiteY23" fmla="*/ 90488 h 1747838"/>
              <a:gd name="connsiteX24" fmla="*/ 1597819 w 3821799"/>
              <a:gd name="connsiteY24" fmla="*/ 90488 h 1747838"/>
              <a:gd name="connsiteX25" fmla="*/ 1683544 w 3821799"/>
              <a:gd name="connsiteY25" fmla="*/ 102395 h 1747838"/>
              <a:gd name="connsiteX26" fmla="*/ 1740694 w 3821799"/>
              <a:gd name="connsiteY26" fmla="*/ 71438 h 1747838"/>
              <a:gd name="connsiteX27" fmla="*/ 1809750 w 3821799"/>
              <a:gd name="connsiteY27" fmla="*/ 85725 h 1747838"/>
              <a:gd name="connsiteX28" fmla="*/ 1862138 w 3821799"/>
              <a:gd name="connsiteY28" fmla="*/ 111920 h 1747838"/>
              <a:gd name="connsiteX29" fmla="*/ 1955007 w 3821799"/>
              <a:gd name="connsiteY29" fmla="*/ 69058 h 1747838"/>
              <a:gd name="connsiteX30" fmla="*/ 2059782 w 3821799"/>
              <a:gd name="connsiteY30" fmla="*/ 57152 h 1747838"/>
              <a:gd name="connsiteX31" fmla="*/ 2112169 w 3821799"/>
              <a:gd name="connsiteY31" fmla="*/ 42863 h 1747838"/>
              <a:gd name="connsiteX32" fmla="*/ 2190750 w 3821799"/>
              <a:gd name="connsiteY32" fmla="*/ 0 h 1747838"/>
              <a:gd name="connsiteX33" fmla="*/ 2266950 w 3821799"/>
              <a:gd name="connsiteY33" fmla="*/ 102395 h 1747838"/>
              <a:gd name="connsiteX34" fmla="*/ 2321720 w 3821799"/>
              <a:gd name="connsiteY34" fmla="*/ 207169 h 1747838"/>
              <a:gd name="connsiteX35" fmla="*/ 2407444 w 3821799"/>
              <a:gd name="connsiteY35" fmla="*/ 309563 h 1747838"/>
              <a:gd name="connsiteX36" fmla="*/ 2431257 w 3821799"/>
              <a:gd name="connsiteY36" fmla="*/ 347664 h 1747838"/>
              <a:gd name="connsiteX37" fmla="*/ 2447925 w 3821799"/>
              <a:gd name="connsiteY37" fmla="*/ 440533 h 1747838"/>
              <a:gd name="connsiteX38" fmla="*/ 2464594 w 3821799"/>
              <a:gd name="connsiteY38" fmla="*/ 488157 h 1747838"/>
              <a:gd name="connsiteX39" fmla="*/ 2481263 w 3821799"/>
              <a:gd name="connsiteY39" fmla="*/ 526257 h 1747838"/>
              <a:gd name="connsiteX40" fmla="*/ 2383632 w 3821799"/>
              <a:gd name="connsiteY40" fmla="*/ 583407 h 1747838"/>
              <a:gd name="connsiteX41" fmla="*/ 2328863 w 3821799"/>
              <a:gd name="connsiteY41" fmla="*/ 619125 h 1747838"/>
              <a:gd name="connsiteX42" fmla="*/ 2338388 w 3821799"/>
              <a:gd name="connsiteY42" fmla="*/ 678658 h 1747838"/>
              <a:gd name="connsiteX43" fmla="*/ 2355057 w 3821799"/>
              <a:gd name="connsiteY43" fmla="*/ 723900 h 1747838"/>
              <a:gd name="connsiteX44" fmla="*/ 2395538 w 3821799"/>
              <a:gd name="connsiteY44" fmla="*/ 747714 h 1747838"/>
              <a:gd name="connsiteX45" fmla="*/ 2450307 w 3821799"/>
              <a:gd name="connsiteY45" fmla="*/ 807245 h 1747838"/>
              <a:gd name="connsiteX46" fmla="*/ 2481262 w 3821799"/>
              <a:gd name="connsiteY46" fmla="*/ 876301 h 1747838"/>
              <a:gd name="connsiteX47" fmla="*/ 2526507 w 3821799"/>
              <a:gd name="connsiteY47" fmla="*/ 890589 h 1747838"/>
              <a:gd name="connsiteX48" fmla="*/ 2633663 w 3821799"/>
              <a:gd name="connsiteY48" fmla="*/ 926308 h 1747838"/>
              <a:gd name="connsiteX49" fmla="*/ 2721769 w 3821799"/>
              <a:gd name="connsiteY49" fmla="*/ 973932 h 1747838"/>
              <a:gd name="connsiteX50" fmla="*/ 2838450 w 3821799"/>
              <a:gd name="connsiteY50" fmla="*/ 1035844 h 1747838"/>
              <a:gd name="connsiteX51" fmla="*/ 3012281 w 3821799"/>
              <a:gd name="connsiteY51" fmla="*/ 1109663 h 1747838"/>
              <a:gd name="connsiteX52" fmla="*/ 3131344 w 3821799"/>
              <a:gd name="connsiteY52" fmla="*/ 1185863 h 1747838"/>
              <a:gd name="connsiteX53" fmla="*/ 3271838 w 3821799"/>
              <a:gd name="connsiteY53" fmla="*/ 1188244 h 1747838"/>
              <a:gd name="connsiteX54" fmla="*/ 3417094 w 3821799"/>
              <a:gd name="connsiteY54" fmla="*/ 1119188 h 1747838"/>
              <a:gd name="connsiteX55" fmla="*/ 3517106 w 3821799"/>
              <a:gd name="connsiteY55" fmla="*/ 1104900 h 1747838"/>
              <a:gd name="connsiteX56" fmla="*/ 3674269 w 3821799"/>
              <a:gd name="connsiteY56" fmla="*/ 1176338 h 1747838"/>
              <a:gd name="connsiteX57" fmla="*/ 3817144 w 3821799"/>
              <a:gd name="connsiteY57" fmla="*/ 1293019 h 1747838"/>
              <a:gd name="connsiteX58" fmla="*/ 3819525 w 3821799"/>
              <a:gd name="connsiteY58" fmla="*/ 1371602 h 1747838"/>
              <a:gd name="connsiteX59" fmla="*/ 3779044 w 3821799"/>
              <a:gd name="connsiteY59" fmla="*/ 1390650 h 1747838"/>
              <a:gd name="connsiteX60" fmla="*/ 3733800 w 3821799"/>
              <a:gd name="connsiteY60" fmla="*/ 1440658 h 1747838"/>
              <a:gd name="connsiteX61" fmla="*/ 3750469 w 3821799"/>
              <a:gd name="connsiteY61" fmla="*/ 1528763 h 1747838"/>
              <a:gd name="connsiteX62" fmla="*/ 3636169 w 3821799"/>
              <a:gd name="connsiteY62" fmla="*/ 1576388 h 1747838"/>
              <a:gd name="connsiteX63" fmla="*/ 3540919 w 3821799"/>
              <a:gd name="connsiteY63" fmla="*/ 1624013 h 1747838"/>
              <a:gd name="connsiteX64" fmla="*/ 3331369 w 3821799"/>
              <a:gd name="connsiteY64" fmla="*/ 1681163 h 1747838"/>
              <a:gd name="connsiteX65" fmla="*/ 3140869 w 3821799"/>
              <a:gd name="connsiteY65" fmla="*/ 1738313 h 1747838"/>
              <a:gd name="connsiteX66" fmla="*/ 2893219 w 3821799"/>
              <a:gd name="connsiteY66" fmla="*/ 1709738 h 1747838"/>
              <a:gd name="connsiteX67" fmla="*/ 2626519 w 3821799"/>
              <a:gd name="connsiteY67" fmla="*/ 1700213 h 1747838"/>
              <a:gd name="connsiteX68" fmla="*/ 2340769 w 3821799"/>
              <a:gd name="connsiteY68" fmla="*/ 1633538 h 1747838"/>
              <a:gd name="connsiteX69" fmla="*/ 2064544 w 3821799"/>
              <a:gd name="connsiteY69" fmla="*/ 1662113 h 1747838"/>
              <a:gd name="connsiteX70" fmla="*/ 1826419 w 3821799"/>
              <a:gd name="connsiteY70" fmla="*/ 1681163 h 1747838"/>
              <a:gd name="connsiteX71" fmla="*/ 1712119 w 3821799"/>
              <a:gd name="connsiteY71" fmla="*/ 1652588 h 1747838"/>
              <a:gd name="connsiteX72" fmla="*/ 1521619 w 3821799"/>
              <a:gd name="connsiteY72" fmla="*/ 1747838 h 1747838"/>
              <a:gd name="connsiteX73" fmla="*/ 1331119 w 3821799"/>
              <a:gd name="connsiteY73" fmla="*/ 1728788 h 1747838"/>
              <a:gd name="connsiteX74" fmla="*/ 1140619 w 3821799"/>
              <a:gd name="connsiteY74" fmla="*/ 1671638 h 1747838"/>
              <a:gd name="connsiteX75" fmla="*/ 997744 w 3821799"/>
              <a:gd name="connsiteY75" fmla="*/ 1643063 h 1747838"/>
              <a:gd name="connsiteX76" fmla="*/ 864394 w 3821799"/>
              <a:gd name="connsiteY76" fmla="*/ 1528763 h 1747838"/>
              <a:gd name="connsiteX77" fmla="*/ 759619 w 3821799"/>
              <a:gd name="connsiteY77" fmla="*/ 1357313 h 1747838"/>
              <a:gd name="connsiteX78" fmla="*/ 540544 w 3821799"/>
              <a:gd name="connsiteY78" fmla="*/ 1233488 h 1747838"/>
              <a:gd name="connsiteX79" fmla="*/ 292894 w 3821799"/>
              <a:gd name="connsiteY79" fmla="*/ 1147763 h 1747838"/>
              <a:gd name="connsiteX80" fmla="*/ 178594 w 3821799"/>
              <a:gd name="connsiteY80" fmla="*/ 985838 h 1747838"/>
              <a:gd name="connsiteX81" fmla="*/ 35719 w 3821799"/>
              <a:gd name="connsiteY81" fmla="*/ 919163 h 1747838"/>
              <a:gd name="connsiteX82" fmla="*/ 9526 w 3821799"/>
              <a:gd name="connsiteY82" fmla="*/ 904877 h 1747838"/>
              <a:gd name="connsiteX83" fmla="*/ 0 w 3821799"/>
              <a:gd name="connsiteY83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23901 w 3821799"/>
              <a:gd name="connsiteY10" fmla="*/ 404813 h 1747838"/>
              <a:gd name="connsiteX11" fmla="*/ 776289 w 3821799"/>
              <a:gd name="connsiteY11" fmla="*/ 352427 h 1747838"/>
              <a:gd name="connsiteX12" fmla="*/ 864394 w 3821799"/>
              <a:gd name="connsiteY12" fmla="*/ 309563 h 1747838"/>
              <a:gd name="connsiteX13" fmla="*/ 959644 w 3821799"/>
              <a:gd name="connsiteY13" fmla="*/ 290513 h 1747838"/>
              <a:gd name="connsiteX14" fmla="*/ 1007269 w 3821799"/>
              <a:gd name="connsiteY14" fmla="*/ 271463 h 1747838"/>
              <a:gd name="connsiteX15" fmla="*/ 1007269 w 3821799"/>
              <a:gd name="connsiteY15" fmla="*/ 271463 h 1747838"/>
              <a:gd name="connsiteX16" fmla="*/ 1085851 w 3821799"/>
              <a:gd name="connsiteY16" fmla="*/ 240508 h 1747838"/>
              <a:gd name="connsiteX17" fmla="*/ 1131094 w 3821799"/>
              <a:gd name="connsiteY17" fmla="*/ 240507 h 1747838"/>
              <a:gd name="connsiteX18" fmla="*/ 1188244 w 3821799"/>
              <a:gd name="connsiteY18" fmla="*/ 257175 h 1747838"/>
              <a:gd name="connsiteX19" fmla="*/ 1259682 w 3821799"/>
              <a:gd name="connsiteY19" fmla="*/ 226219 h 1747838"/>
              <a:gd name="connsiteX20" fmla="*/ 1445419 w 3821799"/>
              <a:gd name="connsiteY20" fmla="*/ 157163 h 1747838"/>
              <a:gd name="connsiteX21" fmla="*/ 1497806 w 3821799"/>
              <a:gd name="connsiteY21" fmla="*/ 102395 h 1747838"/>
              <a:gd name="connsiteX22" fmla="*/ 1531144 w 3821799"/>
              <a:gd name="connsiteY22" fmla="*/ 69058 h 1747838"/>
              <a:gd name="connsiteX23" fmla="*/ 1597819 w 3821799"/>
              <a:gd name="connsiteY23" fmla="*/ 90488 h 1747838"/>
              <a:gd name="connsiteX24" fmla="*/ 1597819 w 3821799"/>
              <a:gd name="connsiteY24" fmla="*/ 90488 h 1747838"/>
              <a:gd name="connsiteX25" fmla="*/ 1683544 w 3821799"/>
              <a:gd name="connsiteY25" fmla="*/ 102395 h 1747838"/>
              <a:gd name="connsiteX26" fmla="*/ 1740694 w 3821799"/>
              <a:gd name="connsiteY26" fmla="*/ 71438 h 1747838"/>
              <a:gd name="connsiteX27" fmla="*/ 1809750 w 3821799"/>
              <a:gd name="connsiteY27" fmla="*/ 85725 h 1747838"/>
              <a:gd name="connsiteX28" fmla="*/ 1862138 w 3821799"/>
              <a:gd name="connsiteY28" fmla="*/ 111920 h 1747838"/>
              <a:gd name="connsiteX29" fmla="*/ 1955007 w 3821799"/>
              <a:gd name="connsiteY29" fmla="*/ 69058 h 1747838"/>
              <a:gd name="connsiteX30" fmla="*/ 2059782 w 3821799"/>
              <a:gd name="connsiteY30" fmla="*/ 57152 h 1747838"/>
              <a:gd name="connsiteX31" fmla="*/ 2112169 w 3821799"/>
              <a:gd name="connsiteY31" fmla="*/ 42863 h 1747838"/>
              <a:gd name="connsiteX32" fmla="*/ 2190750 w 3821799"/>
              <a:gd name="connsiteY32" fmla="*/ 0 h 1747838"/>
              <a:gd name="connsiteX33" fmla="*/ 2266950 w 3821799"/>
              <a:gd name="connsiteY33" fmla="*/ 102395 h 1747838"/>
              <a:gd name="connsiteX34" fmla="*/ 2321720 w 3821799"/>
              <a:gd name="connsiteY34" fmla="*/ 207169 h 1747838"/>
              <a:gd name="connsiteX35" fmla="*/ 2407444 w 3821799"/>
              <a:gd name="connsiteY35" fmla="*/ 309563 h 1747838"/>
              <a:gd name="connsiteX36" fmla="*/ 2431257 w 3821799"/>
              <a:gd name="connsiteY36" fmla="*/ 347664 h 1747838"/>
              <a:gd name="connsiteX37" fmla="*/ 2447925 w 3821799"/>
              <a:gd name="connsiteY37" fmla="*/ 440533 h 1747838"/>
              <a:gd name="connsiteX38" fmla="*/ 2464594 w 3821799"/>
              <a:gd name="connsiteY38" fmla="*/ 488157 h 1747838"/>
              <a:gd name="connsiteX39" fmla="*/ 2481263 w 3821799"/>
              <a:gd name="connsiteY39" fmla="*/ 526257 h 1747838"/>
              <a:gd name="connsiteX40" fmla="*/ 2383632 w 3821799"/>
              <a:gd name="connsiteY40" fmla="*/ 583407 h 1747838"/>
              <a:gd name="connsiteX41" fmla="*/ 2328863 w 3821799"/>
              <a:gd name="connsiteY41" fmla="*/ 619125 h 1747838"/>
              <a:gd name="connsiteX42" fmla="*/ 2338388 w 3821799"/>
              <a:gd name="connsiteY42" fmla="*/ 678658 h 1747838"/>
              <a:gd name="connsiteX43" fmla="*/ 2355057 w 3821799"/>
              <a:gd name="connsiteY43" fmla="*/ 723900 h 1747838"/>
              <a:gd name="connsiteX44" fmla="*/ 2395538 w 3821799"/>
              <a:gd name="connsiteY44" fmla="*/ 747714 h 1747838"/>
              <a:gd name="connsiteX45" fmla="*/ 2450307 w 3821799"/>
              <a:gd name="connsiteY45" fmla="*/ 807245 h 1747838"/>
              <a:gd name="connsiteX46" fmla="*/ 2481262 w 3821799"/>
              <a:gd name="connsiteY46" fmla="*/ 876301 h 1747838"/>
              <a:gd name="connsiteX47" fmla="*/ 2526507 w 3821799"/>
              <a:gd name="connsiteY47" fmla="*/ 890589 h 1747838"/>
              <a:gd name="connsiteX48" fmla="*/ 2633663 w 3821799"/>
              <a:gd name="connsiteY48" fmla="*/ 926308 h 1747838"/>
              <a:gd name="connsiteX49" fmla="*/ 2721769 w 3821799"/>
              <a:gd name="connsiteY49" fmla="*/ 973932 h 1747838"/>
              <a:gd name="connsiteX50" fmla="*/ 2838450 w 3821799"/>
              <a:gd name="connsiteY50" fmla="*/ 1035844 h 1747838"/>
              <a:gd name="connsiteX51" fmla="*/ 3012281 w 3821799"/>
              <a:gd name="connsiteY51" fmla="*/ 1109663 h 1747838"/>
              <a:gd name="connsiteX52" fmla="*/ 3131344 w 3821799"/>
              <a:gd name="connsiteY52" fmla="*/ 1185863 h 1747838"/>
              <a:gd name="connsiteX53" fmla="*/ 3271838 w 3821799"/>
              <a:gd name="connsiteY53" fmla="*/ 1188244 h 1747838"/>
              <a:gd name="connsiteX54" fmla="*/ 3417094 w 3821799"/>
              <a:gd name="connsiteY54" fmla="*/ 1119188 h 1747838"/>
              <a:gd name="connsiteX55" fmla="*/ 3517106 w 3821799"/>
              <a:gd name="connsiteY55" fmla="*/ 1104900 h 1747838"/>
              <a:gd name="connsiteX56" fmla="*/ 3674269 w 3821799"/>
              <a:gd name="connsiteY56" fmla="*/ 1176338 h 1747838"/>
              <a:gd name="connsiteX57" fmla="*/ 3817144 w 3821799"/>
              <a:gd name="connsiteY57" fmla="*/ 1293019 h 1747838"/>
              <a:gd name="connsiteX58" fmla="*/ 3819525 w 3821799"/>
              <a:gd name="connsiteY58" fmla="*/ 1371602 h 1747838"/>
              <a:gd name="connsiteX59" fmla="*/ 3779044 w 3821799"/>
              <a:gd name="connsiteY59" fmla="*/ 1390650 h 1747838"/>
              <a:gd name="connsiteX60" fmla="*/ 3733800 w 3821799"/>
              <a:gd name="connsiteY60" fmla="*/ 1440658 h 1747838"/>
              <a:gd name="connsiteX61" fmla="*/ 3750469 w 3821799"/>
              <a:gd name="connsiteY61" fmla="*/ 1528763 h 1747838"/>
              <a:gd name="connsiteX62" fmla="*/ 3636169 w 3821799"/>
              <a:gd name="connsiteY62" fmla="*/ 1576388 h 1747838"/>
              <a:gd name="connsiteX63" fmla="*/ 3540919 w 3821799"/>
              <a:gd name="connsiteY63" fmla="*/ 1624013 h 1747838"/>
              <a:gd name="connsiteX64" fmla="*/ 3331369 w 3821799"/>
              <a:gd name="connsiteY64" fmla="*/ 1681163 h 1747838"/>
              <a:gd name="connsiteX65" fmla="*/ 3140869 w 3821799"/>
              <a:gd name="connsiteY65" fmla="*/ 1738313 h 1747838"/>
              <a:gd name="connsiteX66" fmla="*/ 2893219 w 3821799"/>
              <a:gd name="connsiteY66" fmla="*/ 1709738 h 1747838"/>
              <a:gd name="connsiteX67" fmla="*/ 2626519 w 3821799"/>
              <a:gd name="connsiteY67" fmla="*/ 1700213 h 1747838"/>
              <a:gd name="connsiteX68" fmla="*/ 2340769 w 3821799"/>
              <a:gd name="connsiteY68" fmla="*/ 1633538 h 1747838"/>
              <a:gd name="connsiteX69" fmla="*/ 2064544 w 3821799"/>
              <a:gd name="connsiteY69" fmla="*/ 1662113 h 1747838"/>
              <a:gd name="connsiteX70" fmla="*/ 1826419 w 3821799"/>
              <a:gd name="connsiteY70" fmla="*/ 1681163 h 1747838"/>
              <a:gd name="connsiteX71" fmla="*/ 1712119 w 3821799"/>
              <a:gd name="connsiteY71" fmla="*/ 1652588 h 1747838"/>
              <a:gd name="connsiteX72" fmla="*/ 1521619 w 3821799"/>
              <a:gd name="connsiteY72" fmla="*/ 1747838 h 1747838"/>
              <a:gd name="connsiteX73" fmla="*/ 1331119 w 3821799"/>
              <a:gd name="connsiteY73" fmla="*/ 1728788 h 1747838"/>
              <a:gd name="connsiteX74" fmla="*/ 1140619 w 3821799"/>
              <a:gd name="connsiteY74" fmla="*/ 1671638 h 1747838"/>
              <a:gd name="connsiteX75" fmla="*/ 997744 w 3821799"/>
              <a:gd name="connsiteY75" fmla="*/ 1643063 h 1747838"/>
              <a:gd name="connsiteX76" fmla="*/ 864394 w 3821799"/>
              <a:gd name="connsiteY76" fmla="*/ 1528763 h 1747838"/>
              <a:gd name="connsiteX77" fmla="*/ 759619 w 3821799"/>
              <a:gd name="connsiteY77" fmla="*/ 1357313 h 1747838"/>
              <a:gd name="connsiteX78" fmla="*/ 540544 w 3821799"/>
              <a:gd name="connsiteY78" fmla="*/ 1233488 h 1747838"/>
              <a:gd name="connsiteX79" fmla="*/ 292894 w 3821799"/>
              <a:gd name="connsiteY79" fmla="*/ 1147763 h 1747838"/>
              <a:gd name="connsiteX80" fmla="*/ 178594 w 3821799"/>
              <a:gd name="connsiteY80" fmla="*/ 985838 h 1747838"/>
              <a:gd name="connsiteX81" fmla="*/ 35719 w 3821799"/>
              <a:gd name="connsiteY81" fmla="*/ 919163 h 1747838"/>
              <a:gd name="connsiteX82" fmla="*/ 9526 w 3821799"/>
              <a:gd name="connsiteY82" fmla="*/ 904877 h 1747838"/>
              <a:gd name="connsiteX83" fmla="*/ 0 w 3821799"/>
              <a:gd name="connsiteY83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23901 w 3821799"/>
              <a:gd name="connsiteY10" fmla="*/ 404813 h 1747838"/>
              <a:gd name="connsiteX11" fmla="*/ 776289 w 3821799"/>
              <a:gd name="connsiteY11" fmla="*/ 352427 h 1747838"/>
              <a:gd name="connsiteX12" fmla="*/ 864394 w 3821799"/>
              <a:gd name="connsiteY12" fmla="*/ 309563 h 1747838"/>
              <a:gd name="connsiteX13" fmla="*/ 959644 w 3821799"/>
              <a:gd name="connsiteY13" fmla="*/ 290513 h 1747838"/>
              <a:gd name="connsiteX14" fmla="*/ 1007269 w 3821799"/>
              <a:gd name="connsiteY14" fmla="*/ 271463 h 1747838"/>
              <a:gd name="connsiteX15" fmla="*/ 1007269 w 3821799"/>
              <a:gd name="connsiteY15" fmla="*/ 271463 h 1747838"/>
              <a:gd name="connsiteX16" fmla="*/ 1085851 w 3821799"/>
              <a:gd name="connsiteY16" fmla="*/ 240508 h 1747838"/>
              <a:gd name="connsiteX17" fmla="*/ 1131094 w 3821799"/>
              <a:gd name="connsiteY17" fmla="*/ 240507 h 1747838"/>
              <a:gd name="connsiteX18" fmla="*/ 1152526 w 3821799"/>
              <a:gd name="connsiteY18" fmla="*/ 252414 h 1747838"/>
              <a:gd name="connsiteX19" fmla="*/ 1188244 w 3821799"/>
              <a:gd name="connsiteY19" fmla="*/ 257175 h 1747838"/>
              <a:gd name="connsiteX20" fmla="*/ 1259682 w 3821799"/>
              <a:gd name="connsiteY20" fmla="*/ 226219 h 1747838"/>
              <a:gd name="connsiteX21" fmla="*/ 1445419 w 3821799"/>
              <a:gd name="connsiteY21" fmla="*/ 157163 h 1747838"/>
              <a:gd name="connsiteX22" fmla="*/ 1497806 w 3821799"/>
              <a:gd name="connsiteY22" fmla="*/ 102395 h 1747838"/>
              <a:gd name="connsiteX23" fmla="*/ 1531144 w 3821799"/>
              <a:gd name="connsiteY23" fmla="*/ 69058 h 1747838"/>
              <a:gd name="connsiteX24" fmla="*/ 1597819 w 3821799"/>
              <a:gd name="connsiteY24" fmla="*/ 90488 h 1747838"/>
              <a:gd name="connsiteX25" fmla="*/ 1597819 w 3821799"/>
              <a:gd name="connsiteY25" fmla="*/ 90488 h 1747838"/>
              <a:gd name="connsiteX26" fmla="*/ 1683544 w 3821799"/>
              <a:gd name="connsiteY26" fmla="*/ 102395 h 1747838"/>
              <a:gd name="connsiteX27" fmla="*/ 1740694 w 3821799"/>
              <a:gd name="connsiteY27" fmla="*/ 71438 h 1747838"/>
              <a:gd name="connsiteX28" fmla="*/ 1809750 w 3821799"/>
              <a:gd name="connsiteY28" fmla="*/ 85725 h 1747838"/>
              <a:gd name="connsiteX29" fmla="*/ 1862138 w 3821799"/>
              <a:gd name="connsiteY29" fmla="*/ 111920 h 1747838"/>
              <a:gd name="connsiteX30" fmla="*/ 1955007 w 3821799"/>
              <a:gd name="connsiteY30" fmla="*/ 69058 h 1747838"/>
              <a:gd name="connsiteX31" fmla="*/ 2059782 w 3821799"/>
              <a:gd name="connsiteY31" fmla="*/ 57152 h 1747838"/>
              <a:gd name="connsiteX32" fmla="*/ 2112169 w 3821799"/>
              <a:gd name="connsiteY32" fmla="*/ 42863 h 1747838"/>
              <a:gd name="connsiteX33" fmla="*/ 2190750 w 3821799"/>
              <a:gd name="connsiteY33" fmla="*/ 0 h 1747838"/>
              <a:gd name="connsiteX34" fmla="*/ 2266950 w 3821799"/>
              <a:gd name="connsiteY34" fmla="*/ 102395 h 1747838"/>
              <a:gd name="connsiteX35" fmla="*/ 2321720 w 3821799"/>
              <a:gd name="connsiteY35" fmla="*/ 207169 h 1747838"/>
              <a:gd name="connsiteX36" fmla="*/ 2407444 w 3821799"/>
              <a:gd name="connsiteY36" fmla="*/ 309563 h 1747838"/>
              <a:gd name="connsiteX37" fmla="*/ 2431257 w 3821799"/>
              <a:gd name="connsiteY37" fmla="*/ 347664 h 1747838"/>
              <a:gd name="connsiteX38" fmla="*/ 2447925 w 3821799"/>
              <a:gd name="connsiteY38" fmla="*/ 440533 h 1747838"/>
              <a:gd name="connsiteX39" fmla="*/ 2464594 w 3821799"/>
              <a:gd name="connsiteY39" fmla="*/ 488157 h 1747838"/>
              <a:gd name="connsiteX40" fmla="*/ 2481263 w 3821799"/>
              <a:gd name="connsiteY40" fmla="*/ 526257 h 1747838"/>
              <a:gd name="connsiteX41" fmla="*/ 2383632 w 3821799"/>
              <a:gd name="connsiteY41" fmla="*/ 583407 h 1747838"/>
              <a:gd name="connsiteX42" fmla="*/ 2328863 w 3821799"/>
              <a:gd name="connsiteY42" fmla="*/ 619125 h 1747838"/>
              <a:gd name="connsiteX43" fmla="*/ 2338388 w 3821799"/>
              <a:gd name="connsiteY43" fmla="*/ 678658 h 1747838"/>
              <a:gd name="connsiteX44" fmla="*/ 2355057 w 3821799"/>
              <a:gd name="connsiteY44" fmla="*/ 723900 h 1747838"/>
              <a:gd name="connsiteX45" fmla="*/ 2395538 w 3821799"/>
              <a:gd name="connsiteY45" fmla="*/ 747714 h 1747838"/>
              <a:gd name="connsiteX46" fmla="*/ 2450307 w 3821799"/>
              <a:gd name="connsiteY46" fmla="*/ 807245 h 1747838"/>
              <a:gd name="connsiteX47" fmla="*/ 2481262 w 3821799"/>
              <a:gd name="connsiteY47" fmla="*/ 876301 h 1747838"/>
              <a:gd name="connsiteX48" fmla="*/ 2526507 w 3821799"/>
              <a:gd name="connsiteY48" fmla="*/ 890589 h 1747838"/>
              <a:gd name="connsiteX49" fmla="*/ 2633663 w 3821799"/>
              <a:gd name="connsiteY49" fmla="*/ 926308 h 1747838"/>
              <a:gd name="connsiteX50" fmla="*/ 2721769 w 3821799"/>
              <a:gd name="connsiteY50" fmla="*/ 973932 h 1747838"/>
              <a:gd name="connsiteX51" fmla="*/ 2838450 w 3821799"/>
              <a:gd name="connsiteY51" fmla="*/ 1035844 h 1747838"/>
              <a:gd name="connsiteX52" fmla="*/ 3012281 w 3821799"/>
              <a:gd name="connsiteY52" fmla="*/ 1109663 h 1747838"/>
              <a:gd name="connsiteX53" fmla="*/ 3131344 w 3821799"/>
              <a:gd name="connsiteY53" fmla="*/ 1185863 h 1747838"/>
              <a:gd name="connsiteX54" fmla="*/ 3271838 w 3821799"/>
              <a:gd name="connsiteY54" fmla="*/ 1188244 h 1747838"/>
              <a:gd name="connsiteX55" fmla="*/ 3417094 w 3821799"/>
              <a:gd name="connsiteY55" fmla="*/ 1119188 h 1747838"/>
              <a:gd name="connsiteX56" fmla="*/ 3517106 w 3821799"/>
              <a:gd name="connsiteY56" fmla="*/ 1104900 h 1747838"/>
              <a:gd name="connsiteX57" fmla="*/ 3674269 w 3821799"/>
              <a:gd name="connsiteY57" fmla="*/ 1176338 h 1747838"/>
              <a:gd name="connsiteX58" fmla="*/ 3817144 w 3821799"/>
              <a:gd name="connsiteY58" fmla="*/ 1293019 h 1747838"/>
              <a:gd name="connsiteX59" fmla="*/ 3819525 w 3821799"/>
              <a:gd name="connsiteY59" fmla="*/ 1371602 h 1747838"/>
              <a:gd name="connsiteX60" fmla="*/ 3779044 w 3821799"/>
              <a:gd name="connsiteY60" fmla="*/ 1390650 h 1747838"/>
              <a:gd name="connsiteX61" fmla="*/ 3733800 w 3821799"/>
              <a:gd name="connsiteY61" fmla="*/ 1440658 h 1747838"/>
              <a:gd name="connsiteX62" fmla="*/ 3750469 w 3821799"/>
              <a:gd name="connsiteY62" fmla="*/ 1528763 h 1747838"/>
              <a:gd name="connsiteX63" fmla="*/ 3636169 w 3821799"/>
              <a:gd name="connsiteY63" fmla="*/ 1576388 h 1747838"/>
              <a:gd name="connsiteX64" fmla="*/ 3540919 w 3821799"/>
              <a:gd name="connsiteY64" fmla="*/ 1624013 h 1747838"/>
              <a:gd name="connsiteX65" fmla="*/ 3331369 w 3821799"/>
              <a:gd name="connsiteY65" fmla="*/ 1681163 h 1747838"/>
              <a:gd name="connsiteX66" fmla="*/ 3140869 w 3821799"/>
              <a:gd name="connsiteY66" fmla="*/ 1738313 h 1747838"/>
              <a:gd name="connsiteX67" fmla="*/ 2893219 w 3821799"/>
              <a:gd name="connsiteY67" fmla="*/ 1709738 h 1747838"/>
              <a:gd name="connsiteX68" fmla="*/ 2626519 w 3821799"/>
              <a:gd name="connsiteY68" fmla="*/ 1700213 h 1747838"/>
              <a:gd name="connsiteX69" fmla="*/ 2340769 w 3821799"/>
              <a:gd name="connsiteY69" fmla="*/ 1633538 h 1747838"/>
              <a:gd name="connsiteX70" fmla="*/ 2064544 w 3821799"/>
              <a:gd name="connsiteY70" fmla="*/ 1662113 h 1747838"/>
              <a:gd name="connsiteX71" fmla="*/ 1826419 w 3821799"/>
              <a:gd name="connsiteY71" fmla="*/ 1681163 h 1747838"/>
              <a:gd name="connsiteX72" fmla="*/ 1712119 w 3821799"/>
              <a:gd name="connsiteY72" fmla="*/ 1652588 h 1747838"/>
              <a:gd name="connsiteX73" fmla="*/ 1521619 w 3821799"/>
              <a:gd name="connsiteY73" fmla="*/ 1747838 h 1747838"/>
              <a:gd name="connsiteX74" fmla="*/ 1331119 w 3821799"/>
              <a:gd name="connsiteY74" fmla="*/ 1728788 h 1747838"/>
              <a:gd name="connsiteX75" fmla="*/ 1140619 w 3821799"/>
              <a:gd name="connsiteY75" fmla="*/ 1671638 h 1747838"/>
              <a:gd name="connsiteX76" fmla="*/ 997744 w 3821799"/>
              <a:gd name="connsiteY76" fmla="*/ 1643063 h 1747838"/>
              <a:gd name="connsiteX77" fmla="*/ 864394 w 3821799"/>
              <a:gd name="connsiteY77" fmla="*/ 1528763 h 1747838"/>
              <a:gd name="connsiteX78" fmla="*/ 759619 w 3821799"/>
              <a:gd name="connsiteY78" fmla="*/ 1357313 h 1747838"/>
              <a:gd name="connsiteX79" fmla="*/ 540544 w 3821799"/>
              <a:gd name="connsiteY79" fmla="*/ 1233488 h 1747838"/>
              <a:gd name="connsiteX80" fmla="*/ 292894 w 3821799"/>
              <a:gd name="connsiteY80" fmla="*/ 1147763 h 1747838"/>
              <a:gd name="connsiteX81" fmla="*/ 178594 w 3821799"/>
              <a:gd name="connsiteY81" fmla="*/ 985838 h 1747838"/>
              <a:gd name="connsiteX82" fmla="*/ 35719 w 3821799"/>
              <a:gd name="connsiteY82" fmla="*/ 919163 h 1747838"/>
              <a:gd name="connsiteX83" fmla="*/ 9526 w 3821799"/>
              <a:gd name="connsiteY83" fmla="*/ 904877 h 1747838"/>
              <a:gd name="connsiteX84" fmla="*/ 0 w 3821799"/>
              <a:gd name="connsiteY84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23901 w 3821799"/>
              <a:gd name="connsiteY10" fmla="*/ 404813 h 1747838"/>
              <a:gd name="connsiteX11" fmla="*/ 776289 w 3821799"/>
              <a:gd name="connsiteY11" fmla="*/ 352427 h 1747838"/>
              <a:gd name="connsiteX12" fmla="*/ 864394 w 3821799"/>
              <a:gd name="connsiteY12" fmla="*/ 309563 h 1747838"/>
              <a:gd name="connsiteX13" fmla="*/ 959644 w 3821799"/>
              <a:gd name="connsiteY13" fmla="*/ 290513 h 1747838"/>
              <a:gd name="connsiteX14" fmla="*/ 1007269 w 3821799"/>
              <a:gd name="connsiteY14" fmla="*/ 271463 h 1747838"/>
              <a:gd name="connsiteX15" fmla="*/ 1007269 w 3821799"/>
              <a:gd name="connsiteY15" fmla="*/ 271463 h 1747838"/>
              <a:gd name="connsiteX16" fmla="*/ 1085851 w 3821799"/>
              <a:gd name="connsiteY16" fmla="*/ 240508 h 1747838"/>
              <a:gd name="connsiteX17" fmla="*/ 1131094 w 3821799"/>
              <a:gd name="connsiteY17" fmla="*/ 240507 h 1747838"/>
              <a:gd name="connsiteX18" fmla="*/ 1152526 w 3821799"/>
              <a:gd name="connsiteY18" fmla="*/ 252414 h 1747838"/>
              <a:gd name="connsiteX19" fmla="*/ 1188244 w 3821799"/>
              <a:gd name="connsiteY19" fmla="*/ 257175 h 1747838"/>
              <a:gd name="connsiteX20" fmla="*/ 1259682 w 3821799"/>
              <a:gd name="connsiteY20" fmla="*/ 226219 h 1747838"/>
              <a:gd name="connsiteX21" fmla="*/ 1445419 w 3821799"/>
              <a:gd name="connsiteY21" fmla="*/ 157163 h 1747838"/>
              <a:gd name="connsiteX22" fmla="*/ 1497806 w 3821799"/>
              <a:gd name="connsiteY22" fmla="*/ 102395 h 1747838"/>
              <a:gd name="connsiteX23" fmla="*/ 1531144 w 3821799"/>
              <a:gd name="connsiteY23" fmla="*/ 69058 h 1747838"/>
              <a:gd name="connsiteX24" fmla="*/ 1597819 w 3821799"/>
              <a:gd name="connsiteY24" fmla="*/ 90488 h 1747838"/>
              <a:gd name="connsiteX25" fmla="*/ 1597819 w 3821799"/>
              <a:gd name="connsiteY25" fmla="*/ 90488 h 1747838"/>
              <a:gd name="connsiteX26" fmla="*/ 1683544 w 3821799"/>
              <a:gd name="connsiteY26" fmla="*/ 102395 h 1747838"/>
              <a:gd name="connsiteX27" fmla="*/ 1740694 w 3821799"/>
              <a:gd name="connsiteY27" fmla="*/ 71438 h 1747838"/>
              <a:gd name="connsiteX28" fmla="*/ 1809750 w 3821799"/>
              <a:gd name="connsiteY28" fmla="*/ 85725 h 1747838"/>
              <a:gd name="connsiteX29" fmla="*/ 1862138 w 3821799"/>
              <a:gd name="connsiteY29" fmla="*/ 111920 h 1747838"/>
              <a:gd name="connsiteX30" fmla="*/ 1955007 w 3821799"/>
              <a:gd name="connsiteY30" fmla="*/ 69058 h 1747838"/>
              <a:gd name="connsiteX31" fmla="*/ 2059782 w 3821799"/>
              <a:gd name="connsiteY31" fmla="*/ 57152 h 1747838"/>
              <a:gd name="connsiteX32" fmla="*/ 2112169 w 3821799"/>
              <a:gd name="connsiteY32" fmla="*/ 42863 h 1747838"/>
              <a:gd name="connsiteX33" fmla="*/ 2190750 w 3821799"/>
              <a:gd name="connsiteY33" fmla="*/ 0 h 1747838"/>
              <a:gd name="connsiteX34" fmla="*/ 2266950 w 3821799"/>
              <a:gd name="connsiteY34" fmla="*/ 102395 h 1747838"/>
              <a:gd name="connsiteX35" fmla="*/ 2321720 w 3821799"/>
              <a:gd name="connsiteY35" fmla="*/ 207169 h 1747838"/>
              <a:gd name="connsiteX36" fmla="*/ 2407444 w 3821799"/>
              <a:gd name="connsiteY36" fmla="*/ 309563 h 1747838"/>
              <a:gd name="connsiteX37" fmla="*/ 2431257 w 3821799"/>
              <a:gd name="connsiteY37" fmla="*/ 347664 h 1747838"/>
              <a:gd name="connsiteX38" fmla="*/ 2447925 w 3821799"/>
              <a:gd name="connsiteY38" fmla="*/ 440533 h 1747838"/>
              <a:gd name="connsiteX39" fmla="*/ 2464594 w 3821799"/>
              <a:gd name="connsiteY39" fmla="*/ 488157 h 1747838"/>
              <a:gd name="connsiteX40" fmla="*/ 2481263 w 3821799"/>
              <a:gd name="connsiteY40" fmla="*/ 526257 h 1747838"/>
              <a:gd name="connsiteX41" fmla="*/ 2383632 w 3821799"/>
              <a:gd name="connsiteY41" fmla="*/ 583407 h 1747838"/>
              <a:gd name="connsiteX42" fmla="*/ 2328863 w 3821799"/>
              <a:gd name="connsiteY42" fmla="*/ 619125 h 1747838"/>
              <a:gd name="connsiteX43" fmla="*/ 2338388 w 3821799"/>
              <a:gd name="connsiteY43" fmla="*/ 678658 h 1747838"/>
              <a:gd name="connsiteX44" fmla="*/ 2355057 w 3821799"/>
              <a:gd name="connsiteY44" fmla="*/ 723900 h 1747838"/>
              <a:gd name="connsiteX45" fmla="*/ 2395538 w 3821799"/>
              <a:gd name="connsiteY45" fmla="*/ 747714 h 1747838"/>
              <a:gd name="connsiteX46" fmla="*/ 2450307 w 3821799"/>
              <a:gd name="connsiteY46" fmla="*/ 807245 h 1747838"/>
              <a:gd name="connsiteX47" fmla="*/ 2481262 w 3821799"/>
              <a:gd name="connsiteY47" fmla="*/ 876301 h 1747838"/>
              <a:gd name="connsiteX48" fmla="*/ 2526507 w 3821799"/>
              <a:gd name="connsiteY48" fmla="*/ 890589 h 1747838"/>
              <a:gd name="connsiteX49" fmla="*/ 2633663 w 3821799"/>
              <a:gd name="connsiteY49" fmla="*/ 926308 h 1747838"/>
              <a:gd name="connsiteX50" fmla="*/ 2721769 w 3821799"/>
              <a:gd name="connsiteY50" fmla="*/ 973932 h 1747838"/>
              <a:gd name="connsiteX51" fmla="*/ 2838450 w 3821799"/>
              <a:gd name="connsiteY51" fmla="*/ 1035844 h 1747838"/>
              <a:gd name="connsiteX52" fmla="*/ 3012281 w 3821799"/>
              <a:gd name="connsiteY52" fmla="*/ 1109663 h 1747838"/>
              <a:gd name="connsiteX53" fmla="*/ 3131344 w 3821799"/>
              <a:gd name="connsiteY53" fmla="*/ 1185863 h 1747838"/>
              <a:gd name="connsiteX54" fmla="*/ 3271838 w 3821799"/>
              <a:gd name="connsiteY54" fmla="*/ 1188244 h 1747838"/>
              <a:gd name="connsiteX55" fmla="*/ 3417094 w 3821799"/>
              <a:gd name="connsiteY55" fmla="*/ 1119188 h 1747838"/>
              <a:gd name="connsiteX56" fmla="*/ 3517106 w 3821799"/>
              <a:gd name="connsiteY56" fmla="*/ 1104900 h 1747838"/>
              <a:gd name="connsiteX57" fmla="*/ 3674269 w 3821799"/>
              <a:gd name="connsiteY57" fmla="*/ 1176338 h 1747838"/>
              <a:gd name="connsiteX58" fmla="*/ 3817144 w 3821799"/>
              <a:gd name="connsiteY58" fmla="*/ 1293019 h 1747838"/>
              <a:gd name="connsiteX59" fmla="*/ 3819525 w 3821799"/>
              <a:gd name="connsiteY59" fmla="*/ 1371602 h 1747838"/>
              <a:gd name="connsiteX60" fmla="*/ 3779044 w 3821799"/>
              <a:gd name="connsiteY60" fmla="*/ 1390650 h 1747838"/>
              <a:gd name="connsiteX61" fmla="*/ 3733800 w 3821799"/>
              <a:gd name="connsiteY61" fmla="*/ 1440658 h 1747838"/>
              <a:gd name="connsiteX62" fmla="*/ 3750469 w 3821799"/>
              <a:gd name="connsiteY62" fmla="*/ 1528763 h 1747838"/>
              <a:gd name="connsiteX63" fmla="*/ 3636169 w 3821799"/>
              <a:gd name="connsiteY63" fmla="*/ 1576388 h 1747838"/>
              <a:gd name="connsiteX64" fmla="*/ 3540919 w 3821799"/>
              <a:gd name="connsiteY64" fmla="*/ 1624013 h 1747838"/>
              <a:gd name="connsiteX65" fmla="*/ 3331369 w 3821799"/>
              <a:gd name="connsiteY65" fmla="*/ 1681163 h 1747838"/>
              <a:gd name="connsiteX66" fmla="*/ 3140869 w 3821799"/>
              <a:gd name="connsiteY66" fmla="*/ 1738313 h 1747838"/>
              <a:gd name="connsiteX67" fmla="*/ 2893219 w 3821799"/>
              <a:gd name="connsiteY67" fmla="*/ 1709738 h 1747838"/>
              <a:gd name="connsiteX68" fmla="*/ 2626519 w 3821799"/>
              <a:gd name="connsiteY68" fmla="*/ 1700213 h 1747838"/>
              <a:gd name="connsiteX69" fmla="*/ 2340769 w 3821799"/>
              <a:gd name="connsiteY69" fmla="*/ 1633538 h 1747838"/>
              <a:gd name="connsiteX70" fmla="*/ 2064544 w 3821799"/>
              <a:gd name="connsiteY70" fmla="*/ 1662113 h 1747838"/>
              <a:gd name="connsiteX71" fmla="*/ 1826419 w 3821799"/>
              <a:gd name="connsiteY71" fmla="*/ 1681163 h 1747838"/>
              <a:gd name="connsiteX72" fmla="*/ 1712119 w 3821799"/>
              <a:gd name="connsiteY72" fmla="*/ 1652588 h 1747838"/>
              <a:gd name="connsiteX73" fmla="*/ 1521619 w 3821799"/>
              <a:gd name="connsiteY73" fmla="*/ 1747838 h 1747838"/>
              <a:gd name="connsiteX74" fmla="*/ 1331119 w 3821799"/>
              <a:gd name="connsiteY74" fmla="*/ 1728788 h 1747838"/>
              <a:gd name="connsiteX75" fmla="*/ 1140619 w 3821799"/>
              <a:gd name="connsiteY75" fmla="*/ 1671638 h 1747838"/>
              <a:gd name="connsiteX76" fmla="*/ 997744 w 3821799"/>
              <a:gd name="connsiteY76" fmla="*/ 1643063 h 1747838"/>
              <a:gd name="connsiteX77" fmla="*/ 864394 w 3821799"/>
              <a:gd name="connsiteY77" fmla="*/ 1528763 h 1747838"/>
              <a:gd name="connsiteX78" fmla="*/ 630676 w 3821799"/>
              <a:gd name="connsiteY78" fmla="*/ 1404938 h 1747838"/>
              <a:gd name="connsiteX79" fmla="*/ 540544 w 3821799"/>
              <a:gd name="connsiteY79" fmla="*/ 1233488 h 1747838"/>
              <a:gd name="connsiteX80" fmla="*/ 292894 w 3821799"/>
              <a:gd name="connsiteY80" fmla="*/ 1147763 h 1747838"/>
              <a:gd name="connsiteX81" fmla="*/ 178594 w 3821799"/>
              <a:gd name="connsiteY81" fmla="*/ 985838 h 1747838"/>
              <a:gd name="connsiteX82" fmla="*/ 35719 w 3821799"/>
              <a:gd name="connsiteY82" fmla="*/ 919163 h 1747838"/>
              <a:gd name="connsiteX83" fmla="*/ 9526 w 3821799"/>
              <a:gd name="connsiteY83" fmla="*/ 904877 h 1747838"/>
              <a:gd name="connsiteX84" fmla="*/ 0 w 3821799"/>
              <a:gd name="connsiteY84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23901 w 3821799"/>
              <a:gd name="connsiteY10" fmla="*/ 404813 h 1747838"/>
              <a:gd name="connsiteX11" fmla="*/ 776289 w 3821799"/>
              <a:gd name="connsiteY11" fmla="*/ 352427 h 1747838"/>
              <a:gd name="connsiteX12" fmla="*/ 864394 w 3821799"/>
              <a:gd name="connsiteY12" fmla="*/ 309563 h 1747838"/>
              <a:gd name="connsiteX13" fmla="*/ 959644 w 3821799"/>
              <a:gd name="connsiteY13" fmla="*/ 290513 h 1747838"/>
              <a:gd name="connsiteX14" fmla="*/ 1007269 w 3821799"/>
              <a:gd name="connsiteY14" fmla="*/ 271463 h 1747838"/>
              <a:gd name="connsiteX15" fmla="*/ 1007269 w 3821799"/>
              <a:gd name="connsiteY15" fmla="*/ 271463 h 1747838"/>
              <a:gd name="connsiteX16" fmla="*/ 1085851 w 3821799"/>
              <a:gd name="connsiteY16" fmla="*/ 240508 h 1747838"/>
              <a:gd name="connsiteX17" fmla="*/ 1131094 w 3821799"/>
              <a:gd name="connsiteY17" fmla="*/ 240507 h 1747838"/>
              <a:gd name="connsiteX18" fmla="*/ 1152526 w 3821799"/>
              <a:gd name="connsiteY18" fmla="*/ 252414 h 1747838"/>
              <a:gd name="connsiteX19" fmla="*/ 1188244 w 3821799"/>
              <a:gd name="connsiteY19" fmla="*/ 257175 h 1747838"/>
              <a:gd name="connsiteX20" fmla="*/ 1259682 w 3821799"/>
              <a:gd name="connsiteY20" fmla="*/ 226219 h 1747838"/>
              <a:gd name="connsiteX21" fmla="*/ 1445419 w 3821799"/>
              <a:gd name="connsiteY21" fmla="*/ 157163 h 1747838"/>
              <a:gd name="connsiteX22" fmla="*/ 1497806 w 3821799"/>
              <a:gd name="connsiteY22" fmla="*/ 102395 h 1747838"/>
              <a:gd name="connsiteX23" fmla="*/ 1531144 w 3821799"/>
              <a:gd name="connsiteY23" fmla="*/ 69058 h 1747838"/>
              <a:gd name="connsiteX24" fmla="*/ 1597819 w 3821799"/>
              <a:gd name="connsiteY24" fmla="*/ 90488 h 1747838"/>
              <a:gd name="connsiteX25" fmla="*/ 1597819 w 3821799"/>
              <a:gd name="connsiteY25" fmla="*/ 90488 h 1747838"/>
              <a:gd name="connsiteX26" fmla="*/ 1683544 w 3821799"/>
              <a:gd name="connsiteY26" fmla="*/ 102395 h 1747838"/>
              <a:gd name="connsiteX27" fmla="*/ 1740694 w 3821799"/>
              <a:gd name="connsiteY27" fmla="*/ 71438 h 1747838"/>
              <a:gd name="connsiteX28" fmla="*/ 1809750 w 3821799"/>
              <a:gd name="connsiteY28" fmla="*/ 85725 h 1747838"/>
              <a:gd name="connsiteX29" fmla="*/ 1862138 w 3821799"/>
              <a:gd name="connsiteY29" fmla="*/ 111920 h 1747838"/>
              <a:gd name="connsiteX30" fmla="*/ 1955007 w 3821799"/>
              <a:gd name="connsiteY30" fmla="*/ 69058 h 1747838"/>
              <a:gd name="connsiteX31" fmla="*/ 2059782 w 3821799"/>
              <a:gd name="connsiteY31" fmla="*/ 57152 h 1747838"/>
              <a:gd name="connsiteX32" fmla="*/ 2112169 w 3821799"/>
              <a:gd name="connsiteY32" fmla="*/ 42863 h 1747838"/>
              <a:gd name="connsiteX33" fmla="*/ 2190750 w 3821799"/>
              <a:gd name="connsiteY33" fmla="*/ 0 h 1747838"/>
              <a:gd name="connsiteX34" fmla="*/ 2266950 w 3821799"/>
              <a:gd name="connsiteY34" fmla="*/ 102395 h 1747838"/>
              <a:gd name="connsiteX35" fmla="*/ 2321720 w 3821799"/>
              <a:gd name="connsiteY35" fmla="*/ 207169 h 1747838"/>
              <a:gd name="connsiteX36" fmla="*/ 2407444 w 3821799"/>
              <a:gd name="connsiteY36" fmla="*/ 309563 h 1747838"/>
              <a:gd name="connsiteX37" fmla="*/ 2431257 w 3821799"/>
              <a:gd name="connsiteY37" fmla="*/ 347664 h 1747838"/>
              <a:gd name="connsiteX38" fmla="*/ 2447925 w 3821799"/>
              <a:gd name="connsiteY38" fmla="*/ 440533 h 1747838"/>
              <a:gd name="connsiteX39" fmla="*/ 2464594 w 3821799"/>
              <a:gd name="connsiteY39" fmla="*/ 488157 h 1747838"/>
              <a:gd name="connsiteX40" fmla="*/ 2481263 w 3821799"/>
              <a:gd name="connsiteY40" fmla="*/ 526257 h 1747838"/>
              <a:gd name="connsiteX41" fmla="*/ 2383632 w 3821799"/>
              <a:gd name="connsiteY41" fmla="*/ 583407 h 1747838"/>
              <a:gd name="connsiteX42" fmla="*/ 2328863 w 3821799"/>
              <a:gd name="connsiteY42" fmla="*/ 619125 h 1747838"/>
              <a:gd name="connsiteX43" fmla="*/ 2338388 w 3821799"/>
              <a:gd name="connsiteY43" fmla="*/ 678658 h 1747838"/>
              <a:gd name="connsiteX44" fmla="*/ 2355057 w 3821799"/>
              <a:gd name="connsiteY44" fmla="*/ 723900 h 1747838"/>
              <a:gd name="connsiteX45" fmla="*/ 2395538 w 3821799"/>
              <a:gd name="connsiteY45" fmla="*/ 747714 h 1747838"/>
              <a:gd name="connsiteX46" fmla="*/ 2450307 w 3821799"/>
              <a:gd name="connsiteY46" fmla="*/ 807245 h 1747838"/>
              <a:gd name="connsiteX47" fmla="*/ 2481262 w 3821799"/>
              <a:gd name="connsiteY47" fmla="*/ 876301 h 1747838"/>
              <a:gd name="connsiteX48" fmla="*/ 2526507 w 3821799"/>
              <a:gd name="connsiteY48" fmla="*/ 890589 h 1747838"/>
              <a:gd name="connsiteX49" fmla="*/ 2633663 w 3821799"/>
              <a:gd name="connsiteY49" fmla="*/ 926308 h 1747838"/>
              <a:gd name="connsiteX50" fmla="*/ 2721769 w 3821799"/>
              <a:gd name="connsiteY50" fmla="*/ 973932 h 1747838"/>
              <a:gd name="connsiteX51" fmla="*/ 2838450 w 3821799"/>
              <a:gd name="connsiteY51" fmla="*/ 1035844 h 1747838"/>
              <a:gd name="connsiteX52" fmla="*/ 3012281 w 3821799"/>
              <a:gd name="connsiteY52" fmla="*/ 1109663 h 1747838"/>
              <a:gd name="connsiteX53" fmla="*/ 3131344 w 3821799"/>
              <a:gd name="connsiteY53" fmla="*/ 1185863 h 1747838"/>
              <a:gd name="connsiteX54" fmla="*/ 3271838 w 3821799"/>
              <a:gd name="connsiteY54" fmla="*/ 1188244 h 1747838"/>
              <a:gd name="connsiteX55" fmla="*/ 3417094 w 3821799"/>
              <a:gd name="connsiteY55" fmla="*/ 1119188 h 1747838"/>
              <a:gd name="connsiteX56" fmla="*/ 3517106 w 3821799"/>
              <a:gd name="connsiteY56" fmla="*/ 1104900 h 1747838"/>
              <a:gd name="connsiteX57" fmla="*/ 3674269 w 3821799"/>
              <a:gd name="connsiteY57" fmla="*/ 1176338 h 1747838"/>
              <a:gd name="connsiteX58" fmla="*/ 3817144 w 3821799"/>
              <a:gd name="connsiteY58" fmla="*/ 1293019 h 1747838"/>
              <a:gd name="connsiteX59" fmla="*/ 3819525 w 3821799"/>
              <a:gd name="connsiteY59" fmla="*/ 1371602 h 1747838"/>
              <a:gd name="connsiteX60" fmla="*/ 3779044 w 3821799"/>
              <a:gd name="connsiteY60" fmla="*/ 1390650 h 1747838"/>
              <a:gd name="connsiteX61" fmla="*/ 3733800 w 3821799"/>
              <a:gd name="connsiteY61" fmla="*/ 1440658 h 1747838"/>
              <a:gd name="connsiteX62" fmla="*/ 3750469 w 3821799"/>
              <a:gd name="connsiteY62" fmla="*/ 1528763 h 1747838"/>
              <a:gd name="connsiteX63" fmla="*/ 3636169 w 3821799"/>
              <a:gd name="connsiteY63" fmla="*/ 1576388 h 1747838"/>
              <a:gd name="connsiteX64" fmla="*/ 3540919 w 3821799"/>
              <a:gd name="connsiteY64" fmla="*/ 1624013 h 1747838"/>
              <a:gd name="connsiteX65" fmla="*/ 3331369 w 3821799"/>
              <a:gd name="connsiteY65" fmla="*/ 1681163 h 1747838"/>
              <a:gd name="connsiteX66" fmla="*/ 3140869 w 3821799"/>
              <a:gd name="connsiteY66" fmla="*/ 1738313 h 1747838"/>
              <a:gd name="connsiteX67" fmla="*/ 2893219 w 3821799"/>
              <a:gd name="connsiteY67" fmla="*/ 1709738 h 1747838"/>
              <a:gd name="connsiteX68" fmla="*/ 2626519 w 3821799"/>
              <a:gd name="connsiteY68" fmla="*/ 1700213 h 1747838"/>
              <a:gd name="connsiteX69" fmla="*/ 2340769 w 3821799"/>
              <a:gd name="connsiteY69" fmla="*/ 1633538 h 1747838"/>
              <a:gd name="connsiteX70" fmla="*/ 2064544 w 3821799"/>
              <a:gd name="connsiteY70" fmla="*/ 1662113 h 1747838"/>
              <a:gd name="connsiteX71" fmla="*/ 1826419 w 3821799"/>
              <a:gd name="connsiteY71" fmla="*/ 1681163 h 1747838"/>
              <a:gd name="connsiteX72" fmla="*/ 1712119 w 3821799"/>
              <a:gd name="connsiteY72" fmla="*/ 1652588 h 1747838"/>
              <a:gd name="connsiteX73" fmla="*/ 1521619 w 3821799"/>
              <a:gd name="connsiteY73" fmla="*/ 1747838 h 1747838"/>
              <a:gd name="connsiteX74" fmla="*/ 1331119 w 3821799"/>
              <a:gd name="connsiteY74" fmla="*/ 1728788 h 1747838"/>
              <a:gd name="connsiteX75" fmla="*/ 1140619 w 3821799"/>
              <a:gd name="connsiteY75" fmla="*/ 1671638 h 1747838"/>
              <a:gd name="connsiteX76" fmla="*/ 997744 w 3821799"/>
              <a:gd name="connsiteY76" fmla="*/ 1643063 h 1747838"/>
              <a:gd name="connsiteX77" fmla="*/ 864394 w 3821799"/>
              <a:gd name="connsiteY77" fmla="*/ 1528763 h 1747838"/>
              <a:gd name="connsiteX78" fmla="*/ 630676 w 3821799"/>
              <a:gd name="connsiteY78" fmla="*/ 1404938 h 1747838"/>
              <a:gd name="connsiteX79" fmla="*/ 513866 w 3821799"/>
              <a:gd name="connsiteY79" fmla="*/ 1252538 h 1747838"/>
              <a:gd name="connsiteX80" fmla="*/ 292894 w 3821799"/>
              <a:gd name="connsiteY80" fmla="*/ 1147763 h 1747838"/>
              <a:gd name="connsiteX81" fmla="*/ 178594 w 3821799"/>
              <a:gd name="connsiteY81" fmla="*/ 985838 h 1747838"/>
              <a:gd name="connsiteX82" fmla="*/ 35719 w 3821799"/>
              <a:gd name="connsiteY82" fmla="*/ 919163 h 1747838"/>
              <a:gd name="connsiteX83" fmla="*/ 9526 w 3821799"/>
              <a:gd name="connsiteY83" fmla="*/ 904877 h 1747838"/>
              <a:gd name="connsiteX84" fmla="*/ 0 w 3821799"/>
              <a:gd name="connsiteY84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23901 w 3821799"/>
              <a:gd name="connsiteY10" fmla="*/ 404813 h 1747838"/>
              <a:gd name="connsiteX11" fmla="*/ 776289 w 3821799"/>
              <a:gd name="connsiteY11" fmla="*/ 352427 h 1747838"/>
              <a:gd name="connsiteX12" fmla="*/ 864394 w 3821799"/>
              <a:gd name="connsiteY12" fmla="*/ 309563 h 1747838"/>
              <a:gd name="connsiteX13" fmla="*/ 959644 w 3821799"/>
              <a:gd name="connsiteY13" fmla="*/ 290513 h 1747838"/>
              <a:gd name="connsiteX14" fmla="*/ 1007269 w 3821799"/>
              <a:gd name="connsiteY14" fmla="*/ 271463 h 1747838"/>
              <a:gd name="connsiteX15" fmla="*/ 1007269 w 3821799"/>
              <a:gd name="connsiteY15" fmla="*/ 271463 h 1747838"/>
              <a:gd name="connsiteX16" fmla="*/ 1085851 w 3821799"/>
              <a:gd name="connsiteY16" fmla="*/ 240508 h 1747838"/>
              <a:gd name="connsiteX17" fmla="*/ 1131094 w 3821799"/>
              <a:gd name="connsiteY17" fmla="*/ 240507 h 1747838"/>
              <a:gd name="connsiteX18" fmla="*/ 1152526 w 3821799"/>
              <a:gd name="connsiteY18" fmla="*/ 252414 h 1747838"/>
              <a:gd name="connsiteX19" fmla="*/ 1188244 w 3821799"/>
              <a:gd name="connsiteY19" fmla="*/ 257175 h 1747838"/>
              <a:gd name="connsiteX20" fmla="*/ 1259682 w 3821799"/>
              <a:gd name="connsiteY20" fmla="*/ 226219 h 1747838"/>
              <a:gd name="connsiteX21" fmla="*/ 1445419 w 3821799"/>
              <a:gd name="connsiteY21" fmla="*/ 157163 h 1747838"/>
              <a:gd name="connsiteX22" fmla="*/ 1497806 w 3821799"/>
              <a:gd name="connsiteY22" fmla="*/ 102395 h 1747838"/>
              <a:gd name="connsiteX23" fmla="*/ 1531144 w 3821799"/>
              <a:gd name="connsiteY23" fmla="*/ 69058 h 1747838"/>
              <a:gd name="connsiteX24" fmla="*/ 1597819 w 3821799"/>
              <a:gd name="connsiteY24" fmla="*/ 90488 h 1747838"/>
              <a:gd name="connsiteX25" fmla="*/ 1597819 w 3821799"/>
              <a:gd name="connsiteY25" fmla="*/ 90488 h 1747838"/>
              <a:gd name="connsiteX26" fmla="*/ 1683544 w 3821799"/>
              <a:gd name="connsiteY26" fmla="*/ 102395 h 1747838"/>
              <a:gd name="connsiteX27" fmla="*/ 1740694 w 3821799"/>
              <a:gd name="connsiteY27" fmla="*/ 71438 h 1747838"/>
              <a:gd name="connsiteX28" fmla="*/ 1809750 w 3821799"/>
              <a:gd name="connsiteY28" fmla="*/ 85725 h 1747838"/>
              <a:gd name="connsiteX29" fmla="*/ 1862138 w 3821799"/>
              <a:gd name="connsiteY29" fmla="*/ 111920 h 1747838"/>
              <a:gd name="connsiteX30" fmla="*/ 1955007 w 3821799"/>
              <a:gd name="connsiteY30" fmla="*/ 69058 h 1747838"/>
              <a:gd name="connsiteX31" fmla="*/ 2059782 w 3821799"/>
              <a:gd name="connsiteY31" fmla="*/ 57152 h 1747838"/>
              <a:gd name="connsiteX32" fmla="*/ 2112169 w 3821799"/>
              <a:gd name="connsiteY32" fmla="*/ 42863 h 1747838"/>
              <a:gd name="connsiteX33" fmla="*/ 2190750 w 3821799"/>
              <a:gd name="connsiteY33" fmla="*/ 0 h 1747838"/>
              <a:gd name="connsiteX34" fmla="*/ 2266950 w 3821799"/>
              <a:gd name="connsiteY34" fmla="*/ 102395 h 1747838"/>
              <a:gd name="connsiteX35" fmla="*/ 2321720 w 3821799"/>
              <a:gd name="connsiteY35" fmla="*/ 207169 h 1747838"/>
              <a:gd name="connsiteX36" fmla="*/ 2407444 w 3821799"/>
              <a:gd name="connsiteY36" fmla="*/ 309563 h 1747838"/>
              <a:gd name="connsiteX37" fmla="*/ 2431257 w 3821799"/>
              <a:gd name="connsiteY37" fmla="*/ 347664 h 1747838"/>
              <a:gd name="connsiteX38" fmla="*/ 2447925 w 3821799"/>
              <a:gd name="connsiteY38" fmla="*/ 440533 h 1747838"/>
              <a:gd name="connsiteX39" fmla="*/ 2464594 w 3821799"/>
              <a:gd name="connsiteY39" fmla="*/ 488157 h 1747838"/>
              <a:gd name="connsiteX40" fmla="*/ 2481263 w 3821799"/>
              <a:gd name="connsiteY40" fmla="*/ 526257 h 1747838"/>
              <a:gd name="connsiteX41" fmla="*/ 2383632 w 3821799"/>
              <a:gd name="connsiteY41" fmla="*/ 583407 h 1747838"/>
              <a:gd name="connsiteX42" fmla="*/ 2328863 w 3821799"/>
              <a:gd name="connsiteY42" fmla="*/ 619125 h 1747838"/>
              <a:gd name="connsiteX43" fmla="*/ 2338388 w 3821799"/>
              <a:gd name="connsiteY43" fmla="*/ 678658 h 1747838"/>
              <a:gd name="connsiteX44" fmla="*/ 2355057 w 3821799"/>
              <a:gd name="connsiteY44" fmla="*/ 723900 h 1747838"/>
              <a:gd name="connsiteX45" fmla="*/ 2395538 w 3821799"/>
              <a:gd name="connsiteY45" fmla="*/ 747714 h 1747838"/>
              <a:gd name="connsiteX46" fmla="*/ 2450307 w 3821799"/>
              <a:gd name="connsiteY46" fmla="*/ 807245 h 1747838"/>
              <a:gd name="connsiteX47" fmla="*/ 2481262 w 3821799"/>
              <a:gd name="connsiteY47" fmla="*/ 876301 h 1747838"/>
              <a:gd name="connsiteX48" fmla="*/ 2526507 w 3821799"/>
              <a:gd name="connsiteY48" fmla="*/ 890589 h 1747838"/>
              <a:gd name="connsiteX49" fmla="*/ 2633663 w 3821799"/>
              <a:gd name="connsiteY49" fmla="*/ 926308 h 1747838"/>
              <a:gd name="connsiteX50" fmla="*/ 2721769 w 3821799"/>
              <a:gd name="connsiteY50" fmla="*/ 973932 h 1747838"/>
              <a:gd name="connsiteX51" fmla="*/ 2838450 w 3821799"/>
              <a:gd name="connsiteY51" fmla="*/ 1035844 h 1747838"/>
              <a:gd name="connsiteX52" fmla="*/ 3012281 w 3821799"/>
              <a:gd name="connsiteY52" fmla="*/ 1109663 h 1747838"/>
              <a:gd name="connsiteX53" fmla="*/ 3131344 w 3821799"/>
              <a:gd name="connsiteY53" fmla="*/ 1185863 h 1747838"/>
              <a:gd name="connsiteX54" fmla="*/ 3271838 w 3821799"/>
              <a:gd name="connsiteY54" fmla="*/ 1188244 h 1747838"/>
              <a:gd name="connsiteX55" fmla="*/ 3417094 w 3821799"/>
              <a:gd name="connsiteY55" fmla="*/ 1119188 h 1747838"/>
              <a:gd name="connsiteX56" fmla="*/ 3517106 w 3821799"/>
              <a:gd name="connsiteY56" fmla="*/ 1104900 h 1747838"/>
              <a:gd name="connsiteX57" fmla="*/ 3674269 w 3821799"/>
              <a:gd name="connsiteY57" fmla="*/ 1176338 h 1747838"/>
              <a:gd name="connsiteX58" fmla="*/ 3817144 w 3821799"/>
              <a:gd name="connsiteY58" fmla="*/ 1293019 h 1747838"/>
              <a:gd name="connsiteX59" fmla="*/ 3819525 w 3821799"/>
              <a:gd name="connsiteY59" fmla="*/ 1371602 h 1747838"/>
              <a:gd name="connsiteX60" fmla="*/ 3779044 w 3821799"/>
              <a:gd name="connsiteY60" fmla="*/ 1390650 h 1747838"/>
              <a:gd name="connsiteX61" fmla="*/ 3733800 w 3821799"/>
              <a:gd name="connsiteY61" fmla="*/ 1440658 h 1747838"/>
              <a:gd name="connsiteX62" fmla="*/ 3750469 w 3821799"/>
              <a:gd name="connsiteY62" fmla="*/ 1528763 h 1747838"/>
              <a:gd name="connsiteX63" fmla="*/ 3636169 w 3821799"/>
              <a:gd name="connsiteY63" fmla="*/ 1576388 h 1747838"/>
              <a:gd name="connsiteX64" fmla="*/ 3540919 w 3821799"/>
              <a:gd name="connsiteY64" fmla="*/ 1624013 h 1747838"/>
              <a:gd name="connsiteX65" fmla="*/ 3331369 w 3821799"/>
              <a:gd name="connsiteY65" fmla="*/ 1681163 h 1747838"/>
              <a:gd name="connsiteX66" fmla="*/ 3140869 w 3821799"/>
              <a:gd name="connsiteY66" fmla="*/ 1738313 h 1747838"/>
              <a:gd name="connsiteX67" fmla="*/ 2893219 w 3821799"/>
              <a:gd name="connsiteY67" fmla="*/ 1709738 h 1747838"/>
              <a:gd name="connsiteX68" fmla="*/ 2626519 w 3821799"/>
              <a:gd name="connsiteY68" fmla="*/ 1700213 h 1747838"/>
              <a:gd name="connsiteX69" fmla="*/ 2340769 w 3821799"/>
              <a:gd name="connsiteY69" fmla="*/ 1633538 h 1747838"/>
              <a:gd name="connsiteX70" fmla="*/ 2064544 w 3821799"/>
              <a:gd name="connsiteY70" fmla="*/ 1662113 h 1747838"/>
              <a:gd name="connsiteX71" fmla="*/ 1826419 w 3821799"/>
              <a:gd name="connsiteY71" fmla="*/ 1681163 h 1747838"/>
              <a:gd name="connsiteX72" fmla="*/ 1712119 w 3821799"/>
              <a:gd name="connsiteY72" fmla="*/ 1652588 h 1747838"/>
              <a:gd name="connsiteX73" fmla="*/ 1521619 w 3821799"/>
              <a:gd name="connsiteY73" fmla="*/ 1747838 h 1747838"/>
              <a:gd name="connsiteX74" fmla="*/ 1331119 w 3821799"/>
              <a:gd name="connsiteY74" fmla="*/ 1728788 h 1747838"/>
              <a:gd name="connsiteX75" fmla="*/ 1140619 w 3821799"/>
              <a:gd name="connsiteY75" fmla="*/ 1671638 h 1747838"/>
              <a:gd name="connsiteX76" fmla="*/ 997744 w 3821799"/>
              <a:gd name="connsiteY76" fmla="*/ 1643063 h 1747838"/>
              <a:gd name="connsiteX77" fmla="*/ 775468 w 3821799"/>
              <a:gd name="connsiteY77" fmla="*/ 1562101 h 1747838"/>
              <a:gd name="connsiteX78" fmla="*/ 630676 w 3821799"/>
              <a:gd name="connsiteY78" fmla="*/ 1404938 h 1747838"/>
              <a:gd name="connsiteX79" fmla="*/ 513866 w 3821799"/>
              <a:gd name="connsiteY79" fmla="*/ 1252538 h 1747838"/>
              <a:gd name="connsiteX80" fmla="*/ 292894 w 3821799"/>
              <a:gd name="connsiteY80" fmla="*/ 1147763 h 1747838"/>
              <a:gd name="connsiteX81" fmla="*/ 178594 w 3821799"/>
              <a:gd name="connsiteY81" fmla="*/ 985838 h 1747838"/>
              <a:gd name="connsiteX82" fmla="*/ 35719 w 3821799"/>
              <a:gd name="connsiteY82" fmla="*/ 919163 h 1747838"/>
              <a:gd name="connsiteX83" fmla="*/ 9526 w 3821799"/>
              <a:gd name="connsiteY83" fmla="*/ 904877 h 1747838"/>
              <a:gd name="connsiteX84" fmla="*/ 0 w 3821799"/>
              <a:gd name="connsiteY84" fmla="*/ 850107 h 1747838"/>
              <a:gd name="connsiteX0" fmla="*/ 38100 w 3821799"/>
              <a:gd name="connsiteY0" fmla="*/ 831057 h 1747838"/>
              <a:gd name="connsiteX1" fmla="*/ 107157 w 3821799"/>
              <a:gd name="connsiteY1" fmla="*/ 783432 h 1747838"/>
              <a:gd name="connsiteX2" fmla="*/ 180974 w 3821799"/>
              <a:gd name="connsiteY2" fmla="*/ 733426 h 1747838"/>
              <a:gd name="connsiteX3" fmla="*/ 242888 w 3821799"/>
              <a:gd name="connsiteY3" fmla="*/ 716757 h 1747838"/>
              <a:gd name="connsiteX4" fmla="*/ 359569 w 3821799"/>
              <a:gd name="connsiteY4" fmla="*/ 557213 h 1747838"/>
              <a:gd name="connsiteX5" fmla="*/ 395289 w 3821799"/>
              <a:gd name="connsiteY5" fmla="*/ 511970 h 1747838"/>
              <a:gd name="connsiteX6" fmla="*/ 473869 w 3821799"/>
              <a:gd name="connsiteY6" fmla="*/ 471488 h 1747838"/>
              <a:gd name="connsiteX7" fmla="*/ 473869 w 3821799"/>
              <a:gd name="connsiteY7" fmla="*/ 471488 h 1747838"/>
              <a:gd name="connsiteX8" fmla="*/ 550070 w 3821799"/>
              <a:gd name="connsiteY8" fmla="*/ 440533 h 1747838"/>
              <a:gd name="connsiteX9" fmla="*/ 640556 w 3821799"/>
              <a:gd name="connsiteY9" fmla="*/ 442913 h 1747838"/>
              <a:gd name="connsiteX10" fmla="*/ 723901 w 3821799"/>
              <a:gd name="connsiteY10" fmla="*/ 404813 h 1747838"/>
              <a:gd name="connsiteX11" fmla="*/ 776289 w 3821799"/>
              <a:gd name="connsiteY11" fmla="*/ 352427 h 1747838"/>
              <a:gd name="connsiteX12" fmla="*/ 864394 w 3821799"/>
              <a:gd name="connsiteY12" fmla="*/ 309563 h 1747838"/>
              <a:gd name="connsiteX13" fmla="*/ 959644 w 3821799"/>
              <a:gd name="connsiteY13" fmla="*/ 290513 h 1747838"/>
              <a:gd name="connsiteX14" fmla="*/ 1007269 w 3821799"/>
              <a:gd name="connsiteY14" fmla="*/ 271463 h 1747838"/>
              <a:gd name="connsiteX15" fmla="*/ 1007269 w 3821799"/>
              <a:gd name="connsiteY15" fmla="*/ 271463 h 1747838"/>
              <a:gd name="connsiteX16" fmla="*/ 1085851 w 3821799"/>
              <a:gd name="connsiteY16" fmla="*/ 240508 h 1747838"/>
              <a:gd name="connsiteX17" fmla="*/ 1131094 w 3821799"/>
              <a:gd name="connsiteY17" fmla="*/ 240507 h 1747838"/>
              <a:gd name="connsiteX18" fmla="*/ 1152526 w 3821799"/>
              <a:gd name="connsiteY18" fmla="*/ 252414 h 1747838"/>
              <a:gd name="connsiteX19" fmla="*/ 1188244 w 3821799"/>
              <a:gd name="connsiteY19" fmla="*/ 257175 h 1747838"/>
              <a:gd name="connsiteX20" fmla="*/ 1259682 w 3821799"/>
              <a:gd name="connsiteY20" fmla="*/ 226219 h 1747838"/>
              <a:gd name="connsiteX21" fmla="*/ 1445419 w 3821799"/>
              <a:gd name="connsiteY21" fmla="*/ 157163 h 1747838"/>
              <a:gd name="connsiteX22" fmla="*/ 1497806 w 3821799"/>
              <a:gd name="connsiteY22" fmla="*/ 102395 h 1747838"/>
              <a:gd name="connsiteX23" fmla="*/ 1531144 w 3821799"/>
              <a:gd name="connsiteY23" fmla="*/ 69058 h 1747838"/>
              <a:gd name="connsiteX24" fmla="*/ 1597819 w 3821799"/>
              <a:gd name="connsiteY24" fmla="*/ 90488 h 1747838"/>
              <a:gd name="connsiteX25" fmla="*/ 1597819 w 3821799"/>
              <a:gd name="connsiteY25" fmla="*/ 90488 h 1747838"/>
              <a:gd name="connsiteX26" fmla="*/ 1683544 w 3821799"/>
              <a:gd name="connsiteY26" fmla="*/ 102395 h 1747838"/>
              <a:gd name="connsiteX27" fmla="*/ 1740694 w 3821799"/>
              <a:gd name="connsiteY27" fmla="*/ 71438 h 1747838"/>
              <a:gd name="connsiteX28" fmla="*/ 1809750 w 3821799"/>
              <a:gd name="connsiteY28" fmla="*/ 85725 h 1747838"/>
              <a:gd name="connsiteX29" fmla="*/ 1862138 w 3821799"/>
              <a:gd name="connsiteY29" fmla="*/ 111920 h 1747838"/>
              <a:gd name="connsiteX30" fmla="*/ 1955007 w 3821799"/>
              <a:gd name="connsiteY30" fmla="*/ 69058 h 1747838"/>
              <a:gd name="connsiteX31" fmla="*/ 2059782 w 3821799"/>
              <a:gd name="connsiteY31" fmla="*/ 57152 h 1747838"/>
              <a:gd name="connsiteX32" fmla="*/ 2112169 w 3821799"/>
              <a:gd name="connsiteY32" fmla="*/ 42863 h 1747838"/>
              <a:gd name="connsiteX33" fmla="*/ 2190750 w 3821799"/>
              <a:gd name="connsiteY33" fmla="*/ 0 h 1747838"/>
              <a:gd name="connsiteX34" fmla="*/ 2266950 w 3821799"/>
              <a:gd name="connsiteY34" fmla="*/ 102395 h 1747838"/>
              <a:gd name="connsiteX35" fmla="*/ 2321720 w 3821799"/>
              <a:gd name="connsiteY35" fmla="*/ 207169 h 1747838"/>
              <a:gd name="connsiteX36" fmla="*/ 2407444 w 3821799"/>
              <a:gd name="connsiteY36" fmla="*/ 309563 h 1747838"/>
              <a:gd name="connsiteX37" fmla="*/ 2431257 w 3821799"/>
              <a:gd name="connsiteY37" fmla="*/ 347664 h 1747838"/>
              <a:gd name="connsiteX38" fmla="*/ 2447925 w 3821799"/>
              <a:gd name="connsiteY38" fmla="*/ 440533 h 1747838"/>
              <a:gd name="connsiteX39" fmla="*/ 2464594 w 3821799"/>
              <a:gd name="connsiteY39" fmla="*/ 488157 h 1747838"/>
              <a:gd name="connsiteX40" fmla="*/ 2481263 w 3821799"/>
              <a:gd name="connsiteY40" fmla="*/ 526257 h 1747838"/>
              <a:gd name="connsiteX41" fmla="*/ 2383632 w 3821799"/>
              <a:gd name="connsiteY41" fmla="*/ 583407 h 1747838"/>
              <a:gd name="connsiteX42" fmla="*/ 2328863 w 3821799"/>
              <a:gd name="connsiteY42" fmla="*/ 619125 h 1747838"/>
              <a:gd name="connsiteX43" fmla="*/ 2338388 w 3821799"/>
              <a:gd name="connsiteY43" fmla="*/ 678658 h 1747838"/>
              <a:gd name="connsiteX44" fmla="*/ 2355057 w 3821799"/>
              <a:gd name="connsiteY44" fmla="*/ 723900 h 1747838"/>
              <a:gd name="connsiteX45" fmla="*/ 2395538 w 3821799"/>
              <a:gd name="connsiteY45" fmla="*/ 747714 h 1747838"/>
              <a:gd name="connsiteX46" fmla="*/ 2450307 w 3821799"/>
              <a:gd name="connsiteY46" fmla="*/ 807245 h 1747838"/>
              <a:gd name="connsiteX47" fmla="*/ 2481262 w 3821799"/>
              <a:gd name="connsiteY47" fmla="*/ 876301 h 1747838"/>
              <a:gd name="connsiteX48" fmla="*/ 2526507 w 3821799"/>
              <a:gd name="connsiteY48" fmla="*/ 890589 h 1747838"/>
              <a:gd name="connsiteX49" fmla="*/ 2633663 w 3821799"/>
              <a:gd name="connsiteY49" fmla="*/ 926308 h 1747838"/>
              <a:gd name="connsiteX50" fmla="*/ 2721769 w 3821799"/>
              <a:gd name="connsiteY50" fmla="*/ 973932 h 1747838"/>
              <a:gd name="connsiteX51" fmla="*/ 2838450 w 3821799"/>
              <a:gd name="connsiteY51" fmla="*/ 1035844 h 1747838"/>
              <a:gd name="connsiteX52" fmla="*/ 3012281 w 3821799"/>
              <a:gd name="connsiteY52" fmla="*/ 1109663 h 1747838"/>
              <a:gd name="connsiteX53" fmla="*/ 3131344 w 3821799"/>
              <a:gd name="connsiteY53" fmla="*/ 1185863 h 1747838"/>
              <a:gd name="connsiteX54" fmla="*/ 3271838 w 3821799"/>
              <a:gd name="connsiteY54" fmla="*/ 1188244 h 1747838"/>
              <a:gd name="connsiteX55" fmla="*/ 3417094 w 3821799"/>
              <a:gd name="connsiteY55" fmla="*/ 1119188 h 1747838"/>
              <a:gd name="connsiteX56" fmla="*/ 3517106 w 3821799"/>
              <a:gd name="connsiteY56" fmla="*/ 1104900 h 1747838"/>
              <a:gd name="connsiteX57" fmla="*/ 3674269 w 3821799"/>
              <a:gd name="connsiteY57" fmla="*/ 1176338 h 1747838"/>
              <a:gd name="connsiteX58" fmla="*/ 3817144 w 3821799"/>
              <a:gd name="connsiteY58" fmla="*/ 1293019 h 1747838"/>
              <a:gd name="connsiteX59" fmla="*/ 3819525 w 3821799"/>
              <a:gd name="connsiteY59" fmla="*/ 1371602 h 1747838"/>
              <a:gd name="connsiteX60" fmla="*/ 3779044 w 3821799"/>
              <a:gd name="connsiteY60" fmla="*/ 1390650 h 1747838"/>
              <a:gd name="connsiteX61" fmla="*/ 3733800 w 3821799"/>
              <a:gd name="connsiteY61" fmla="*/ 1440658 h 1747838"/>
              <a:gd name="connsiteX62" fmla="*/ 3750469 w 3821799"/>
              <a:gd name="connsiteY62" fmla="*/ 1528763 h 1747838"/>
              <a:gd name="connsiteX63" fmla="*/ 3636169 w 3821799"/>
              <a:gd name="connsiteY63" fmla="*/ 1576388 h 1747838"/>
              <a:gd name="connsiteX64" fmla="*/ 3540919 w 3821799"/>
              <a:gd name="connsiteY64" fmla="*/ 1624013 h 1747838"/>
              <a:gd name="connsiteX65" fmla="*/ 3331369 w 3821799"/>
              <a:gd name="connsiteY65" fmla="*/ 1681163 h 1747838"/>
              <a:gd name="connsiteX66" fmla="*/ 3140869 w 3821799"/>
              <a:gd name="connsiteY66" fmla="*/ 1738313 h 1747838"/>
              <a:gd name="connsiteX67" fmla="*/ 2893219 w 3821799"/>
              <a:gd name="connsiteY67" fmla="*/ 1709738 h 1747838"/>
              <a:gd name="connsiteX68" fmla="*/ 2626519 w 3821799"/>
              <a:gd name="connsiteY68" fmla="*/ 1700213 h 1747838"/>
              <a:gd name="connsiteX69" fmla="*/ 2340769 w 3821799"/>
              <a:gd name="connsiteY69" fmla="*/ 1633538 h 1747838"/>
              <a:gd name="connsiteX70" fmla="*/ 2064544 w 3821799"/>
              <a:gd name="connsiteY70" fmla="*/ 1662113 h 1747838"/>
              <a:gd name="connsiteX71" fmla="*/ 1826419 w 3821799"/>
              <a:gd name="connsiteY71" fmla="*/ 1681163 h 1747838"/>
              <a:gd name="connsiteX72" fmla="*/ 1712119 w 3821799"/>
              <a:gd name="connsiteY72" fmla="*/ 1652588 h 1747838"/>
              <a:gd name="connsiteX73" fmla="*/ 1521619 w 3821799"/>
              <a:gd name="connsiteY73" fmla="*/ 1747838 h 1747838"/>
              <a:gd name="connsiteX74" fmla="*/ 1331119 w 3821799"/>
              <a:gd name="connsiteY74" fmla="*/ 1728788 h 1747838"/>
              <a:gd name="connsiteX75" fmla="*/ 1140619 w 3821799"/>
              <a:gd name="connsiteY75" fmla="*/ 1671638 h 1747838"/>
              <a:gd name="connsiteX76" fmla="*/ 882140 w 3821799"/>
              <a:gd name="connsiteY76" fmla="*/ 1662113 h 1747838"/>
              <a:gd name="connsiteX77" fmla="*/ 775468 w 3821799"/>
              <a:gd name="connsiteY77" fmla="*/ 1562101 h 1747838"/>
              <a:gd name="connsiteX78" fmla="*/ 630676 w 3821799"/>
              <a:gd name="connsiteY78" fmla="*/ 1404938 h 1747838"/>
              <a:gd name="connsiteX79" fmla="*/ 513866 w 3821799"/>
              <a:gd name="connsiteY79" fmla="*/ 1252538 h 1747838"/>
              <a:gd name="connsiteX80" fmla="*/ 292894 w 3821799"/>
              <a:gd name="connsiteY80" fmla="*/ 1147763 h 1747838"/>
              <a:gd name="connsiteX81" fmla="*/ 178594 w 3821799"/>
              <a:gd name="connsiteY81" fmla="*/ 985838 h 1747838"/>
              <a:gd name="connsiteX82" fmla="*/ 35719 w 3821799"/>
              <a:gd name="connsiteY82" fmla="*/ 919163 h 1747838"/>
              <a:gd name="connsiteX83" fmla="*/ 9526 w 3821799"/>
              <a:gd name="connsiteY83" fmla="*/ 904877 h 1747838"/>
              <a:gd name="connsiteX84" fmla="*/ 0 w 3821799"/>
              <a:gd name="connsiteY84" fmla="*/ 850107 h 1747838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7269 w 3821799"/>
              <a:gd name="connsiteY14" fmla="*/ 271463 h 1757363"/>
              <a:gd name="connsiteX15" fmla="*/ 1007269 w 3821799"/>
              <a:gd name="connsiteY15" fmla="*/ 271463 h 1757363"/>
              <a:gd name="connsiteX16" fmla="*/ 1085851 w 3821799"/>
              <a:gd name="connsiteY16" fmla="*/ 240508 h 1757363"/>
              <a:gd name="connsiteX17" fmla="*/ 1131094 w 3821799"/>
              <a:gd name="connsiteY17" fmla="*/ 240507 h 1757363"/>
              <a:gd name="connsiteX18" fmla="*/ 1152526 w 3821799"/>
              <a:gd name="connsiteY18" fmla="*/ 252414 h 1757363"/>
              <a:gd name="connsiteX19" fmla="*/ 1188244 w 3821799"/>
              <a:gd name="connsiteY19" fmla="*/ 257175 h 1757363"/>
              <a:gd name="connsiteX20" fmla="*/ 1259682 w 3821799"/>
              <a:gd name="connsiteY20" fmla="*/ 226219 h 1757363"/>
              <a:gd name="connsiteX21" fmla="*/ 1445419 w 3821799"/>
              <a:gd name="connsiteY21" fmla="*/ 157163 h 1757363"/>
              <a:gd name="connsiteX22" fmla="*/ 1497806 w 3821799"/>
              <a:gd name="connsiteY22" fmla="*/ 102395 h 1757363"/>
              <a:gd name="connsiteX23" fmla="*/ 1531144 w 3821799"/>
              <a:gd name="connsiteY23" fmla="*/ 69058 h 1757363"/>
              <a:gd name="connsiteX24" fmla="*/ 1597819 w 3821799"/>
              <a:gd name="connsiteY24" fmla="*/ 90488 h 1757363"/>
              <a:gd name="connsiteX25" fmla="*/ 1597819 w 3821799"/>
              <a:gd name="connsiteY25" fmla="*/ 90488 h 1757363"/>
              <a:gd name="connsiteX26" fmla="*/ 1683544 w 3821799"/>
              <a:gd name="connsiteY26" fmla="*/ 102395 h 1757363"/>
              <a:gd name="connsiteX27" fmla="*/ 1740694 w 3821799"/>
              <a:gd name="connsiteY27" fmla="*/ 71438 h 1757363"/>
              <a:gd name="connsiteX28" fmla="*/ 1809750 w 3821799"/>
              <a:gd name="connsiteY28" fmla="*/ 85725 h 1757363"/>
              <a:gd name="connsiteX29" fmla="*/ 1862138 w 3821799"/>
              <a:gd name="connsiteY29" fmla="*/ 111920 h 1757363"/>
              <a:gd name="connsiteX30" fmla="*/ 1955007 w 3821799"/>
              <a:gd name="connsiteY30" fmla="*/ 69058 h 1757363"/>
              <a:gd name="connsiteX31" fmla="*/ 2059782 w 3821799"/>
              <a:gd name="connsiteY31" fmla="*/ 57152 h 1757363"/>
              <a:gd name="connsiteX32" fmla="*/ 2112169 w 3821799"/>
              <a:gd name="connsiteY32" fmla="*/ 42863 h 1757363"/>
              <a:gd name="connsiteX33" fmla="*/ 2190750 w 3821799"/>
              <a:gd name="connsiteY33" fmla="*/ 0 h 1757363"/>
              <a:gd name="connsiteX34" fmla="*/ 2266950 w 3821799"/>
              <a:gd name="connsiteY34" fmla="*/ 102395 h 1757363"/>
              <a:gd name="connsiteX35" fmla="*/ 2321720 w 3821799"/>
              <a:gd name="connsiteY35" fmla="*/ 207169 h 1757363"/>
              <a:gd name="connsiteX36" fmla="*/ 2407444 w 3821799"/>
              <a:gd name="connsiteY36" fmla="*/ 309563 h 1757363"/>
              <a:gd name="connsiteX37" fmla="*/ 2431257 w 3821799"/>
              <a:gd name="connsiteY37" fmla="*/ 347664 h 1757363"/>
              <a:gd name="connsiteX38" fmla="*/ 2447925 w 3821799"/>
              <a:gd name="connsiteY38" fmla="*/ 440533 h 1757363"/>
              <a:gd name="connsiteX39" fmla="*/ 2464594 w 3821799"/>
              <a:gd name="connsiteY39" fmla="*/ 488157 h 1757363"/>
              <a:gd name="connsiteX40" fmla="*/ 2481263 w 3821799"/>
              <a:gd name="connsiteY40" fmla="*/ 526257 h 1757363"/>
              <a:gd name="connsiteX41" fmla="*/ 2383632 w 3821799"/>
              <a:gd name="connsiteY41" fmla="*/ 583407 h 1757363"/>
              <a:gd name="connsiteX42" fmla="*/ 2328863 w 3821799"/>
              <a:gd name="connsiteY42" fmla="*/ 619125 h 1757363"/>
              <a:gd name="connsiteX43" fmla="*/ 2338388 w 3821799"/>
              <a:gd name="connsiteY43" fmla="*/ 678658 h 1757363"/>
              <a:gd name="connsiteX44" fmla="*/ 2355057 w 3821799"/>
              <a:gd name="connsiteY44" fmla="*/ 723900 h 1757363"/>
              <a:gd name="connsiteX45" fmla="*/ 2395538 w 3821799"/>
              <a:gd name="connsiteY45" fmla="*/ 747714 h 1757363"/>
              <a:gd name="connsiteX46" fmla="*/ 2450307 w 3821799"/>
              <a:gd name="connsiteY46" fmla="*/ 807245 h 1757363"/>
              <a:gd name="connsiteX47" fmla="*/ 2481262 w 3821799"/>
              <a:gd name="connsiteY47" fmla="*/ 876301 h 1757363"/>
              <a:gd name="connsiteX48" fmla="*/ 2526507 w 3821799"/>
              <a:gd name="connsiteY48" fmla="*/ 890589 h 1757363"/>
              <a:gd name="connsiteX49" fmla="*/ 2633663 w 3821799"/>
              <a:gd name="connsiteY49" fmla="*/ 926308 h 1757363"/>
              <a:gd name="connsiteX50" fmla="*/ 2721769 w 3821799"/>
              <a:gd name="connsiteY50" fmla="*/ 973932 h 1757363"/>
              <a:gd name="connsiteX51" fmla="*/ 2838450 w 3821799"/>
              <a:gd name="connsiteY51" fmla="*/ 1035844 h 1757363"/>
              <a:gd name="connsiteX52" fmla="*/ 3012281 w 3821799"/>
              <a:gd name="connsiteY52" fmla="*/ 1109663 h 1757363"/>
              <a:gd name="connsiteX53" fmla="*/ 3131344 w 3821799"/>
              <a:gd name="connsiteY53" fmla="*/ 1185863 h 1757363"/>
              <a:gd name="connsiteX54" fmla="*/ 3271838 w 3821799"/>
              <a:gd name="connsiteY54" fmla="*/ 1188244 h 1757363"/>
              <a:gd name="connsiteX55" fmla="*/ 3417094 w 3821799"/>
              <a:gd name="connsiteY55" fmla="*/ 1119188 h 1757363"/>
              <a:gd name="connsiteX56" fmla="*/ 3517106 w 3821799"/>
              <a:gd name="connsiteY56" fmla="*/ 1104900 h 1757363"/>
              <a:gd name="connsiteX57" fmla="*/ 3674269 w 3821799"/>
              <a:gd name="connsiteY57" fmla="*/ 1176338 h 1757363"/>
              <a:gd name="connsiteX58" fmla="*/ 3817144 w 3821799"/>
              <a:gd name="connsiteY58" fmla="*/ 1293019 h 1757363"/>
              <a:gd name="connsiteX59" fmla="*/ 3819525 w 3821799"/>
              <a:gd name="connsiteY59" fmla="*/ 1371602 h 1757363"/>
              <a:gd name="connsiteX60" fmla="*/ 3779044 w 3821799"/>
              <a:gd name="connsiteY60" fmla="*/ 1390650 h 1757363"/>
              <a:gd name="connsiteX61" fmla="*/ 3733800 w 3821799"/>
              <a:gd name="connsiteY61" fmla="*/ 1440658 h 1757363"/>
              <a:gd name="connsiteX62" fmla="*/ 3750469 w 3821799"/>
              <a:gd name="connsiteY62" fmla="*/ 1528763 h 1757363"/>
              <a:gd name="connsiteX63" fmla="*/ 3636169 w 3821799"/>
              <a:gd name="connsiteY63" fmla="*/ 1576388 h 1757363"/>
              <a:gd name="connsiteX64" fmla="*/ 3540919 w 3821799"/>
              <a:gd name="connsiteY64" fmla="*/ 1624013 h 1757363"/>
              <a:gd name="connsiteX65" fmla="*/ 3331369 w 3821799"/>
              <a:gd name="connsiteY65" fmla="*/ 1681163 h 1757363"/>
              <a:gd name="connsiteX66" fmla="*/ 3140869 w 3821799"/>
              <a:gd name="connsiteY66" fmla="*/ 1738313 h 1757363"/>
              <a:gd name="connsiteX67" fmla="*/ 2893219 w 3821799"/>
              <a:gd name="connsiteY67" fmla="*/ 1709738 h 1757363"/>
              <a:gd name="connsiteX68" fmla="*/ 2626519 w 3821799"/>
              <a:gd name="connsiteY68" fmla="*/ 1700213 h 1757363"/>
              <a:gd name="connsiteX69" fmla="*/ 2340769 w 3821799"/>
              <a:gd name="connsiteY69" fmla="*/ 1633538 h 1757363"/>
              <a:gd name="connsiteX70" fmla="*/ 2064544 w 3821799"/>
              <a:gd name="connsiteY70" fmla="*/ 1662113 h 1757363"/>
              <a:gd name="connsiteX71" fmla="*/ 1826419 w 3821799"/>
              <a:gd name="connsiteY71" fmla="*/ 1681163 h 1757363"/>
              <a:gd name="connsiteX72" fmla="*/ 1712119 w 3821799"/>
              <a:gd name="connsiteY72" fmla="*/ 1652588 h 1757363"/>
              <a:gd name="connsiteX73" fmla="*/ 1521619 w 3821799"/>
              <a:gd name="connsiteY73" fmla="*/ 1747838 h 1757363"/>
              <a:gd name="connsiteX74" fmla="*/ 1331119 w 3821799"/>
              <a:gd name="connsiteY74" fmla="*/ 1728788 h 1757363"/>
              <a:gd name="connsiteX75" fmla="*/ 1011676 w 3821799"/>
              <a:gd name="connsiteY75" fmla="*/ 1757363 h 1757363"/>
              <a:gd name="connsiteX76" fmla="*/ 882140 w 3821799"/>
              <a:gd name="connsiteY76" fmla="*/ 1662113 h 1757363"/>
              <a:gd name="connsiteX77" fmla="*/ 775468 w 3821799"/>
              <a:gd name="connsiteY77" fmla="*/ 1562101 h 1757363"/>
              <a:gd name="connsiteX78" fmla="*/ 630676 w 3821799"/>
              <a:gd name="connsiteY78" fmla="*/ 1404938 h 1757363"/>
              <a:gd name="connsiteX79" fmla="*/ 513866 w 3821799"/>
              <a:gd name="connsiteY79" fmla="*/ 1252538 h 1757363"/>
              <a:gd name="connsiteX80" fmla="*/ 292894 w 3821799"/>
              <a:gd name="connsiteY80" fmla="*/ 1147763 h 1757363"/>
              <a:gd name="connsiteX81" fmla="*/ 178594 w 3821799"/>
              <a:gd name="connsiteY81" fmla="*/ 985838 h 1757363"/>
              <a:gd name="connsiteX82" fmla="*/ 35719 w 3821799"/>
              <a:gd name="connsiteY82" fmla="*/ 919163 h 1757363"/>
              <a:gd name="connsiteX83" fmla="*/ 9526 w 3821799"/>
              <a:gd name="connsiteY83" fmla="*/ 904877 h 1757363"/>
              <a:gd name="connsiteX84" fmla="*/ 0 w 3821799"/>
              <a:gd name="connsiteY84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7269 w 3821799"/>
              <a:gd name="connsiteY14" fmla="*/ 271463 h 1757363"/>
              <a:gd name="connsiteX15" fmla="*/ 1007269 w 3821799"/>
              <a:gd name="connsiteY15" fmla="*/ 271463 h 1757363"/>
              <a:gd name="connsiteX16" fmla="*/ 1085851 w 3821799"/>
              <a:gd name="connsiteY16" fmla="*/ 240508 h 1757363"/>
              <a:gd name="connsiteX17" fmla="*/ 1131094 w 3821799"/>
              <a:gd name="connsiteY17" fmla="*/ 240507 h 1757363"/>
              <a:gd name="connsiteX18" fmla="*/ 1152526 w 3821799"/>
              <a:gd name="connsiteY18" fmla="*/ 252414 h 1757363"/>
              <a:gd name="connsiteX19" fmla="*/ 1188244 w 3821799"/>
              <a:gd name="connsiteY19" fmla="*/ 257175 h 1757363"/>
              <a:gd name="connsiteX20" fmla="*/ 1259682 w 3821799"/>
              <a:gd name="connsiteY20" fmla="*/ 226219 h 1757363"/>
              <a:gd name="connsiteX21" fmla="*/ 1445419 w 3821799"/>
              <a:gd name="connsiteY21" fmla="*/ 157163 h 1757363"/>
              <a:gd name="connsiteX22" fmla="*/ 1497806 w 3821799"/>
              <a:gd name="connsiteY22" fmla="*/ 102395 h 1757363"/>
              <a:gd name="connsiteX23" fmla="*/ 1531144 w 3821799"/>
              <a:gd name="connsiteY23" fmla="*/ 69058 h 1757363"/>
              <a:gd name="connsiteX24" fmla="*/ 1597819 w 3821799"/>
              <a:gd name="connsiteY24" fmla="*/ 90488 h 1757363"/>
              <a:gd name="connsiteX25" fmla="*/ 1597819 w 3821799"/>
              <a:gd name="connsiteY25" fmla="*/ 90488 h 1757363"/>
              <a:gd name="connsiteX26" fmla="*/ 1683544 w 3821799"/>
              <a:gd name="connsiteY26" fmla="*/ 102395 h 1757363"/>
              <a:gd name="connsiteX27" fmla="*/ 1740694 w 3821799"/>
              <a:gd name="connsiteY27" fmla="*/ 71438 h 1757363"/>
              <a:gd name="connsiteX28" fmla="*/ 1809750 w 3821799"/>
              <a:gd name="connsiteY28" fmla="*/ 85725 h 1757363"/>
              <a:gd name="connsiteX29" fmla="*/ 1862138 w 3821799"/>
              <a:gd name="connsiteY29" fmla="*/ 111920 h 1757363"/>
              <a:gd name="connsiteX30" fmla="*/ 1955007 w 3821799"/>
              <a:gd name="connsiteY30" fmla="*/ 69058 h 1757363"/>
              <a:gd name="connsiteX31" fmla="*/ 2059782 w 3821799"/>
              <a:gd name="connsiteY31" fmla="*/ 57152 h 1757363"/>
              <a:gd name="connsiteX32" fmla="*/ 2112169 w 3821799"/>
              <a:gd name="connsiteY32" fmla="*/ 42863 h 1757363"/>
              <a:gd name="connsiteX33" fmla="*/ 2190750 w 3821799"/>
              <a:gd name="connsiteY33" fmla="*/ 0 h 1757363"/>
              <a:gd name="connsiteX34" fmla="*/ 2266950 w 3821799"/>
              <a:gd name="connsiteY34" fmla="*/ 102395 h 1757363"/>
              <a:gd name="connsiteX35" fmla="*/ 2321720 w 3821799"/>
              <a:gd name="connsiteY35" fmla="*/ 207169 h 1757363"/>
              <a:gd name="connsiteX36" fmla="*/ 2407444 w 3821799"/>
              <a:gd name="connsiteY36" fmla="*/ 309563 h 1757363"/>
              <a:gd name="connsiteX37" fmla="*/ 2431257 w 3821799"/>
              <a:gd name="connsiteY37" fmla="*/ 347664 h 1757363"/>
              <a:gd name="connsiteX38" fmla="*/ 2447925 w 3821799"/>
              <a:gd name="connsiteY38" fmla="*/ 440533 h 1757363"/>
              <a:gd name="connsiteX39" fmla="*/ 2464594 w 3821799"/>
              <a:gd name="connsiteY39" fmla="*/ 488157 h 1757363"/>
              <a:gd name="connsiteX40" fmla="*/ 2481263 w 3821799"/>
              <a:gd name="connsiteY40" fmla="*/ 526257 h 1757363"/>
              <a:gd name="connsiteX41" fmla="*/ 2383632 w 3821799"/>
              <a:gd name="connsiteY41" fmla="*/ 583407 h 1757363"/>
              <a:gd name="connsiteX42" fmla="*/ 2328863 w 3821799"/>
              <a:gd name="connsiteY42" fmla="*/ 619125 h 1757363"/>
              <a:gd name="connsiteX43" fmla="*/ 2338388 w 3821799"/>
              <a:gd name="connsiteY43" fmla="*/ 678658 h 1757363"/>
              <a:gd name="connsiteX44" fmla="*/ 2355057 w 3821799"/>
              <a:gd name="connsiteY44" fmla="*/ 723900 h 1757363"/>
              <a:gd name="connsiteX45" fmla="*/ 2395538 w 3821799"/>
              <a:gd name="connsiteY45" fmla="*/ 747714 h 1757363"/>
              <a:gd name="connsiteX46" fmla="*/ 2450307 w 3821799"/>
              <a:gd name="connsiteY46" fmla="*/ 807245 h 1757363"/>
              <a:gd name="connsiteX47" fmla="*/ 2481262 w 3821799"/>
              <a:gd name="connsiteY47" fmla="*/ 876301 h 1757363"/>
              <a:gd name="connsiteX48" fmla="*/ 2526507 w 3821799"/>
              <a:gd name="connsiteY48" fmla="*/ 890589 h 1757363"/>
              <a:gd name="connsiteX49" fmla="*/ 2633663 w 3821799"/>
              <a:gd name="connsiteY49" fmla="*/ 926308 h 1757363"/>
              <a:gd name="connsiteX50" fmla="*/ 2721769 w 3821799"/>
              <a:gd name="connsiteY50" fmla="*/ 973932 h 1757363"/>
              <a:gd name="connsiteX51" fmla="*/ 2838450 w 3821799"/>
              <a:gd name="connsiteY51" fmla="*/ 1035844 h 1757363"/>
              <a:gd name="connsiteX52" fmla="*/ 3012281 w 3821799"/>
              <a:gd name="connsiteY52" fmla="*/ 1109663 h 1757363"/>
              <a:gd name="connsiteX53" fmla="*/ 3131344 w 3821799"/>
              <a:gd name="connsiteY53" fmla="*/ 1185863 h 1757363"/>
              <a:gd name="connsiteX54" fmla="*/ 3271838 w 3821799"/>
              <a:gd name="connsiteY54" fmla="*/ 1188244 h 1757363"/>
              <a:gd name="connsiteX55" fmla="*/ 3417094 w 3821799"/>
              <a:gd name="connsiteY55" fmla="*/ 1119188 h 1757363"/>
              <a:gd name="connsiteX56" fmla="*/ 3517106 w 3821799"/>
              <a:gd name="connsiteY56" fmla="*/ 1104900 h 1757363"/>
              <a:gd name="connsiteX57" fmla="*/ 3674269 w 3821799"/>
              <a:gd name="connsiteY57" fmla="*/ 1176338 h 1757363"/>
              <a:gd name="connsiteX58" fmla="*/ 3817144 w 3821799"/>
              <a:gd name="connsiteY58" fmla="*/ 1293019 h 1757363"/>
              <a:gd name="connsiteX59" fmla="*/ 3819525 w 3821799"/>
              <a:gd name="connsiteY59" fmla="*/ 1371602 h 1757363"/>
              <a:gd name="connsiteX60" fmla="*/ 3779044 w 3821799"/>
              <a:gd name="connsiteY60" fmla="*/ 1390650 h 1757363"/>
              <a:gd name="connsiteX61" fmla="*/ 3733800 w 3821799"/>
              <a:gd name="connsiteY61" fmla="*/ 1440658 h 1757363"/>
              <a:gd name="connsiteX62" fmla="*/ 3750469 w 3821799"/>
              <a:gd name="connsiteY62" fmla="*/ 1528763 h 1757363"/>
              <a:gd name="connsiteX63" fmla="*/ 3636169 w 3821799"/>
              <a:gd name="connsiteY63" fmla="*/ 1576388 h 1757363"/>
              <a:gd name="connsiteX64" fmla="*/ 3540919 w 3821799"/>
              <a:gd name="connsiteY64" fmla="*/ 1624013 h 1757363"/>
              <a:gd name="connsiteX65" fmla="*/ 3331369 w 3821799"/>
              <a:gd name="connsiteY65" fmla="*/ 1681163 h 1757363"/>
              <a:gd name="connsiteX66" fmla="*/ 3140869 w 3821799"/>
              <a:gd name="connsiteY66" fmla="*/ 1738313 h 1757363"/>
              <a:gd name="connsiteX67" fmla="*/ 2893219 w 3821799"/>
              <a:gd name="connsiteY67" fmla="*/ 1709738 h 1757363"/>
              <a:gd name="connsiteX68" fmla="*/ 2626519 w 3821799"/>
              <a:gd name="connsiteY68" fmla="*/ 1700213 h 1757363"/>
              <a:gd name="connsiteX69" fmla="*/ 2340769 w 3821799"/>
              <a:gd name="connsiteY69" fmla="*/ 1633538 h 1757363"/>
              <a:gd name="connsiteX70" fmla="*/ 2064544 w 3821799"/>
              <a:gd name="connsiteY70" fmla="*/ 1662113 h 1757363"/>
              <a:gd name="connsiteX71" fmla="*/ 1826419 w 3821799"/>
              <a:gd name="connsiteY71" fmla="*/ 1681163 h 1757363"/>
              <a:gd name="connsiteX72" fmla="*/ 1712119 w 3821799"/>
              <a:gd name="connsiteY72" fmla="*/ 1652588 h 1757363"/>
              <a:gd name="connsiteX73" fmla="*/ 1486049 w 3821799"/>
              <a:gd name="connsiteY73" fmla="*/ 1709738 h 1757363"/>
              <a:gd name="connsiteX74" fmla="*/ 1331119 w 3821799"/>
              <a:gd name="connsiteY74" fmla="*/ 1728788 h 1757363"/>
              <a:gd name="connsiteX75" fmla="*/ 1011676 w 3821799"/>
              <a:gd name="connsiteY75" fmla="*/ 1757363 h 1757363"/>
              <a:gd name="connsiteX76" fmla="*/ 882140 w 3821799"/>
              <a:gd name="connsiteY76" fmla="*/ 1662113 h 1757363"/>
              <a:gd name="connsiteX77" fmla="*/ 775468 w 3821799"/>
              <a:gd name="connsiteY77" fmla="*/ 1562101 h 1757363"/>
              <a:gd name="connsiteX78" fmla="*/ 630676 w 3821799"/>
              <a:gd name="connsiteY78" fmla="*/ 1404938 h 1757363"/>
              <a:gd name="connsiteX79" fmla="*/ 513866 w 3821799"/>
              <a:gd name="connsiteY79" fmla="*/ 1252538 h 1757363"/>
              <a:gd name="connsiteX80" fmla="*/ 292894 w 3821799"/>
              <a:gd name="connsiteY80" fmla="*/ 1147763 h 1757363"/>
              <a:gd name="connsiteX81" fmla="*/ 178594 w 3821799"/>
              <a:gd name="connsiteY81" fmla="*/ 985838 h 1757363"/>
              <a:gd name="connsiteX82" fmla="*/ 35719 w 3821799"/>
              <a:gd name="connsiteY82" fmla="*/ 919163 h 1757363"/>
              <a:gd name="connsiteX83" fmla="*/ 9526 w 3821799"/>
              <a:gd name="connsiteY83" fmla="*/ 904877 h 1757363"/>
              <a:gd name="connsiteX84" fmla="*/ 0 w 3821799"/>
              <a:gd name="connsiteY84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7269 w 3821799"/>
              <a:gd name="connsiteY14" fmla="*/ 271463 h 1757363"/>
              <a:gd name="connsiteX15" fmla="*/ 1007269 w 3821799"/>
              <a:gd name="connsiteY15" fmla="*/ 271463 h 1757363"/>
              <a:gd name="connsiteX16" fmla="*/ 1085851 w 3821799"/>
              <a:gd name="connsiteY16" fmla="*/ 240508 h 1757363"/>
              <a:gd name="connsiteX17" fmla="*/ 1131094 w 3821799"/>
              <a:gd name="connsiteY17" fmla="*/ 240507 h 1757363"/>
              <a:gd name="connsiteX18" fmla="*/ 1152526 w 3821799"/>
              <a:gd name="connsiteY18" fmla="*/ 252414 h 1757363"/>
              <a:gd name="connsiteX19" fmla="*/ 1188244 w 3821799"/>
              <a:gd name="connsiteY19" fmla="*/ 257175 h 1757363"/>
              <a:gd name="connsiteX20" fmla="*/ 1259682 w 3821799"/>
              <a:gd name="connsiteY20" fmla="*/ 226219 h 1757363"/>
              <a:gd name="connsiteX21" fmla="*/ 1445419 w 3821799"/>
              <a:gd name="connsiteY21" fmla="*/ 157163 h 1757363"/>
              <a:gd name="connsiteX22" fmla="*/ 1497806 w 3821799"/>
              <a:gd name="connsiteY22" fmla="*/ 102395 h 1757363"/>
              <a:gd name="connsiteX23" fmla="*/ 1531144 w 3821799"/>
              <a:gd name="connsiteY23" fmla="*/ 69058 h 1757363"/>
              <a:gd name="connsiteX24" fmla="*/ 1597819 w 3821799"/>
              <a:gd name="connsiteY24" fmla="*/ 90488 h 1757363"/>
              <a:gd name="connsiteX25" fmla="*/ 1597819 w 3821799"/>
              <a:gd name="connsiteY25" fmla="*/ 90488 h 1757363"/>
              <a:gd name="connsiteX26" fmla="*/ 1683544 w 3821799"/>
              <a:gd name="connsiteY26" fmla="*/ 102395 h 1757363"/>
              <a:gd name="connsiteX27" fmla="*/ 1740694 w 3821799"/>
              <a:gd name="connsiteY27" fmla="*/ 71438 h 1757363"/>
              <a:gd name="connsiteX28" fmla="*/ 1809750 w 3821799"/>
              <a:gd name="connsiteY28" fmla="*/ 85725 h 1757363"/>
              <a:gd name="connsiteX29" fmla="*/ 1862138 w 3821799"/>
              <a:gd name="connsiteY29" fmla="*/ 111920 h 1757363"/>
              <a:gd name="connsiteX30" fmla="*/ 1955007 w 3821799"/>
              <a:gd name="connsiteY30" fmla="*/ 69058 h 1757363"/>
              <a:gd name="connsiteX31" fmla="*/ 2059782 w 3821799"/>
              <a:gd name="connsiteY31" fmla="*/ 57152 h 1757363"/>
              <a:gd name="connsiteX32" fmla="*/ 2112169 w 3821799"/>
              <a:gd name="connsiteY32" fmla="*/ 42863 h 1757363"/>
              <a:gd name="connsiteX33" fmla="*/ 2190750 w 3821799"/>
              <a:gd name="connsiteY33" fmla="*/ 0 h 1757363"/>
              <a:gd name="connsiteX34" fmla="*/ 2266950 w 3821799"/>
              <a:gd name="connsiteY34" fmla="*/ 102395 h 1757363"/>
              <a:gd name="connsiteX35" fmla="*/ 2321720 w 3821799"/>
              <a:gd name="connsiteY35" fmla="*/ 207169 h 1757363"/>
              <a:gd name="connsiteX36" fmla="*/ 2407444 w 3821799"/>
              <a:gd name="connsiteY36" fmla="*/ 309563 h 1757363"/>
              <a:gd name="connsiteX37" fmla="*/ 2431257 w 3821799"/>
              <a:gd name="connsiteY37" fmla="*/ 347664 h 1757363"/>
              <a:gd name="connsiteX38" fmla="*/ 2447925 w 3821799"/>
              <a:gd name="connsiteY38" fmla="*/ 440533 h 1757363"/>
              <a:gd name="connsiteX39" fmla="*/ 2464594 w 3821799"/>
              <a:gd name="connsiteY39" fmla="*/ 488157 h 1757363"/>
              <a:gd name="connsiteX40" fmla="*/ 2481263 w 3821799"/>
              <a:gd name="connsiteY40" fmla="*/ 526257 h 1757363"/>
              <a:gd name="connsiteX41" fmla="*/ 2383632 w 3821799"/>
              <a:gd name="connsiteY41" fmla="*/ 583407 h 1757363"/>
              <a:gd name="connsiteX42" fmla="*/ 2328863 w 3821799"/>
              <a:gd name="connsiteY42" fmla="*/ 619125 h 1757363"/>
              <a:gd name="connsiteX43" fmla="*/ 2338388 w 3821799"/>
              <a:gd name="connsiteY43" fmla="*/ 678658 h 1757363"/>
              <a:gd name="connsiteX44" fmla="*/ 2355057 w 3821799"/>
              <a:gd name="connsiteY44" fmla="*/ 723900 h 1757363"/>
              <a:gd name="connsiteX45" fmla="*/ 2395538 w 3821799"/>
              <a:gd name="connsiteY45" fmla="*/ 747714 h 1757363"/>
              <a:gd name="connsiteX46" fmla="*/ 2450307 w 3821799"/>
              <a:gd name="connsiteY46" fmla="*/ 807245 h 1757363"/>
              <a:gd name="connsiteX47" fmla="*/ 2481262 w 3821799"/>
              <a:gd name="connsiteY47" fmla="*/ 876301 h 1757363"/>
              <a:gd name="connsiteX48" fmla="*/ 2526507 w 3821799"/>
              <a:gd name="connsiteY48" fmla="*/ 890589 h 1757363"/>
              <a:gd name="connsiteX49" fmla="*/ 2633663 w 3821799"/>
              <a:gd name="connsiteY49" fmla="*/ 926308 h 1757363"/>
              <a:gd name="connsiteX50" fmla="*/ 2721769 w 3821799"/>
              <a:gd name="connsiteY50" fmla="*/ 973932 h 1757363"/>
              <a:gd name="connsiteX51" fmla="*/ 2838450 w 3821799"/>
              <a:gd name="connsiteY51" fmla="*/ 1035844 h 1757363"/>
              <a:gd name="connsiteX52" fmla="*/ 3012281 w 3821799"/>
              <a:gd name="connsiteY52" fmla="*/ 1109663 h 1757363"/>
              <a:gd name="connsiteX53" fmla="*/ 3131344 w 3821799"/>
              <a:gd name="connsiteY53" fmla="*/ 1185863 h 1757363"/>
              <a:gd name="connsiteX54" fmla="*/ 3271838 w 3821799"/>
              <a:gd name="connsiteY54" fmla="*/ 1188244 h 1757363"/>
              <a:gd name="connsiteX55" fmla="*/ 3417094 w 3821799"/>
              <a:gd name="connsiteY55" fmla="*/ 1119188 h 1757363"/>
              <a:gd name="connsiteX56" fmla="*/ 3517106 w 3821799"/>
              <a:gd name="connsiteY56" fmla="*/ 1104900 h 1757363"/>
              <a:gd name="connsiteX57" fmla="*/ 3674269 w 3821799"/>
              <a:gd name="connsiteY57" fmla="*/ 1176338 h 1757363"/>
              <a:gd name="connsiteX58" fmla="*/ 3817144 w 3821799"/>
              <a:gd name="connsiteY58" fmla="*/ 1293019 h 1757363"/>
              <a:gd name="connsiteX59" fmla="*/ 3819525 w 3821799"/>
              <a:gd name="connsiteY59" fmla="*/ 1371602 h 1757363"/>
              <a:gd name="connsiteX60" fmla="*/ 3779044 w 3821799"/>
              <a:gd name="connsiteY60" fmla="*/ 1390650 h 1757363"/>
              <a:gd name="connsiteX61" fmla="*/ 3733800 w 3821799"/>
              <a:gd name="connsiteY61" fmla="*/ 1440658 h 1757363"/>
              <a:gd name="connsiteX62" fmla="*/ 3750469 w 3821799"/>
              <a:gd name="connsiteY62" fmla="*/ 1528763 h 1757363"/>
              <a:gd name="connsiteX63" fmla="*/ 3636169 w 3821799"/>
              <a:gd name="connsiteY63" fmla="*/ 1576388 h 1757363"/>
              <a:gd name="connsiteX64" fmla="*/ 3540919 w 3821799"/>
              <a:gd name="connsiteY64" fmla="*/ 1624013 h 1757363"/>
              <a:gd name="connsiteX65" fmla="*/ 3331369 w 3821799"/>
              <a:gd name="connsiteY65" fmla="*/ 1681163 h 1757363"/>
              <a:gd name="connsiteX66" fmla="*/ 3140869 w 3821799"/>
              <a:gd name="connsiteY66" fmla="*/ 1738313 h 1757363"/>
              <a:gd name="connsiteX67" fmla="*/ 2893219 w 3821799"/>
              <a:gd name="connsiteY67" fmla="*/ 1709738 h 1757363"/>
              <a:gd name="connsiteX68" fmla="*/ 2626519 w 3821799"/>
              <a:gd name="connsiteY68" fmla="*/ 1700213 h 1757363"/>
              <a:gd name="connsiteX69" fmla="*/ 2340769 w 3821799"/>
              <a:gd name="connsiteY69" fmla="*/ 1633538 h 1757363"/>
              <a:gd name="connsiteX70" fmla="*/ 2064544 w 3821799"/>
              <a:gd name="connsiteY70" fmla="*/ 1662113 h 1757363"/>
              <a:gd name="connsiteX71" fmla="*/ 1826419 w 3821799"/>
              <a:gd name="connsiteY71" fmla="*/ 1681163 h 1757363"/>
              <a:gd name="connsiteX72" fmla="*/ 1712119 w 3821799"/>
              <a:gd name="connsiteY72" fmla="*/ 1652588 h 1757363"/>
              <a:gd name="connsiteX73" fmla="*/ 1486049 w 3821799"/>
              <a:gd name="connsiteY73" fmla="*/ 1709738 h 1757363"/>
              <a:gd name="connsiteX74" fmla="*/ 1331119 w 3821799"/>
              <a:gd name="connsiteY74" fmla="*/ 1728788 h 1757363"/>
              <a:gd name="connsiteX75" fmla="*/ 1011676 w 3821799"/>
              <a:gd name="connsiteY75" fmla="*/ 1757363 h 1757363"/>
              <a:gd name="connsiteX76" fmla="*/ 833230 w 3821799"/>
              <a:gd name="connsiteY76" fmla="*/ 1714500 h 1757363"/>
              <a:gd name="connsiteX77" fmla="*/ 775468 w 3821799"/>
              <a:gd name="connsiteY77" fmla="*/ 1562101 h 1757363"/>
              <a:gd name="connsiteX78" fmla="*/ 630676 w 3821799"/>
              <a:gd name="connsiteY78" fmla="*/ 1404938 h 1757363"/>
              <a:gd name="connsiteX79" fmla="*/ 513866 w 3821799"/>
              <a:gd name="connsiteY79" fmla="*/ 1252538 h 1757363"/>
              <a:gd name="connsiteX80" fmla="*/ 292894 w 3821799"/>
              <a:gd name="connsiteY80" fmla="*/ 1147763 h 1757363"/>
              <a:gd name="connsiteX81" fmla="*/ 178594 w 3821799"/>
              <a:gd name="connsiteY81" fmla="*/ 985838 h 1757363"/>
              <a:gd name="connsiteX82" fmla="*/ 35719 w 3821799"/>
              <a:gd name="connsiteY82" fmla="*/ 919163 h 1757363"/>
              <a:gd name="connsiteX83" fmla="*/ 9526 w 3821799"/>
              <a:gd name="connsiteY83" fmla="*/ 904877 h 1757363"/>
              <a:gd name="connsiteX84" fmla="*/ 0 w 3821799"/>
              <a:gd name="connsiteY84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7269 w 3821799"/>
              <a:gd name="connsiteY14" fmla="*/ 271463 h 1757363"/>
              <a:gd name="connsiteX15" fmla="*/ 1007269 w 3821799"/>
              <a:gd name="connsiteY15" fmla="*/ 271463 h 1757363"/>
              <a:gd name="connsiteX16" fmla="*/ 1085851 w 3821799"/>
              <a:gd name="connsiteY16" fmla="*/ 240508 h 1757363"/>
              <a:gd name="connsiteX17" fmla="*/ 1131094 w 3821799"/>
              <a:gd name="connsiteY17" fmla="*/ 240507 h 1757363"/>
              <a:gd name="connsiteX18" fmla="*/ 1152526 w 3821799"/>
              <a:gd name="connsiteY18" fmla="*/ 252414 h 1757363"/>
              <a:gd name="connsiteX19" fmla="*/ 1188244 w 3821799"/>
              <a:gd name="connsiteY19" fmla="*/ 257175 h 1757363"/>
              <a:gd name="connsiteX20" fmla="*/ 1259682 w 3821799"/>
              <a:gd name="connsiteY20" fmla="*/ 226219 h 1757363"/>
              <a:gd name="connsiteX21" fmla="*/ 1445419 w 3821799"/>
              <a:gd name="connsiteY21" fmla="*/ 157163 h 1757363"/>
              <a:gd name="connsiteX22" fmla="*/ 1497806 w 3821799"/>
              <a:gd name="connsiteY22" fmla="*/ 102395 h 1757363"/>
              <a:gd name="connsiteX23" fmla="*/ 1531144 w 3821799"/>
              <a:gd name="connsiteY23" fmla="*/ 69058 h 1757363"/>
              <a:gd name="connsiteX24" fmla="*/ 1597819 w 3821799"/>
              <a:gd name="connsiteY24" fmla="*/ 90488 h 1757363"/>
              <a:gd name="connsiteX25" fmla="*/ 1597819 w 3821799"/>
              <a:gd name="connsiteY25" fmla="*/ 90488 h 1757363"/>
              <a:gd name="connsiteX26" fmla="*/ 1683544 w 3821799"/>
              <a:gd name="connsiteY26" fmla="*/ 102395 h 1757363"/>
              <a:gd name="connsiteX27" fmla="*/ 1740694 w 3821799"/>
              <a:gd name="connsiteY27" fmla="*/ 71438 h 1757363"/>
              <a:gd name="connsiteX28" fmla="*/ 1809750 w 3821799"/>
              <a:gd name="connsiteY28" fmla="*/ 85725 h 1757363"/>
              <a:gd name="connsiteX29" fmla="*/ 1862138 w 3821799"/>
              <a:gd name="connsiteY29" fmla="*/ 111920 h 1757363"/>
              <a:gd name="connsiteX30" fmla="*/ 1955007 w 3821799"/>
              <a:gd name="connsiteY30" fmla="*/ 69058 h 1757363"/>
              <a:gd name="connsiteX31" fmla="*/ 2059782 w 3821799"/>
              <a:gd name="connsiteY31" fmla="*/ 57152 h 1757363"/>
              <a:gd name="connsiteX32" fmla="*/ 2112169 w 3821799"/>
              <a:gd name="connsiteY32" fmla="*/ 42863 h 1757363"/>
              <a:gd name="connsiteX33" fmla="*/ 2190750 w 3821799"/>
              <a:gd name="connsiteY33" fmla="*/ 0 h 1757363"/>
              <a:gd name="connsiteX34" fmla="*/ 2266950 w 3821799"/>
              <a:gd name="connsiteY34" fmla="*/ 102395 h 1757363"/>
              <a:gd name="connsiteX35" fmla="*/ 2321720 w 3821799"/>
              <a:gd name="connsiteY35" fmla="*/ 207169 h 1757363"/>
              <a:gd name="connsiteX36" fmla="*/ 2407444 w 3821799"/>
              <a:gd name="connsiteY36" fmla="*/ 309563 h 1757363"/>
              <a:gd name="connsiteX37" fmla="*/ 2431257 w 3821799"/>
              <a:gd name="connsiteY37" fmla="*/ 347664 h 1757363"/>
              <a:gd name="connsiteX38" fmla="*/ 2447925 w 3821799"/>
              <a:gd name="connsiteY38" fmla="*/ 440533 h 1757363"/>
              <a:gd name="connsiteX39" fmla="*/ 2464594 w 3821799"/>
              <a:gd name="connsiteY39" fmla="*/ 488157 h 1757363"/>
              <a:gd name="connsiteX40" fmla="*/ 2481263 w 3821799"/>
              <a:gd name="connsiteY40" fmla="*/ 526257 h 1757363"/>
              <a:gd name="connsiteX41" fmla="*/ 2383632 w 3821799"/>
              <a:gd name="connsiteY41" fmla="*/ 583407 h 1757363"/>
              <a:gd name="connsiteX42" fmla="*/ 2328863 w 3821799"/>
              <a:gd name="connsiteY42" fmla="*/ 619125 h 1757363"/>
              <a:gd name="connsiteX43" fmla="*/ 2338388 w 3821799"/>
              <a:gd name="connsiteY43" fmla="*/ 678658 h 1757363"/>
              <a:gd name="connsiteX44" fmla="*/ 2355057 w 3821799"/>
              <a:gd name="connsiteY44" fmla="*/ 723900 h 1757363"/>
              <a:gd name="connsiteX45" fmla="*/ 2395538 w 3821799"/>
              <a:gd name="connsiteY45" fmla="*/ 747714 h 1757363"/>
              <a:gd name="connsiteX46" fmla="*/ 2450307 w 3821799"/>
              <a:gd name="connsiteY46" fmla="*/ 807245 h 1757363"/>
              <a:gd name="connsiteX47" fmla="*/ 2481262 w 3821799"/>
              <a:gd name="connsiteY47" fmla="*/ 876301 h 1757363"/>
              <a:gd name="connsiteX48" fmla="*/ 2526507 w 3821799"/>
              <a:gd name="connsiteY48" fmla="*/ 890589 h 1757363"/>
              <a:gd name="connsiteX49" fmla="*/ 2633663 w 3821799"/>
              <a:gd name="connsiteY49" fmla="*/ 926308 h 1757363"/>
              <a:gd name="connsiteX50" fmla="*/ 2721769 w 3821799"/>
              <a:gd name="connsiteY50" fmla="*/ 973932 h 1757363"/>
              <a:gd name="connsiteX51" fmla="*/ 2838450 w 3821799"/>
              <a:gd name="connsiteY51" fmla="*/ 1035844 h 1757363"/>
              <a:gd name="connsiteX52" fmla="*/ 3012281 w 3821799"/>
              <a:gd name="connsiteY52" fmla="*/ 1109663 h 1757363"/>
              <a:gd name="connsiteX53" fmla="*/ 3131344 w 3821799"/>
              <a:gd name="connsiteY53" fmla="*/ 1185863 h 1757363"/>
              <a:gd name="connsiteX54" fmla="*/ 3271838 w 3821799"/>
              <a:gd name="connsiteY54" fmla="*/ 1188244 h 1757363"/>
              <a:gd name="connsiteX55" fmla="*/ 3417094 w 3821799"/>
              <a:gd name="connsiteY55" fmla="*/ 1119188 h 1757363"/>
              <a:gd name="connsiteX56" fmla="*/ 3517106 w 3821799"/>
              <a:gd name="connsiteY56" fmla="*/ 1104900 h 1757363"/>
              <a:gd name="connsiteX57" fmla="*/ 3674269 w 3821799"/>
              <a:gd name="connsiteY57" fmla="*/ 1176338 h 1757363"/>
              <a:gd name="connsiteX58" fmla="*/ 3817144 w 3821799"/>
              <a:gd name="connsiteY58" fmla="*/ 1293019 h 1757363"/>
              <a:gd name="connsiteX59" fmla="*/ 3819525 w 3821799"/>
              <a:gd name="connsiteY59" fmla="*/ 1371602 h 1757363"/>
              <a:gd name="connsiteX60" fmla="*/ 3779044 w 3821799"/>
              <a:gd name="connsiteY60" fmla="*/ 1390650 h 1757363"/>
              <a:gd name="connsiteX61" fmla="*/ 3733800 w 3821799"/>
              <a:gd name="connsiteY61" fmla="*/ 1440658 h 1757363"/>
              <a:gd name="connsiteX62" fmla="*/ 3750469 w 3821799"/>
              <a:gd name="connsiteY62" fmla="*/ 1528763 h 1757363"/>
              <a:gd name="connsiteX63" fmla="*/ 3636169 w 3821799"/>
              <a:gd name="connsiteY63" fmla="*/ 1576388 h 1757363"/>
              <a:gd name="connsiteX64" fmla="*/ 3540919 w 3821799"/>
              <a:gd name="connsiteY64" fmla="*/ 1624013 h 1757363"/>
              <a:gd name="connsiteX65" fmla="*/ 3331369 w 3821799"/>
              <a:gd name="connsiteY65" fmla="*/ 1681163 h 1757363"/>
              <a:gd name="connsiteX66" fmla="*/ 3140869 w 3821799"/>
              <a:gd name="connsiteY66" fmla="*/ 1738313 h 1757363"/>
              <a:gd name="connsiteX67" fmla="*/ 2893219 w 3821799"/>
              <a:gd name="connsiteY67" fmla="*/ 1709738 h 1757363"/>
              <a:gd name="connsiteX68" fmla="*/ 2626519 w 3821799"/>
              <a:gd name="connsiteY68" fmla="*/ 1700213 h 1757363"/>
              <a:gd name="connsiteX69" fmla="*/ 2340769 w 3821799"/>
              <a:gd name="connsiteY69" fmla="*/ 1633538 h 1757363"/>
              <a:gd name="connsiteX70" fmla="*/ 2064544 w 3821799"/>
              <a:gd name="connsiteY70" fmla="*/ 1662113 h 1757363"/>
              <a:gd name="connsiteX71" fmla="*/ 1826419 w 3821799"/>
              <a:gd name="connsiteY71" fmla="*/ 1681163 h 1757363"/>
              <a:gd name="connsiteX72" fmla="*/ 1712119 w 3821799"/>
              <a:gd name="connsiteY72" fmla="*/ 1652588 h 1757363"/>
              <a:gd name="connsiteX73" fmla="*/ 1486049 w 3821799"/>
              <a:gd name="connsiteY73" fmla="*/ 1709738 h 1757363"/>
              <a:gd name="connsiteX74" fmla="*/ 1331119 w 3821799"/>
              <a:gd name="connsiteY74" fmla="*/ 1728788 h 1757363"/>
              <a:gd name="connsiteX75" fmla="*/ 1011676 w 3821799"/>
              <a:gd name="connsiteY75" fmla="*/ 1757363 h 1757363"/>
              <a:gd name="connsiteX76" fmla="*/ 833230 w 3821799"/>
              <a:gd name="connsiteY76" fmla="*/ 1714500 h 1757363"/>
              <a:gd name="connsiteX77" fmla="*/ 757683 w 3821799"/>
              <a:gd name="connsiteY77" fmla="*/ 1557338 h 1757363"/>
              <a:gd name="connsiteX78" fmla="*/ 630676 w 3821799"/>
              <a:gd name="connsiteY78" fmla="*/ 1404938 h 1757363"/>
              <a:gd name="connsiteX79" fmla="*/ 513866 w 3821799"/>
              <a:gd name="connsiteY79" fmla="*/ 1252538 h 1757363"/>
              <a:gd name="connsiteX80" fmla="*/ 292894 w 3821799"/>
              <a:gd name="connsiteY80" fmla="*/ 1147763 h 1757363"/>
              <a:gd name="connsiteX81" fmla="*/ 178594 w 3821799"/>
              <a:gd name="connsiteY81" fmla="*/ 985838 h 1757363"/>
              <a:gd name="connsiteX82" fmla="*/ 35719 w 3821799"/>
              <a:gd name="connsiteY82" fmla="*/ 919163 h 1757363"/>
              <a:gd name="connsiteX83" fmla="*/ 9526 w 3821799"/>
              <a:gd name="connsiteY83" fmla="*/ 904877 h 1757363"/>
              <a:gd name="connsiteX84" fmla="*/ 0 w 3821799"/>
              <a:gd name="connsiteY84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7269 w 3821799"/>
              <a:gd name="connsiteY14" fmla="*/ 271463 h 1757363"/>
              <a:gd name="connsiteX15" fmla="*/ 1007269 w 3821799"/>
              <a:gd name="connsiteY15" fmla="*/ 271463 h 1757363"/>
              <a:gd name="connsiteX16" fmla="*/ 1085851 w 3821799"/>
              <a:gd name="connsiteY16" fmla="*/ 240508 h 1757363"/>
              <a:gd name="connsiteX17" fmla="*/ 1131094 w 3821799"/>
              <a:gd name="connsiteY17" fmla="*/ 240507 h 1757363"/>
              <a:gd name="connsiteX18" fmla="*/ 1152526 w 3821799"/>
              <a:gd name="connsiteY18" fmla="*/ 252414 h 1757363"/>
              <a:gd name="connsiteX19" fmla="*/ 1188244 w 3821799"/>
              <a:gd name="connsiteY19" fmla="*/ 257175 h 1757363"/>
              <a:gd name="connsiteX20" fmla="*/ 1330823 w 3821799"/>
              <a:gd name="connsiteY20" fmla="*/ 283369 h 1757363"/>
              <a:gd name="connsiteX21" fmla="*/ 1445419 w 3821799"/>
              <a:gd name="connsiteY21" fmla="*/ 157163 h 1757363"/>
              <a:gd name="connsiteX22" fmla="*/ 1497806 w 3821799"/>
              <a:gd name="connsiteY22" fmla="*/ 102395 h 1757363"/>
              <a:gd name="connsiteX23" fmla="*/ 1531144 w 3821799"/>
              <a:gd name="connsiteY23" fmla="*/ 69058 h 1757363"/>
              <a:gd name="connsiteX24" fmla="*/ 1597819 w 3821799"/>
              <a:gd name="connsiteY24" fmla="*/ 90488 h 1757363"/>
              <a:gd name="connsiteX25" fmla="*/ 1597819 w 3821799"/>
              <a:gd name="connsiteY25" fmla="*/ 90488 h 1757363"/>
              <a:gd name="connsiteX26" fmla="*/ 1683544 w 3821799"/>
              <a:gd name="connsiteY26" fmla="*/ 102395 h 1757363"/>
              <a:gd name="connsiteX27" fmla="*/ 1740694 w 3821799"/>
              <a:gd name="connsiteY27" fmla="*/ 71438 h 1757363"/>
              <a:gd name="connsiteX28" fmla="*/ 1809750 w 3821799"/>
              <a:gd name="connsiteY28" fmla="*/ 85725 h 1757363"/>
              <a:gd name="connsiteX29" fmla="*/ 1862138 w 3821799"/>
              <a:gd name="connsiteY29" fmla="*/ 111920 h 1757363"/>
              <a:gd name="connsiteX30" fmla="*/ 1955007 w 3821799"/>
              <a:gd name="connsiteY30" fmla="*/ 69058 h 1757363"/>
              <a:gd name="connsiteX31" fmla="*/ 2059782 w 3821799"/>
              <a:gd name="connsiteY31" fmla="*/ 57152 h 1757363"/>
              <a:gd name="connsiteX32" fmla="*/ 2112169 w 3821799"/>
              <a:gd name="connsiteY32" fmla="*/ 42863 h 1757363"/>
              <a:gd name="connsiteX33" fmla="*/ 2190750 w 3821799"/>
              <a:gd name="connsiteY33" fmla="*/ 0 h 1757363"/>
              <a:gd name="connsiteX34" fmla="*/ 2266950 w 3821799"/>
              <a:gd name="connsiteY34" fmla="*/ 102395 h 1757363"/>
              <a:gd name="connsiteX35" fmla="*/ 2321720 w 3821799"/>
              <a:gd name="connsiteY35" fmla="*/ 207169 h 1757363"/>
              <a:gd name="connsiteX36" fmla="*/ 2407444 w 3821799"/>
              <a:gd name="connsiteY36" fmla="*/ 309563 h 1757363"/>
              <a:gd name="connsiteX37" fmla="*/ 2431257 w 3821799"/>
              <a:gd name="connsiteY37" fmla="*/ 347664 h 1757363"/>
              <a:gd name="connsiteX38" fmla="*/ 2447925 w 3821799"/>
              <a:gd name="connsiteY38" fmla="*/ 440533 h 1757363"/>
              <a:gd name="connsiteX39" fmla="*/ 2464594 w 3821799"/>
              <a:gd name="connsiteY39" fmla="*/ 488157 h 1757363"/>
              <a:gd name="connsiteX40" fmla="*/ 2481263 w 3821799"/>
              <a:gd name="connsiteY40" fmla="*/ 526257 h 1757363"/>
              <a:gd name="connsiteX41" fmla="*/ 2383632 w 3821799"/>
              <a:gd name="connsiteY41" fmla="*/ 583407 h 1757363"/>
              <a:gd name="connsiteX42" fmla="*/ 2328863 w 3821799"/>
              <a:gd name="connsiteY42" fmla="*/ 619125 h 1757363"/>
              <a:gd name="connsiteX43" fmla="*/ 2338388 w 3821799"/>
              <a:gd name="connsiteY43" fmla="*/ 678658 h 1757363"/>
              <a:gd name="connsiteX44" fmla="*/ 2355057 w 3821799"/>
              <a:gd name="connsiteY44" fmla="*/ 723900 h 1757363"/>
              <a:gd name="connsiteX45" fmla="*/ 2395538 w 3821799"/>
              <a:gd name="connsiteY45" fmla="*/ 747714 h 1757363"/>
              <a:gd name="connsiteX46" fmla="*/ 2450307 w 3821799"/>
              <a:gd name="connsiteY46" fmla="*/ 807245 h 1757363"/>
              <a:gd name="connsiteX47" fmla="*/ 2481262 w 3821799"/>
              <a:gd name="connsiteY47" fmla="*/ 876301 h 1757363"/>
              <a:gd name="connsiteX48" fmla="*/ 2526507 w 3821799"/>
              <a:gd name="connsiteY48" fmla="*/ 890589 h 1757363"/>
              <a:gd name="connsiteX49" fmla="*/ 2633663 w 3821799"/>
              <a:gd name="connsiteY49" fmla="*/ 926308 h 1757363"/>
              <a:gd name="connsiteX50" fmla="*/ 2721769 w 3821799"/>
              <a:gd name="connsiteY50" fmla="*/ 973932 h 1757363"/>
              <a:gd name="connsiteX51" fmla="*/ 2838450 w 3821799"/>
              <a:gd name="connsiteY51" fmla="*/ 1035844 h 1757363"/>
              <a:gd name="connsiteX52" fmla="*/ 3012281 w 3821799"/>
              <a:gd name="connsiteY52" fmla="*/ 1109663 h 1757363"/>
              <a:gd name="connsiteX53" fmla="*/ 3131344 w 3821799"/>
              <a:gd name="connsiteY53" fmla="*/ 1185863 h 1757363"/>
              <a:gd name="connsiteX54" fmla="*/ 3271838 w 3821799"/>
              <a:gd name="connsiteY54" fmla="*/ 1188244 h 1757363"/>
              <a:gd name="connsiteX55" fmla="*/ 3417094 w 3821799"/>
              <a:gd name="connsiteY55" fmla="*/ 1119188 h 1757363"/>
              <a:gd name="connsiteX56" fmla="*/ 3517106 w 3821799"/>
              <a:gd name="connsiteY56" fmla="*/ 1104900 h 1757363"/>
              <a:gd name="connsiteX57" fmla="*/ 3674269 w 3821799"/>
              <a:gd name="connsiteY57" fmla="*/ 1176338 h 1757363"/>
              <a:gd name="connsiteX58" fmla="*/ 3817144 w 3821799"/>
              <a:gd name="connsiteY58" fmla="*/ 1293019 h 1757363"/>
              <a:gd name="connsiteX59" fmla="*/ 3819525 w 3821799"/>
              <a:gd name="connsiteY59" fmla="*/ 1371602 h 1757363"/>
              <a:gd name="connsiteX60" fmla="*/ 3779044 w 3821799"/>
              <a:gd name="connsiteY60" fmla="*/ 1390650 h 1757363"/>
              <a:gd name="connsiteX61" fmla="*/ 3733800 w 3821799"/>
              <a:gd name="connsiteY61" fmla="*/ 1440658 h 1757363"/>
              <a:gd name="connsiteX62" fmla="*/ 3750469 w 3821799"/>
              <a:gd name="connsiteY62" fmla="*/ 1528763 h 1757363"/>
              <a:gd name="connsiteX63" fmla="*/ 3636169 w 3821799"/>
              <a:gd name="connsiteY63" fmla="*/ 1576388 h 1757363"/>
              <a:gd name="connsiteX64" fmla="*/ 3540919 w 3821799"/>
              <a:gd name="connsiteY64" fmla="*/ 1624013 h 1757363"/>
              <a:gd name="connsiteX65" fmla="*/ 3331369 w 3821799"/>
              <a:gd name="connsiteY65" fmla="*/ 1681163 h 1757363"/>
              <a:gd name="connsiteX66" fmla="*/ 3140869 w 3821799"/>
              <a:gd name="connsiteY66" fmla="*/ 1738313 h 1757363"/>
              <a:gd name="connsiteX67" fmla="*/ 2893219 w 3821799"/>
              <a:gd name="connsiteY67" fmla="*/ 1709738 h 1757363"/>
              <a:gd name="connsiteX68" fmla="*/ 2626519 w 3821799"/>
              <a:gd name="connsiteY68" fmla="*/ 1700213 h 1757363"/>
              <a:gd name="connsiteX69" fmla="*/ 2340769 w 3821799"/>
              <a:gd name="connsiteY69" fmla="*/ 1633538 h 1757363"/>
              <a:gd name="connsiteX70" fmla="*/ 2064544 w 3821799"/>
              <a:gd name="connsiteY70" fmla="*/ 1662113 h 1757363"/>
              <a:gd name="connsiteX71" fmla="*/ 1826419 w 3821799"/>
              <a:gd name="connsiteY71" fmla="*/ 1681163 h 1757363"/>
              <a:gd name="connsiteX72" fmla="*/ 1712119 w 3821799"/>
              <a:gd name="connsiteY72" fmla="*/ 1652588 h 1757363"/>
              <a:gd name="connsiteX73" fmla="*/ 1486049 w 3821799"/>
              <a:gd name="connsiteY73" fmla="*/ 1709738 h 1757363"/>
              <a:gd name="connsiteX74" fmla="*/ 1331119 w 3821799"/>
              <a:gd name="connsiteY74" fmla="*/ 1728788 h 1757363"/>
              <a:gd name="connsiteX75" fmla="*/ 1011676 w 3821799"/>
              <a:gd name="connsiteY75" fmla="*/ 1757363 h 1757363"/>
              <a:gd name="connsiteX76" fmla="*/ 833230 w 3821799"/>
              <a:gd name="connsiteY76" fmla="*/ 1714500 h 1757363"/>
              <a:gd name="connsiteX77" fmla="*/ 757683 w 3821799"/>
              <a:gd name="connsiteY77" fmla="*/ 1557338 h 1757363"/>
              <a:gd name="connsiteX78" fmla="*/ 630676 w 3821799"/>
              <a:gd name="connsiteY78" fmla="*/ 1404938 h 1757363"/>
              <a:gd name="connsiteX79" fmla="*/ 513866 w 3821799"/>
              <a:gd name="connsiteY79" fmla="*/ 1252538 h 1757363"/>
              <a:gd name="connsiteX80" fmla="*/ 292894 w 3821799"/>
              <a:gd name="connsiteY80" fmla="*/ 1147763 h 1757363"/>
              <a:gd name="connsiteX81" fmla="*/ 178594 w 3821799"/>
              <a:gd name="connsiteY81" fmla="*/ 985838 h 1757363"/>
              <a:gd name="connsiteX82" fmla="*/ 35719 w 3821799"/>
              <a:gd name="connsiteY82" fmla="*/ 919163 h 1757363"/>
              <a:gd name="connsiteX83" fmla="*/ 9526 w 3821799"/>
              <a:gd name="connsiteY83" fmla="*/ 904877 h 1757363"/>
              <a:gd name="connsiteX84" fmla="*/ 0 w 3821799"/>
              <a:gd name="connsiteY84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7269 w 3821799"/>
              <a:gd name="connsiteY14" fmla="*/ 271463 h 1757363"/>
              <a:gd name="connsiteX15" fmla="*/ 1007269 w 3821799"/>
              <a:gd name="connsiteY15" fmla="*/ 271463 h 1757363"/>
              <a:gd name="connsiteX16" fmla="*/ 1085851 w 3821799"/>
              <a:gd name="connsiteY16" fmla="*/ 240508 h 1757363"/>
              <a:gd name="connsiteX17" fmla="*/ 1131094 w 3821799"/>
              <a:gd name="connsiteY17" fmla="*/ 240507 h 1757363"/>
              <a:gd name="connsiteX18" fmla="*/ 1152526 w 3821799"/>
              <a:gd name="connsiteY18" fmla="*/ 252414 h 1757363"/>
              <a:gd name="connsiteX19" fmla="*/ 1188244 w 3821799"/>
              <a:gd name="connsiteY19" fmla="*/ 314325 h 1757363"/>
              <a:gd name="connsiteX20" fmla="*/ 1330823 w 3821799"/>
              <a:gd name="connsiteY20" fmla="*/ 283369 h 1757363"/>
              <a:gd name="connsiteX21" fmla="*/ 1445419 w 3821799"/>
              <a:gd name="connsiteY21" fmla="*/ 157163 h 1757363"/>
              <a:gd name="connsiteX22" fmla="*/ 1497806 w 3821799"/>
              <a:gd name="connsiteY22" fmla="*/ 102395 h 1757363"/>
              <a:gd name="connsiteX23" fmla="*/ 1531144 w 3821799"/>
              <a:gd name="connsiteY23" fmla="*/ 69058 h 1757363"/>
              <a:gd name="connsiteX24" fmla="*/ 1597819 w 3821799"/>
              <a:gd name="connsiteY24" fmla="*/ 90488 h 1757363"/>
              <a:gd name="connsiteX25" fmla="*/ 1597819 w 3821799"/>
              <a:gd name="connsiteY25" fmla="*/ 90488 h 1757363"/>
              <a:gd name="connsiteX26" fmla="*/ 1683544 w 3821799"/>
              <a:gd name="connsiteY26" fmla="*/ 102395 h 1757363"/>
              <a:gd name="connsiteX27" fmla="*/ 1740694 w 3821799"/>
              <a:gd name="connsiteY27" fmla="*/ 71438 h 1757363"/>
              <a:gd name="connsiteX28" fmla="*/ 1809750 w 3821799"/>
              <a:gd name="connsiteY28" fmla="*/ 85725 h 1757363"/>
              <a:gd name="connsiteX29" fmla="*/ 1862138 w 3821799"/>
              <a:gd name="connsiteY29" fmla="*/ 111920 h 1757363"/>
              <a:gd name="connsiteX30" fmla="*/ 1955007 w 3821799"/>
              <a:gd name="connsiteY30" fmla="*/ 69058 h 1757363"/>
              <a:gd name="connsiteX31" fmla="*/ 2059782 w 3821799"/>
              <a:gd name="connsiteY31" fmla="*/ 57152 h 1757363"/>
              <a:gd name="connsiteX32" fmla="*/ 2112169 w 3821799"/>
              <a:gd name="connsiteY32" fmla="*/ 42863 h 1757363"/>
              <a:gd name="connsiteX33" fmla="*/ 2190750 w 3821799"/>
              <a:gd name="connsiteY33" fmla="*/ 0 h 1757363"/>
              <a:gd name="connsiteX34" fmla="*/ 2266950 w 3821799"/>
              <a:gd name="connsiteY34" fmla="*/ 102395 h 1757363"/>
              <a:gd name="connsiteX35" fmla="*/ 2321720 w 3821799"/>
              <a:gd name="connsiteY35" fmla="*/ 207169 h 1757363"/>
              <a:gd name="connsiteX36" fmla="*/ 2407444 w 3821799"/>
              <a:gd name="connsiteY36" fmla="*/ 309563 h 1757363"/>
              <a:gd name="connsiteX37" fmla="*/ 2431257 w 3821799"/>
              <a:gd name="connsiteY37" fmla="*/ 347664 h 1757363"/>
              <a:gd name="connsiteX38" fmla="*/ 2447925 w 3821799"/>
              <a:gd name="connsiteY38" fmla="*/ 440533 h 1757363"/>
              <a:gd name="connsiteX39" fmla="*/ 2464594 w 3821799"/>
              <a:gd name="connsiteY39" fmla="*/ 488157 h 1757363"/>
              <a:gd name="connsiteX40" fmla="*/ 2481263 w 3821799"/>
              <a:gd name="connsiteY40" fmla="*/ 526257 h 1757363"/>
              <a:gd name="connsiteX41" fmla="*/ 2383632 w 3821799"/>
              <a:gd name="connsiteY41" fmla="*/ 583407 h 1757363"/>
              <a:gd name="connsiteX42" fmla="*/ 2328863 w 3821799"/>
              <a:gd name="connsiteY42" fmla="*/ 619125 h 1757363"/>
              <a:gd name="connsiteX43" fmla="*/ 2338388 w 3821799"/>
              <a:gd name="connsiteY43" fmla="*/ 678658 h 1757363"/>
              <a:gd name="connsiteX44" fmla="*/ 2355057 w 3821799"/>
              <a:gd name="connsiteY44" fmla="*/ 723900 h 1757363"/>
              <a:gd name="connsiteX45" fmla="*/ 2395538 w 3821799"/>
              <a:gd name="connsiteY45" fmla="*/ 747714 h 1757363"/>
              <a:gd name="connsiteX46" fmla="*/ 2450307 w 3821799"/>
              <a:gd name="connsiteY46" fmla="*/ 807245 h 1757363"/>
              <a:gd name="connsiteX47" fmla="*/ 2481262 w 3821799"/>
              <a:gd name="connsiteY47" fmla="*/ 876301 h 1757363"/>
              <a:gd name="connsiteX48" fmla="*/ 2526507 w 3821799"/>
              <a:gd name="connsiteY48" fmla="*/ 890589 h 1757363"/>
              <a:gd name="connsiteX49" fmla="*/ 2633663 w 3821799"/>
              <a:gd name="connsiteY49" fmla="*/ 926308 h 1757363"/>
              <a:gd name="connsiteX50" fmla="*/ 2721769 w 3821799"/>
              <a:gd name="connsiteY50" fmla="*/ 973932 h 1757363"/>
              <a:gd name="connsiteX51" fmla="*/ 2838450 w 3821799"/>
              <a:gd name="connsiteY51" fmla="*/ 1035844 h 1757363"/>
              <a:gd name="connsiteX52" fmla="*/ 3012281 w 3821799"/>
              <a:gd name="connsiteY52" fmla="*/ 1109663 h 1757363"/>
              <a:gd name="connsiteX53" fmla="*/ 3131344 w 3821799"/>
              <a:gd name="connsiteY53" fmla="*/ 1185863 h 1757363"/>
              <a:gd name="connsiteX54" fmla="*/ 3271838 w 3821799"/>
              <a:gd name="connsiteY54" fmla="*/ 1188244 h 1757363"/>
              <a:gd name="connsiteX55" fmla="*/ 3417094 w 3821799"/>
              <a:gd name="connsiteY55" fmla="*/ 1119188 h 1757363"/>
              <a:gd name="connsiteX56" fmla="*/ 3517106 w 3821799"/>
              <a:gd name="connsiteY56" fmla="*/ 1104900 h 1757363"/>
              <a:gd name="connsiteX57" fmla="*/ 3674269 w 3821799"/>
              <a:gd name="connsiteY57" fmla="*/ 1176338 h 1757363"/>
              <a:gd name="connsiteX58" fmla="*/ 3817144 w 3821799"/>
              <a:gd name="connsiteY58" fmla="*/ 1293019 h 1757363"/>
              <a:gd name="connsiteX59" fmla="*/ 3819525 w 3821799"/>
              <a:gd name="connsiteY59" fmla="*/ 1371602 h 1757363"/>
              <a:gd name="connsiteX60" fmla="*/ 3779044 w 3821799"/>
              <a:gd name="connsiteY60" fmla="*/ 1390650 h 1757363"/>
              <a:gd name="connsiteX61" fmla="*/ 3733800 w 3821799"/>
              <a:gd name="connsiteY61" fmla="*/ 1440658 h 1757363"/>
              <a:gd name="connsiteX62" fmla="*/ 3750469 w 3821799"/>
              <a:gd name="connsiteY62" fmla="*/ 1528763 h 1757363"/>
              <a:gd name="connsiteX63" fmla="*/ 3636169 w 3821799"/>
              <a:gd name="connsiteY63" fmla="*/ 1576388 h 1757363"/>
              <a:gd name="connsiteX64" fmla="*/ 3540919 w 3821799"/>
              <a:gd name="connsiteY64" fmla="*/ 1624013 h 1757363"/>
              <a:gd name="connsiteX65" fmla="*/ 3331369 w 3821799"/>
              <a:gd name="connsiteY65" fmla="*/ 1681163 h 1757363"/>
              <a:gd name="connsiteX66" fmla="*/ 3140869 w 3821799"/>
              <a:gd name="connsiteY66" fmla="*/ 1738313 h 1757363"/>
              <a:gd name="connsiteX67" fmla="*/ 2893219 w 3821799"/>
              <a:gd name="connsiteY67" fmla="*/ 1709738 h 1757363"/>
              <a:gd name="connsiteX68" fmla="*/ 2626519 w 3821799"/>
              <a:gd name="connsiteY68" fmla="*/ 1700213 h 1757363"/>
              <a:gd name="connsiteX69" fmla="*/ 2340769 w 3821799"/>
              <a:gd name="connsiteY69" fmla="*/ 1633538 h 1757363"/>
              <a:gd name="connsiteX70" fmla="*/ 2064544 w 3821799"/>
              <a:gd name="connsiteY70" fmla="*/ 1662113 h 1757363"/>
              <a:gd name="connsiteX71" fmla="*/ 1826419 w 3821799"/>
              <a:gd name="connsiteY71" fmla="*/ 1681163 h 1757363"/>
              <a:gd name="connsiteX72" fmla="*/ 1712119 w 3821799"/>
              <a:gd name="connsiteY72" fmla="*/ 1652588 h 1757363"/>
              <a:gd name="connsiteX73" fmla="*/ 1486049 w 3821799"/>
              <a:gd name="connsiteY73" fmla="*/ 1709738 h 1757363"/>
              <a:gd name="connsiteX74" fmla="*/ 1331119 w 3821799"/>
              <a:gd name="connsiteY74" fmla="*/ 1728788 h 1757363"/>
              <a:gd name="connsiteX75" fmla="*/ 1011676 w 3821799"/>
              <a:gd name="connsiteY75" fmla="*/ 1757363 h 1757363"/>
              <a:gd name="connsiteX76" fmla="*/ 833230 w 3821799"/>
              <a:gd name="connsiteY76" fmla="*/ 1714500 h 1757363"/>
              <a:gd name="connsiteX77" fmla="*/ 757683 w 3821799"/>
              <a:gd name="connsiteY77" fmla="*/ 1557338 h 1757363"/>
              <a:gd name="connsiteX78" fmla="*/ 630676 w 3821799"/>
              <a:gd name="connsiteY78" fmla="*/ 1404938 h 1757363"/>
              <a:gd name="connsiteX79" fmla="*/ 513866 w 3821799"/>
              <a:gd name="connsiteY79" fmla="*/ 1252538 h 1757363"/>
              <a:gd name="connsiteX80" fmla="*/ 292894 w 3821799"/>
              <a:gd name="connsiteY80" fmla="*/ 1147763 h 1757363"/>
              <a:gd name="connsiteX81" fmla="*/ 178594 w 3821799"/>
              <a:gd name="connsiteY81" fmla="*/ 985838 h 1757363"/>
              <a:gd name="connsiteX82" fmla="*/ 35719 w 3821799"/>
              <a:gd name="connsiteY82" fmla="*/ 919163 h 1757363"/>
              <a:gd name="connsiteX83" fmla="*/ 9526 w 3821799"/>
              <a:gd name="connsiteY83" fmla="*/ 904877 h 1757363"/>
              <a:gd name="connsiteX84" fmla="*/ 0 w 3821799"/>
              <a:gd name="connsiteY84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7269 w 3821799"/>
              <a:gd name="connsiteY14" fmla="*/ 271463 h 1757363"/>
              <a:gd name="connsiteX15" fmla="*/ 1007269 w 3821799"/>
              <a:gd name="connsiteY15" fmla="*/ 271463 h 1757363"/>
              <a:gd name="connsiteX16" fmla="*/ 1085851 w 3821799"/>
              <a:gd name="connsiteY16" fmla="*/ 240508 h 1757363"/>
              <a:gd name="connsiteX17" fmla="*/ 1131094 w 3821799"/>
              <a:gd name="connsiteY17" fmla="*/ 240507 h 1757363"/>
              <a:gd name="connsiteX18" fmla="*/ 1188244 w 3821799"/>
              <a:gd name="connsiteY18" fmla="*/ 314325 h 1757363"/>
              <a:gd name="connsiteX19" fmla="*/ 1330823 w 3821799"/>
              <a:gd name="connsiteY19" fmla="*/ 283369 h 1757363"/>
              <a:gd name="connsiteX20" fmla="*/ 1445419 w 3821799"/>
              <a:gd name="connsiteY20" fmla="*/ 157163 h 1757363"/>
              <a:gd name="connsiteX21" fmla="*/ 1497806 w 3821799"/>
              <a:gd name="connsiteY21" fmla="*/ 102395 h 1757363"/>
              <a:gd name="connsiteX22" fmla="*/ 1531144 w 3821799"/>
              <a:gd name="connsiteY22" fmla="*/ 69058 h 1757363"/>
              <a:gd name="connsiteX23" fmla="*/ 1597819 w 3821799"/>
              <a:gd name="connsiteY23" fmla="*/ 90488 h 1757363"/>
              <a:gd name="connsiteX24" fmla="*/ 1597819 w 3821799"/>
              <a:gd name="connsiteY24" fmla="*/ 90488 h 1757363"/>
              <a:gd name="connsiteX25" fmla="*/ 1683544 w 3821799"/>
              <a:gd name="connsiteY25" fmla="*/ 102395 h 1757363"/>
              <a:gd name="connsiteX26" fmla="*/ 1740694 w 3821799"/>
              <a:gd name="connsiteY26" fmla="*/ 71438 h 1757363"/>
              <a:gd name="connsiteX27" fmla="*/ 1809750 w 3821799"/>
              <a:gd name="connsiteY27" fmla="*/ 85725 h 1757363"/>
              <a:gd name="connsiteX28" fmla="*/ 1862138 w 3821799"/>
              <a:gd name="connsiteY28" fmla="*/ 111920 h 1757363"/>
              <a:gd name="connsiteX29" fmla="*/ 1955007 w 3821799"/>
              <a:gd name="connsiteY29" fmla="*/ 69058 h 1757363"/>
              <a:gd name="connsiteX30" fmla="*/ 2059782 w 3821799"/>
              <a:gd name="connsiteY30" fmla="*/ 57152 h 1757363"/>
              <a:gd name="connsiteX31" fmla="*/ 2112169 w 3821799"/>
              <a:gd name="connsiteY31" fmla="*/ 42863 h 1757363"/>
              <a:gd name="connsiteX32" fmla="*/ 2190750 w 3821799"/>
              <a:gd name="connsiteY32" fmla="*/ 0 h 1757363"/>
              <a:gd name="connsiteX33" fmla="*/ 2266950 w 3821799"/>
              <a:gd name="connsiteY33" fmla="*/ 102395 h 1757363"/>
              <a:gd name="connsiteX34" fmla="*/ 2321720 w 3821799"/>
              <a:gd name="connsiteY34" fmla="*/ 207169 h 1757363"/>
              <a:gd name="connsiteX35" fmla="*/ 2407444 w 3821799"/>
              <a:gd name="connsiteY35" fmla="*/ 309563 h 1757363"/>
              <a:gd name="connsiteX36" fmla="*/ 2431257 w 3821799"/>
              <a:gd name="connsiteY36" fmla="*/ 347664 h 1757363"/>
              <a:gd name="connsiteX37" fmla="*/ 2447925 w 3821799"/>
              <a:gd name="connsiteY37" fmla="*/ 440533 h 1757363"/>
              <a:gd name="connsiteX38" fmla="*/ 2464594 w 3821799"/>
              <a:gd name="connsiteY38" fmla="*/ 488157 h 1757363"/>
              <a:gd name="connsiteX39" fmla="*/ 2481263 w 3821799"/>
              <a:gd name="connsiteY39" fmla="*/ 526257 h 1757363"/>
              <a:gd name="connsiteX40" fmla="*/ 2383632 w 3821799"/>
              <a:gd name="connsiteY40" fmla="*/ 583407 h 1757363"/>
              <a:gd name="connsiteX41" fmla="*/ 2328863 w 3821799"/>
              <a:gd name="connsiteY41" fmla="*/ 619125 h 1757363"/>
              <a:gd name="connsiteX42" fmla="*/ 2338388 w 3821799"/>
              <a:gd name="connsiteY42" fmla="*/ 678658 h 1757363"/>
              <a:gd name="connsiteX43" fmla="*/ 2355057 w 3821799"/>
              <a:gd name="connsiteY43" fmla="*/ 723900 h 1757363"/>
              <a:gd name="connsiteX44" fmla="*/ 2395538 w 3821799"/>
              <a:gd name="connsiteY44" fmla="*/ 747714 h 1757363"/>
              <a:gd name="connsiteX45" fmla="*/ 2450307 w 3821799"/>
              <a:gd name="connsiteY45" fmla="*/ 807245 h 1757363"/>
              <a:gd name="connsiteX46" fmla="*/ 2481262 w 3821799"/>
              <a:gd name="connsiteY46" fmla="*/ 876301 h 1757363"/>
              <a:gd name="connsiteX47" fmla="*/ 2526507 w 3821799"/>
              <a:gd name="connsiteY47" fmla="*/ 890589 h 1757363"/>
              <a:gd name="connsiteX48" fmla="*/ 2633663 w 3821799"/>
              <a:gd name="connsiteY48" fmla="*/ 926308 h 1757363"/>
              <a:gd name="connsiteX49" fmla="*/ 2721769 w 3821799"/>
              <a:gd name="connsiteY49" fmla="*/ 973932 h 1757363"/>
              <a:gd name="connsiteX50" fmla="*/ 2838450 w 3821799"/>
              <a:gd name="connsiteY50" fmla="*/ 1035844 h 1757363"/>
              <a:gd name="connsiteX51" fmla="*/ 3012281 w 3821799"/>
              <a:gd name="connsiteY51" fmla="*/ 1109663 h 1757363"/>
              <a:gd name="connsiteX52" fmla="*/ 3131344 w 3821799"/>
              <a:gd name="connsiteY52" fmla="*/ 1185863 h 1757363"/>
              <a:gd name="connsiteX53" fmla="*/ 3271838 w 3821799"/>
              <a:gd name="connsiteY53" fmla="*/ 1188244 h 1757363"/>
              <a:gd name="connsiteX54" fmla="*/ 3417094 w 3821799"/>
              <a:gd name="connsiteY54" fmla="*/ 1119188 h 1757363"/>
              <a:gd name="connsiteX55" fmla="*/ 3517106 w 3821799"/>
              <a:gd name="connsiteY55" fmla="*/ 1104900 h 1757363"/>
              <a:gd name="connsiteX56" fmla="*/ 3674269 w 3821799"/>
              <a:gd name="connsiteY56" fmla="*/ 1176338 h 1757363"/>
              <a:gd name="connsiteX57" fmla="*/ 3817144 w 3821799"/>
              <a:gd name="connsiteY57" fmla="*/ 1293019 h 1757363"/>
              <a:gd name="connsiteX58" fmla="*/ 3819525 w 3821799"/>
              <a:gd name="connsiteY58" fmla="*/ 1371602 h 1757363"/>
              <a:gd name="connsiteX59" fmla="*/ 3779044 w 3821799"/>
              <a:gd name="connsiteY59" fmla="*/ 1390650 h 1757363"/>
              <a:gd name="connsiteX60" fmla="*/ 3733800 w 3821799"/>
              <a:gd name="connsiteY60" fmla="*/ 1440658 h 1757363"/>
              <a:gd name="connsiteX61" fmla="*/ 3750469 w 3821799"/>
              <a:gd name="connsiteY61" fmla="*/ 1528763 h 1757363"/>
              <a:gd name="connsiteX62" fmla="*/ 3636169 w 3821799"/>
              <a:gd name="connsiteY62" fmla="*/ 1576388 h 1757363"/>
              <a:gd name="connsiteX63" fmla="*/ 3540919 w 3821799"/>
              <a:gd name="connsiteY63" fmla="*/ 1624013 h 1757363"/>
              <a:gd name="connsiteX64" fmla="*/ 3331369 w 3821799"/>
              <a:gd name="connsiteY64" fmla="*/ 1681163 h 1757363"/>
              <a:gd name="connsiteX65" fmla="*/ 3140869 w 3821799"/>
              <a:gd name="connsiteY65" fmla="*/ 1738313 h 1757363"/>
              <a:gd name="connsiteX66" fmla="*/ 2893219 w 3821799"/>
              <a:gd name="connsiteY66" fmla="*/ 1709738 h 1757363"/>
              <a:gd name="connsiteX67" fmla="*/ 2626519 w 3821799"/>
              <a:gd name="connsiteY67" fmla="*/ 1700213 h 1757363"/>
              <a:gd name="connsiteX68" fmla="*/ 2340769 w 3821799"/>
              <a:gd name="connsiteY68" fmla="*/ 1633538 h 1757363"/>
              <a:gd name="connsiteX69" fmla="*/ 2064544 w 3821799"/>
              <a:gd name="connsiteY69" fmla="*/ 1662113 h 1757363"/>
              <a:gd name="connsiteX70" fmla="*/ 1826419 w 3821799"/>
              <a:gd name="connsiteY70" fmla="*/ 1681163 h 1757363"/>
              <a:gd name="connsiteX71" fmla="*/ 1712119 w 3821799"/>
              <a:gd name="connsiteY71" fmla="*/ 1652588 h 1757363"/>
              <a:gd name="connsiteX72" fmla="*/ 1486049 w 3821799"/>
              <a:gd name="connsiteY72" fmla="*/ 1709738 h 1757363"/>
              <a:gd name="connsiteX73" fmla="*/ 1331119 w 3821799"/>
              <a:gd name="connsiteY73" fmla="*/ 1728788 h 1757363"/>
              <a:gd name="connsiteX74" fmla="*/ 1011676 w 3821799"/>
              <a:gd name="connsiteY74" fmla="*/ 1757363 h 1757363"/>
              <a:gd name="connsiteX75" fmla="*/ 833230 w 3821799"/>
              <a:gd name="connsiteY75" fmla="*/ 1714500 h 1757363"/>
              <a:gd name="connsiteX76" fmla="*/ 757683 w 3821799"/>
              <a:gd name="connsiteY76" fmla="*/ 1557338 h 1757363"/>
              <a:gd name="connsiteX77" fmla="*/ 630676 w 3821799"/>
              <a:gd name="connsiteY77" fmla="*/ 1404938 h 1757363"/>
              <a:gd name="connsiteX78" fmla="*/ 513866 w 3821799"/>
              <a:gd name="connsiteY78" fmla="*/ 1252538 h 1757363"/>
              <a:gd name="connsiteX79" fmla="*/ 292894 w 3821799"/>
              <a:gd name="connsiteY79" fmla="*/ 1147763 h 1757363"/>
              <a:gd name="connsiteX80" fmla="*/ 178594 w 3821799"/>
              <a:gd name="connsiteY80" fmla="*/ 985838 h 1757363"/>
              <a:gd name="connsiteX81" fmla="*/ 35719 w 3821799"/>
              <a:gd name="connsiteY81" fmla="*/ 919163 h 1757363"/>
              <a:gd name="connsiteX82" fmla="*/ 9526 w 3821799"/>
              <a:gd name="connsiteY82" fmla="*/ 904877 h 1757363"/>
              <a:gd name="connsiteX83" fmla="*/ 0 w 3821799"/>
              <a:gd name="connsiteY83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7269 w 3821799"/>
              <a:gd name="connsiteY14" fmla="*/ 271463 h 1757363"/>
              <a:gd name="connsiteX15" fmla="*/ 1007269 w 3821799"/>
              <a:gd name="connsiteY15" fmla="*/ 271463 h 1757363"/>
              <a:gd name="connsiteX16" fmla="*/ 1085851 w 3821799"/>
              <a:gd name="connsiteY16" fmla="*/ 240508 h 1757363"/>
              <a:gd name="connsiteX17" fmla="*/ 1188244 w 3821799"/>
              <a:gd name="connsiteY17" fmla="*/ 314325 h 1757363"/>
              <a:gd name="connsiteX18" fmla="*/ 1330823 w 3821799"/>
              <a:gd name="connsiteY18" fmla="*/ 283369 h 1757363"/>
              <a:gd name="connsiteX19" fmla="*/ 1445419 w 3821799"/>
              <a:gd name="connsiteY19" fmla="*/ 157163 h 1757363"/>
              <a:gd name="connsiteX20" fmla="*/ 1497806 w 3821799"/>
              <a:gd name="connsiteY20" fmla="*/ 102395 h 1757363"/>
              <a:gd name="connsiteX21" fmla="*/ 1531144 w 3821799"/>
              <a:gd name="connsiteY21" fmla="*/ 69058 h 1757363"/>
              <a:gd name="connsiteX22" fmla="*/ 1597819 w 3821799"/>
              <a:gd name="connsiteY22" fmla="*/ 90488 h 1757363"/>
              <a:gd name="connsiteX23" fmla="*/ 1597819 w 3821799"/>
              <a:gd name="connsiteY23" fmla="*/ 90488 h 1757363"/>
              <a:gd name="connsiteX24" fmla="*/ 1683544 w 3821799"/>
              <a:gd name="connsiteY24" fmla="*/ 102395 h 1757363"/>
              <a:gd name="connsiteX25" fmla="*/ 1740694 w 3821799"/>
              <a:gd name="connsiteY25" fmla="*/ 71438 h 1757363"/>
              <a:gd name="connsiteX26" fmla="*/ 1809750 w 3821799"/>
              <a:gd name="connsiteY26" fmla="*/ 85725 h 1757363"/>
              <a:gd name="connsiteX27" fmla="*/ 1862138 w 3821799"/>
              <a:gd name="connsiteY27" fmla="*/ 111920 h 1757363"/>
              <a:gd name="connsiteX28" fmla="*/ 1955007 w 3821799"/>
              <a:gd name="connsiteY28" fmla="*/ 69058 h 1757363"/>
              <a:gd name="connsiteX29" fmla="*/ 2059782 w 3821799"/>
              <a:gd name="connsiteY29" fmla="*/ 57152 h 1757363"/>
              <a:gd name="connsiteX30" fmla="*/ 2112169 w 3821799"/>
              <a:gd name="connsiteY30" fmla="*/ 42863 h 1757363"/>
              <a:gd name="connsiteX31" fmla="*/ 2190750 w 3821799"/>
              <a:gd name="connsiteY31" fmla="*/ 0 h 1757363"/>
              <a:gd name="connsiteX32" fmla="*/ 2266950 w 3821799"/>
              <a:gd name="connsiteY32" fmla="*/ 102395 h 1757363"/>
              <a:gd name="connsiteX33" fmla="*/ 2321720 w 3821799"/>
              <a:gd name="connsiteY33" fmla="*/ 207169 h 1757363"/>
              <a:gd name="connsiteX34" fmla="*/ 2407444 w 3821799"/>
              <a:gd name="connsiteY34" fmla="*/ 309563 h 1757363"/>
              <a:gd name="connsiteX35" fmla="*/ 2431257 w 3821799"/>
              <a:gd name="connsiteY35" fmla="*/ 347664 h 1757363"/>
              <a:gd name="connsiteX36" fmla="*/ 2447925 w 3821799"/>
              <a:gd name="connsiteY36" fmla="*/ 440533 h 1757363"/>
              <a:gd name="connsiteX37" fmla="*/ 2464594 w 3821799"/>
              <a:gd name="connsiteY37" fmla="*/ 488157 h 1757363"/>
              <a:gd name="connsiteX38" fmla="*/ 2481263 w 3821799"/>
              <a:gd name="connsiteY38" fmla="*/ 526257 h 1757363"/>
              <a:gd name="connsiteX39" fmla="*/ 2383632 w 3821799"/>
              <a:gd name="connsiteY39" fmla="*/ 583407 h 1757363"/>
              <a:gd name="connsiteX40" fmla="*/ 2328863 w 3821799"/>
              <a:gd name="connsiteY40" fmla="*/ 619125 h 1757363"/>
              <a:gd name="connsiteX41" fmla="*/ 2338388 w 3821799"/>
              <a:gd name="connsiteY41" fmla="*/ 678658 h 1757363"/>
              <a:gd name="connsiteX42" fmla="*/ 2355057 w 3821799"/>
              <a:gd name="connsiteY42" fmla="*/ 723900 h 1757363"/>
              <a:gd name="connsiteX43" fmla="*/ 2395538 w 3821799"/>
              <a:gd name="connsiteY43" fmla="*/ 747714 h 1757363"/>
              <a:gd name="connsiteX44" fmla="*/ 2450307 w 3821799"/>
              <a:gd name="connsiteY44" fmla="*/ 807245 h 1757363"/>
              <a:gd name="connsiteX45" fmla="*/ 2481262 w 3821799"/>
              <a:gd name="connsiteY45" fmla="*/ 876301 h 1757363"/>
              <a:gd name="connsiteX46" fmla="*/ 2526507 w 3821799"/>
              <a:gd name="connsiteY46" fmla="*/ 890589 h 1757363"/>
              <a:gd name="connsiteX47" fmla="*/ 2633663 w 3821799"/>
              <a:gd name="connsiteY47" fmla="*/ 926308 h 1757363"/>
              <a:gd name="connsiteX48" fmla="*/ 2721769 w 3821799"/>
              <a:gd name="connsiteY48" fmla="*/ 973932 h 1757363"/>
              <a:gd name="connsiteX49" fmla="*/ 2838450 w 3821799"/>
              <a:gd name="connsiteY49" fmla="*/ 1035844 h 1757363"/>
              <a:gd name="connsiteX50" fmla="*/ 3012281 w 3821799"/>
              <a:gd name="connsiteY50" fmla="*/ 1109663 h 1757363"/>
              <a:gd name="connsiteX51" fmla="*/ 3131344 w 3821799"/>
              <a:gd name="connsiteY51" fmla="*/ 1185863 h 1757363"/>
              <a:gd name="connsiteX52" fmla="*/ 3271838 w 3821799"/>
              <a:gd name="connsiteY52" fmla="*/ 1188244 h 1757363"/>
              <a:gd name="connsiteX53" fmla="*/ 3417094 w 3821799"/>
              <a:gd name="connsiteY53" fmla="*/ 1119188 h 1757363"/>
              <a:gd name="connsiteX54" fmla="*/ 3517106 w 3821799"/>
              <a:gd name="connsiteY54" fmla="*/ 1104900 h 1757363"/>
              <a:gd name="connsiteX55" fmla="*/ 3674269 w 3821799"/>
              <a:gd name="connsiteY55" fmla="*/ 1176338 h 1757363"/>
              <a:gd name="connsiteX56" fmla="*/ 3817144 w 3821799"/>
              <a:gd name="connsiteY56" fmla="*/ 1293019 h 1757363"/>
              <a:gd name="connsiteX57" fmla="*/ 3819525 w 3821799"/>
              <a:gd name="connsiteY57" fmla="*/ 1371602 h 1757363"/>
              <a:gd name="connsiteX58" fmla="*/ 3779044 w 3821799"/>
              <a:gd name="connsiteY58" fmla="*/ 1390650 h 1757363"/>
              <a:gd name="connsiteX59" fmla="*/ 3733800 w 3821799"/>
              <a:gd name="connsiteY59" fmla="*/ 1440658 h 1757363"/>
              <a:gd name="connsiteX60" fmla="*/ 3750469 w 3821799"/>
              <a:gd name="connsiteY60" fmla="*/ 1528763 h 1757363"/>
              <a:gd name="connsiteX61" fmla="*/ 3636169 w 3821799"/>
              <a:gd name="connsiteY61" fmla="*/ 1576388 h 1757363"/>
              <a:gd name="connsiteX62" fmla="*/ 3540919 w 3821799"/>
              <a:gd name="connsiteY62" fmla="*/ 1624013 h 1757363"/>
              <a:gd name="connsiteX63" fmla="*/ 3331369 w 3821799"/>
              <a:gd name="connsiteY63" fmla="*/ 1681163 h 1757363"/>
              <a:gd name="connsiteX64" fmla="*/ 3140869 w 3821799"/>
              <a:gd name="connsiteY64" fmla="*/ 1738313 h 1757363"/>
              <a:gd name="connsiteX65" fmla="*/ 2893219 w 3821799"/>
              <a:gd name="connsiteY65" fmla="*/ 1709738 h 1757363"/>
              <a:gd name="connsiteX66" fmla="*/ 2626519 w 3821799"/>
              <a:gd name="connsiteY66" fmla="*/ 1700213 h 1757363"/>
              <a:gd name="connsiteX67" fmla="*/ 2340769 w 3821799"/>
              <a:gd name="connsiteY67" fmla="*/ 1633538 h 1757363"/>
              <a:gd name="connsiteX68" fmla="*/ 2064544 w 3821799"/>
              <a:gd name="connsiteY68" fmla="*/ 1662113 h 1757363"/>
              <a:gd name="connsiteX69" fmla="*/ 1826419 w 3821799"/>
              <a:gd name="connsiteY69" fmla="*/ 1681163 h 1757363"/>
              <a:gd name="connsiteX70" fmla="*/ 1712119 w 3821799"/>
              <a:gd name="connsiteY70" fmla="*/ 1652588 h 1757363"/>
              <a:gd name="connsiteX71" fmla="*/ 1486049 w 3821799"/>
              <a:gd name="connsiteY71" fmla="*/ 1709738 h 1757363"/>
              <a:gd name="connsiteX72" fmla="*/ 1331119 w 3821799"/>
              <a:gd name="connsiteY72" fmla="*/ 1728788 h 1757363"/>
              <a:gd name="connsiteX73" fmla="*/ 1011676 w 3821799"/>
              <a:gd name="connsiteY73" fmla="*/ 1757363 h 1757363"/>
              <a:gd name="connsiteX74" fmla="*/ 833230 w 3821799"/>
              <a:gd name="connsiteY74" fmla="*/ 1714500 h 1757363"/>
              <a:gd name="connsiteX75" fmla="*/ 757683 w 3821799"/>
              <a:gd name="connsiteY75" fmla="*/ 1557338 h 1757363"/>
              <a:gd name="connsiteX76" fmla="*/ 630676 w 3821799"/>
              <a:gd name="connsiteY76" fmla="*/ 1404938 h 1757363"/>
              <a:gd name="connsiteX77" fmla="*/ 513866 w 3821799"/>
              <a:gd name="connsiteY77" fmla="*/ 1252538 h 1757363"/>
              <a:gd name="connsiteX78" fmla="*/ 292894 w 3821799"/>
              <a:gd name="connsiteY78" fmla="*/ 1147763 h 1757363"/>
              <a:gd name="connsiteX79" fmla="*/ 178594 w 3821799"/>
              <a:gd name="connsiteY79" fmla="*/ 985838 h 1757363"/>
              <a:gd name="connsiteX80" fmla="*/ 35719 w 3821799"/>
              <a:gd name="connsiteY80" fmla="*/ 919163 h 1757363"/>
              <a:gd name="connsiteX81" fmla="*/ 9526 w 3821799"/>
              <a:gd name="connsiteY81" fmla="*/ 904877 h 1757363"/>
              <a:gd name="connsiteX82" fmla="*/ 0 w 3821799"/>
              <a:gd name="connsiteY82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7269 w 3821799"/>
              <a:gd name="connsiteY14" fmla="*/ 271463 h 1757363"/>
              <a:gd name="connsiteX15" fmla="*/ 1007269 w 3821799"/>
              <a:gd name="connsiteY15" fmla="*/ 271463 h 1757363"/>
              <a:gd name="connsiteX16" fmla="*/ 1081405 w 3821799"/>
              <a:gd name="connsiteY16" fmla="*/ 297658 h 1757363"/>
              <a:gd name="connsiteX17" fmla="*/ 1188244 w 3821799"/>
              <a:gd name="connsiteY17" fmla="*/ 314325 h 1757363"/>
              <a:gd name="connsiteX18" fmla="*/ 1330823 w 3821799"/>
              <a:gd name="connsiteY18" fmla="*/ 283369 h 1757363"/>
              <a:gd name="connsiteX19" fmla="*/ 1445419 w 3821799"/>
              <a:gd name="connsiteY19" fmla="*/ 157163 h 1757363"/>
              <a:gd name="connsiteX20" fmla="*/ 1497806 w 3821799"/>
              <a:gd name="connsiteY20" fmla="*/ 102395 h 1757363"/>
              <a:gd name="connsiteX21" fmla="*/ 1531144 w 3821799"/>
              <a:gd name="connsiteY21" fmla="*/ 69058 h 1757363"/>
              <a:gd name="connsiteX22" fmla="*/ 1597819 w 3821799"/>
              <a:gd name="connsiteY22" fmla="*/ 90488 h 1757363"/>
              <a:gd name="connsiteX23" fmla="*/ 1597819 w 3821799"/>
              <a:gd name="connsiteY23" fmla="*/ 90488 h 1757363"/>
              <a:gd name="connsiteX24" fmla="*/ 1683544 w 3821799"/>
              <a:gd name="connsiteY24" fmla="*/ 102395 h 1757363"/>
              <a:gd name="connsiteX25" fmla="*/ 1740694 w 3821799"/>
              <a:gd name="connsiteY25" fmla="*/ 71438 h 1757363"/>
              <a:gd name="connsiteX26" fmla="*/ 1809750 w 3821799"/>
              <a:gd name="connsiteY26" fmla="*/ 85725 h 1757363"/>
              <a:gd name="connsiteX27" fmla="*/ 1862138 w 3821799"/>
              <a:gd name="connsiteY27" fmla="*/ 111920 h 1757363"/>
              <a:gd name="connsiteX28" fmla="*/ 1955007 w 3821799"/>
              <a:gd name="connsiteY28" fmla="*/ 69058 h 1757363"/>
              <a:gd name="connsiteX29" fmla="*/ 2059782 w 3821799"/>
              <a:gd name="connsiteY29" fmla="*/ 57152 h 1757363"/>
              <a:gd name="connsiteX30" fmla="*/ 2112169 w 3821799"/>
              <a:gd name="connsiteY30" fmla="*/ 42863 h 1757363"/>
              <a:gd name="connsiteX31" fmla="*/ 2190750 w 3821799"/>
              <a:gd name="connsiteY31" fmla="*/ 0 h 1757363"/>
              <a:gd name="connsiteX32" fmla="*/ 2266950 w 3821799"/>
              <a:gd name="connsiteY32" fmla="*/ 102395 h 1757363"/>
              <a:gd name="connsiteX33" fmla="*/ 2321720 w 3821799"/>
              <a:gd name="connsiteY33" fmla="*/ 207169 h 1757363"/>
              <a:gd name="connsiteX34" fmla="*/ 2407444 w 3821799"/>
              <a:gd name="connsiteY34" fmla="*/ 309563 h 1757363"/>
              <a:gd name="connsiteX35" fmla="*/ 2431257 w 3821799"/>
              <a:gd name="connsiteY35" fmla="*/ 347664 h 1757363"/>
              <a:gd name="connsiteX36" fmla="*/ 2447925 w 3821799"/>
              <a:gd name="connsiteY36" fmla="*/ 440533 h 1757363"/>
              <a:gd name="connsiteX37" fmla="*/ 2464594 w 3821799"/>
              <a:gd name="connsiteY37" fmla="*/ 488157 h 1757363"/>
              <a:gd name="connsiteX38" fmla="*/ 2481263 w 3821799"/>
              <a:gd name="connsiteY38" fmla="*/ 526257 h 1757363"/>
              <a:gd name="connsiteX39" fmla="*/ 2383632 w 3821799"/>
              <a:gd name="connsiteY39" fmla="*/ 583407 h 1757363"/>
              <a:gd name="connsiteX40" fmla="*/ 2328863 w 3821799"/>
              <a:gd name="connsiteY40" fmla="*/ 619125 h 1757363"/>
              <a:gd name="connsiteX41" fmla="*/ 2338388 w 3821799"/>
              <a:gd name="connsiteY41" fmla="*/ 678658 h 1757363"/>
              <a:gd name="connsiteX42" fmla="*/ 2355057 w 3821799"/>
              <a:gd name="connsiteY42" fmla="*/ 723900 h 1757363"/>
              <a:gd name="connsiteX43" fmla="*/ 2395538 w 3821799"/>
              <a:gd name="connsiteY43" fmla="*/ 747714 h 1757363"/>
              <a:gd name="connsiteX44" fmla="*/ 2450307 w 3821799"/>
              <a:gd name="connsiteY44" fmla="*/ 807245 h 1757363"/>
              <a:gd name="connsiteX45" fmla="*/ 2481262 w 3821799"/>
              <a:gd name="connsiteY45" fmla="*/ 876301 h 1757363"/>
              <a:gd name="connsiteX46" fmla="*/ 2526507 w 3821799"/>
              <a:gd name="connsiteY46" fmla="*/ 890589 h 1757363"/>
              <a:gd name="connsiteX47" fmla="*/ 2633663 w 3821799"/>
              <a:gd name="connsiteY47" fmla="*/ 926308 h 1757363"/>
              <a:gd name="connsiteX48" fmla="*/ 2721769 w 3821799"/>
              <a:gd name="connsiteY48" fmla="*/ 973932 h 1757363"/>
              <a:gd name="connsiteX49" fmla="*/ 2838450 w 3821799"/>
              <a:gd name="connsiteY49" fmla="*/ 1035844 h 1757363"/>
              <a:gd name="connsiteX50" fmla="*/ 3012281 w 3821799"/>
              <a:gd name="connsiteY50" fmla="*/ 1109663 h 1757363"/>
              <a:gd name="connsiteX51" fmla="*/ 3131344 w 3821799"/>
              <a:gd name="connsiteY51" fmla="*/ 1185863 h 1757363"/>
              <a:gd name="connsiteX52" fmla="*/ 3271838 w 3821799"/>
              <a:gd name="connsiteY52" fmla="*/ 1188244 h 1757363"/>
              <a:gd name="connsiteX53" fmla="*/ 3417094 w 3821799"/>
              <a:gd name="connsiteY53" fmla="*/ 1119188 h 1757363"/>
              <a:gd name="connsiteX54" fmla="*/ 3517106 w 3821799"/>
              <a:gd name="connsiteY54" fmla="*/ 1104900 h 1757363"/>
              <a:gd name="connsiteX55" fmla="*/ 3674269 w 3821799"/>
              <a:gd name="connsiteY55" fmla="*/ 1176338 h 1757363"/>
              <a:gd name="connsiteX56" fmla="*/ 3817144 w 3821799"/>
              <a:gd name="connsiteY56" fmla="*/ 1293019 h 1757363"/>
              <a:gd name="connsiteX57" fmla="*/ 3819525 w 3821799"/>
              <a:gd name="connsiteY57" fmla="*/ 1371602 h 1757363"/>
              <a:gd name="connsiteX58" fmla="*/ 3779044 w 3821799"/>
              <a:gd name="connsiteY58" fmla="*/ 1390650 h 1757363"/>
              <a:gd name="connsiteX59" fmla="*/ 3733800 w 3821799"/>
              <a:gd name="connsiteY59" fmla="*/ 1440658 h 1757363"/>
              <a:gd name="connsiteX60" fmla="*/ 3750469 w 3821799"/>
              <a:gd name="connsiteY60" fmla="*/ 1528763 h 1757363"/>
              <a:gd name="connsiteX61" fmla="*/ 3636169 w 3821799"/>
              <a:gd name="connsiteY61" fmla="*/ 1576388 h 1757363"/>
              <a:gd name="connsiteX62" fmla="*/ 3540919 w 3821799"/>
              <a:gd name="connsiteY62" fmla="*/ 1624013 h 1757363"/>
              <a:gd name="connsiteX63" fmla="*/ 3331369 w 3821799"/>
              <a:gd name="connsiteY63" fmla="*/ 1681163 h 1757363"/>
              <a:gd name="connsiteX64" fmla="*/ 3140869 w 3821799"/>
              <a:gd name="connsiteY64" fmla="*/ 1738313 h 1757363"/>
              <a:gd name="connsiteX65" fmla="*/ 2893219 w 3821799"/>
              <a:gd name="connsiteY65" fmla="*/ 1709738 h 1757363"/>
              <a:gd name="connsiteX66" fmla="*/ 2626519 w 3821799"/>
              <a:gd name="connsiteY66" fmla="*/ 1700213 h 1757363"/>
              <a:gd name="connsiteX67" fmla="*/ 2340769 w 3821799"/>
              <a:gd name="connsiteY67" fmla="*/ 1633538 h 1757363"/>
              <a:gd name="connsiteX68" fmla="*/ 2064544 w 3821799"/>
              <a:gd name="connsiteY68" fmla="*/ 1662113 h 1757363"/>
              <a:gd name="connsiteX69" fmla="*/ 1826419 w 3821799"/>
              <a:gd name="connsiteY69" fmla="*/ 1681163 h 1757363"/>
              <a:gd name="connsiteX70" fmla="*/ 1712119 w 3821799"/>
              <a:gd name="connsiteY70" fmla="*/ 1652588 h 1757363"/>
              <a:gd name="connsiteX71" fmla="*/ 1486049 w 3821799"/>
              <a:gd name="connsiteY71" fmla="*/ 1709738 h 1757363"/>
              <a:gd name="connsiteX72" fmla="*/ 1331119 w 3821799"/>
              <a:gd name="connsiteY72" fmla="*/ 1728788 h 1757363"/>
              <a:gd name="connsiteX73" fmla="*/ 1011676 w 3821799"/>
              <a:gd name="connsiteY73" fmla="*/ 1757363 h 1757363"/>
              <a:gd name="connsiteX74" fmla="*/ 833230 w 3821799"/>
              <a:gd name="connsiteY74" fmla="*/ 1714500 h 1757363"/>
              <a:gd name="connsiteX75" fmla="*/ 757683 w 3821799"/>
              <a:gd name="connsiteY75" fmla="*/ 1557338 h 1757363"/>
              <a:gd name="connsiteX76" fmla="*/ 630676 w 3821799"/>
              <a:gd name="connsiteY76" fmla="*/ 1404938 h 1757363"/>
              <a:gd name="connsiteX77" fmla="*/ 513866 w 3821799"/>
              <a:gd name="connsiteY77" fmla="*/ 1252538 h 1757363"/>
              <a:gd name="connsiteX78" fmla="*/ 292894 w 3821799"/>
              <a:gd name="connsiteY78" fmla="*/ 1147763 h 1757363"/>
              <a:gd name="connsiteX79" fmla="*/ 178594 w 3821799"/>
              <a:gd name="connsiteY79" fmla="*/ 985838 h 1757363"/>
              <a:gd name="connsiteX80" fmla="*/ 35719 w 3821799"/>
              <a:gd name="connsiteY80" fmla="*/ 919163 h 1757363"/>
              <a:gd name="connsiteX81" fmla="*/ 9526 w 3821799"/>
              <a:gd name="connsiteY81" fmla="*/ 904877 h 1757363"/>
              <a:gd name="connsiteX82" fmla="*/ 0 w 3821799"/>
              <a:gd name="connsiteY82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7269 w 3821799"/>
              <a:gd name="connsiteY14" fmla="*/ 271463 h 1757363"/>
              <a:gd name="connsiteX15" fmla="*/ 1016162 w 3821799"/>
              <a:gd name="connsiteY15" fmla="*/ 295276 h 1757363"/>
              <a:gd name="connsiteX16" fmla="*/ 1081405 w 3821799"/>
              <a:gd name="connsiteY16" fmla="*/ 297658 h 1757363"/>
              <a:gd name="connsiteX17" fmla="*/ 1188244 w 3821799"/>
              <a:gd name="connsiteY17" fmla="*/ 314325 h 1757363"/>
              <a:gd name="connsiteX18" fmla="*/ 1330823 w 3821799"/>
              <a:gd name="connsiteY18" fmla="*/ 283369 h 1757363"/>
              <a:gd name="connsiteX19" fmla="*/ 1445419 w 3821799"/>
              <a:gd name="connsiteY19" fmla="*/ 157163 h 1757363"/>
              <a:gd name="connsiteX20" fmla="*/ 1497806 w 3821799"/>
              <a:gd name="connsiteY20" fmla="*/ 102395 h 1757363"/>
              <a:gd name="connsiteX21" fmla="*/ 1531144 w 3821799"/>
              <a:gd name="connsiteY21" fmla="*/ 69058 h 1757363"/>
              <a:gd name="connsiteX22" fmla="*/ 1597819 w 3821799"/>
              <a:gd name="connsiteY22" fmla="*/ 90488 h 1757363"/>
              <a:gd name="connsiteX23" fmla="*/ 1597819 w 3821799"/>
              <a:gd name="connsiteY23" fmla="*/ 90488 h 1757363"/>
              <a:gd name="connsiteX24" fmla="*/ 1683544 w 3821799"/>
              <a:gd name="connsiteY24" fmla="*/ 102395 h 1757363"/>
              <a:gd name="connsiteX25" fmla="*/ 1740694 w 3821799"/>
              <a:gd name="connsiteY25" fmla="*/ 71438 h 1757363"/>
              <a:gd name="connsiteX26" fmla="*/ 1809750 w 3821799"/>
              <a:gd name="connsiteY26" fmla="*/ 85725 h 1757363"/>
              <a:gd name="connsiteX27" fmla="*/ 1862138 w 3821799"/>
              <a:gd name="connsiteY27" fmla="*/ 111920 h 1757363"/>
              <a:gd name="connsiteX28" fmla="*/ 1955007 w 3821799"/>
              <a:gd name="connsiteY28" fmla="*/ 69058 h 1757363"/>
              <a:gd name="connsiteX29" fmla="*/ 2059782 w 3821799"/>
              <a:gd name="connsiteY29" fmla="*/ 57152 h 1757363"/>
              <a:gd name="connsiteX30" fmla="*/ 2112169 w 3821799"/>
              <a:gd name="connsiteY30" fmla="*/ 42863 h 1757363"/>
              <a:gd name="connsiteX31" fmla="*/ 2190750 w 3821799"/>
              <a:gd name="connsiteY31" fmla="*/ 0 h 1757363"/>
              <a:gd name="connsiteX32" fmla="*/ 2266950 w 3821799"/>
              <a:gd name="connsiteY32" fmla="*/ 102395 h 1757363"/>
              <a:gd name="connsiteX33" fmla="*/ 2321720 w 3821799"/>
              <a:gd name="connsiteY33" fmla="*/ 207169 h 1757363"/>
              <a:gd name="connsiteX34" fmla="*/ 2407444 w 3821799"/>
              <a:gd name="connsiteY34" fmla="*/ 309563 h 1757363"/>
              <a:gd name="connsiteX35" fmla="*/ 2431257 w 3821799"/>
              <a:gd name="connsiteY35" fmla="*/ 347664 h 1757363"/>
              <a:gd name="connsiteX36" fmla="*/ 2447925 w 3821799"/>
              <a:gd name="connsiteY36" fmla="*/ 440533 h 1757363"/>
              <a:gd name="connsiteX37" fmla="*/ 2464594 w 3821799"/>
              <a:gd name="connsiteY37" fmla="*/ 488157 h 1757363"/>
              <a:gd name="connsiteX38" fmla="*/ 2481263 w 3821799"/>
              <a:gd name="connsiteY38" fmla="*/ 526257 h 1757363"/>
              <a:gd name="connsiteX39" fmla="*/ 2383632 w 3821799"/>
              <a:gd name="connsiteY39" fmla="*/ 583407 h 1757363"/>
              <a:gd name="connsiteX40" fmla="*/ 2328863 w 3821799"/>
              <a:gd name="connsiteY40" fmla="*/ 619125 h 1757363"/>
              <a:gd name="connsiteX41" fmla="*/ 2338388 w 3821799"/>
              <a:gd name="connsiteY41" fmla="*/ 678658 h 1757363"/>
              <a:gd name="connsiteX42" fmla="*/ 2355057 w 3821799"/>
              <a:gd name="connsiteY42" fmla="*/ 723900 h 1757363"/>
              <a:gd name="connsiteX43" fmla="*/ 2395538 w 3821799"/>
              <a:gd name="connsiteY43" fmla="*/ 747714 h 1757363"/>
              <a:gd name="connsiteX44" fmla="*/ 2450307 w 3821799"/>
              <a:gd name="connsiteY44" fmla="*/ 807245 h 1757363"/>
              <a:gd name="connsiteX45" fmla="*/ 2481262 w 3821799"/>
              <a:gd name="connsiteY45" fmla="*/ 876301 h 1757363"/>
              <a:gd name="connsiteX46" fmla="*/ 2526507 w 3821799"/>
              <a:gd name="connsiteY46" fmla="*/ 890589 h 1757363"/>
              <a:gd name="connsiteX47" fmla="*/ 2633663 w 3821799"/>
              <a:gd name="connsiteY47" fmla="*/ 926308 h 1757363"/>
              <a:gd name="connsiteX48" fmla="*/ 2721769 w 3821799"/>
              <a:gd name="connsiteY48" fmla="*/ 973932 h 1757363"/>
              <a:gd name="connsiteX49" fmla="*/ 2838450 w 3821799"/>
              <a:gd name="connsiteY49" fmla="*/ 1035844 h 1757363"/>
              <a:gd name="connsiteX50" fmla="*/ 3012281 w 3821799"/>
              <a:gd name="connsiteY50" fmla="*/ 1109663 h 1757363"/>
              <a:gd name="connsiteX51" fmla="*/ 3131344 w 3821799"/>
              <a:gd name="connsiteY51" fmla="*/ 1185863 h 1757363"/>
              <a:gd name="connsiteX52" fmla="*/ 3271838 w 3821799"/>
              <a:gd name="connsiteY52" fmla="*/ 1188244 h 1757363"/>
              <a:gd name="connsiteX53" fmla="*/ 3417094 w 3821799"/>
              <a:gd name="connsiteY53" fmla="*/ 1119188 h 1757363"/>
              <a:gd name="connsiteX54" fmla="*/ 3517106 w 3821799"/>
              <a:gd name="connsiteY54" fmla="*/ 1104900 h 1757363"/>
              <a:gd name="connsiteX55" fmla="*/ 3674269 w 3821799"/>
              <a:gd name="connsiteY55" fmla="*/ 1176338 h 1757363"/>
              <a:gd name="connsiteX56" fmla="*/ 3817144 w 3821799"/>
              <a:gd name="connsiteY56" fmla="*/ 1293019 h 1757363"/>
              <a:gd name="connsiteX57" fmla="*/ 3819525 w 3821799"/>
              <a:gd name="connsiteY57" fmla="*/ 1371602 h 1757363"/>
              <a:gd name="connsiteX58" fmla="*/ 3779044 w 3821799"/>
              <a:gd name="connsiteY58" fmla="*/ 1390650 h 1757363"/>
              <a:gd name="connsiteX59" fmla="*/ 3733800 w 3821799"/>
              <a:gd name="connsiteY59" fmla="*/ 1440658 h 1757363"/>
              <a:gd name="connsiteX60" fmla="*/ 3750469 w 3821799"/>
              <a:gd name="connsiteY60" fmla="*/ 1528763 h 1757363"/>
              <a:gd name="connsiteX61" fmla="*/ 3636169 w 3821799"/>
              <a:gd name="connsiteY61" fmla="*/ 1576388 h 1757363"/>
              <a:gd name="connsiteX62" fmla="*/ 3540919 w 3821799"/>
              <a:gd name="connsiteY62" fmla="*/ 1624013 h 1757363"/>
              <a:gd name="connsiteX63" fmla="*/ 3331369 w 3821799"/>
              <a:gd name="connsiteY63" fmla="*/ 1681163 h 1757363"/>
              <a:gd name="connsiteX64" fmla="*/ 3140869 w 3821799"/>
              <a:gd name="connsiteY64" fmla="*/ 1738313 h 1757363"/>
              <a:gd name="connsiteX65" fmla="*/ 2893219 w 3821799"/>
              <a:gd name="connsiteY65" fmla="*/ 1709738 h 1757363"/>
              <a:gd name="connsiteX66" fmla="*/ 2626519 w 3821799"/>
              <a:gd name="connsiteY66" fmla="*/ 1700213 h 1757363"/>
              <a:gd name="connsiteX67" fmla="*/ 2340769 w 3821799"/>
              <a:gd name="connsiteY67" fmla="*/ 1633538 h 1757363"/>
              <a:gd name="connsiteX68" fmla="*/ 2064544 w 3821799"/>
              <a:gd name="connsiteY68" fmla="*/ 1662113 h 1757363"/>
              <a:gd name="connsiteX69" fmla="*/ 1826419 w 3821799"/>
              <a:gd name="connsiteY69" fmla="*/ 1681163 h 1757363"/>
              <a:gd name="connsiteX70" fmla="*/ 1712119 w 3821799"/>
              <a:gd name="connsiteY70" fmla="*/ 1652588 h 1757363"/>
              <a:gd name="connsiteX71" fmla="*/ 1486049 w 3821799"/>
              <a:gd name="connsiteY71" fmla="*/ 1709738 h 1757363"/>
              <a:gd name="connsiteX72" fmla="*/ 1331119 w 3821799"/>
              <a:gd name="connsiteY72" fmla="*/ 1728788 h 1757363"/>
              <a:gd name="connsiteX73" fmla="*/ 1011676 w 3821799"/>
              <a:gd name="connsiteY73" fmla="*/ 1757363 h 1757363"/>
              <a:gd name="connsiteX74" fmla="*/ 833230 w 3821799"/>
              <a:gd name="connsiteY74" fmla="*/ 1714500 h 1757363"/>
              <a:gd name="connsiteX75" fmla="*/ 757683 w 3821799"/>
              <a:gd name="connsiteY75" fmla="*/ 1557338 h 1757363"/>
              <a:gd name="connsiteX76" fmla="*/ 630676 w 3821799"/>
              <a:gd name="connsiteY76" fmla="*/ 1404938 h 1757363"/>
              <a:gd name="connsiteX77" fmla="*/ 513866 w 3821799"/>
              <a:gd name="connsiteY77" fmla="*/ 1252538 h 1757363"/>
              <a:gd name="connsiteX78" fmla="*/ 292894 w 3821799"/>
              <a:gd name="connsiteY78" fmla="*/ 1147763 h 1757363"/>
              <a:gd name="connsiteX79" fmla="*/ 178594 w 3821799"/>
              <a:gd name="connsiteY79" fmla="*/ 985838 h 1757363"/>
              <a:gd name="connsiteX80" fmla="*/ 35719 w 3821799"/>
              <a:gd name="connsiteY80" fmla="*/ 919163 h 1757363"/>
              <a:gd name="connsiteX81" fmla="*/ 9526 w 3821799"/>
              <a:gd name="connsiteY81" fmla="*/ 904877 h 1757363"/>
              <a:gd name="connsiteX82" fmla="*/ 0 w 3821799"/>
              <a:gd name="connsiteY82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7269 w 3821799"/>
              <a:gd name="connsiteY14" fmla="*/ 2714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9644 w 3821799"/>
              <a:gd name="connsiteY13" fmla="*/ 290513 h 1757363"/>
              <a:gd name="connsiteX14" fmla="*/ 1002823 w 3821799"/>
              <a:gd name="connsiteY14" fmla="*/ 3095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64394 w 3821799"/>
              <a:gd name="connsiteY12" fmla="*/ 309563 h 1757363"/>
              <a:gd name="connsiteX13" fmla="*/ 955197 w 3821799"/>
              <a:gd name="connsiteY13" fmla="*/ 333375 h 1757363"/>
              <a:gd name="connsiteX14" fmla="*/ 1002823 w 3821799"/>
              <a:gd name="connsiteY14" fmla="*/ 3095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76289 w 3821799"/>
              <a:gd name="connsiteY11" fmla="*/ 352427 h 1757363"/>
              <a:gd name="connsiteX12" fmla="*/ 877733 w 3821799"/>
              <a:gd name="connsiteY12" fmla="*/ 338138 h 1757363"/>
              <a:gd name="connsiteX13" fmla="*/ 955197 w 3821799"/>
              <a:gd name="connsiteY13" fmla="*/ 333375 h 1757363"/>
              <a:gd name="connsiteX14" fmla="*/ 1002823 w 3821799"/>
              <a:gd name="connsiteY14" fmla="*/ 3095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3901 w 3821799"/>
              <a:gd name="connsiteY10" fmla="*/ 404813 h 1757363"/>
              <a:gd name="connsiteX11" fmla="*/ 785181 w 3821799"/>
              <a:gd name="connsiteY11" fmla="*/ 381002 h 1757363"/>
              <a:gd name="connsiteX12" fmla="*/ 877733 w 3821799"/>
              <a:gd name="connsiteY12" fmla="*/ 338138 h 1757363"/>
              <a:gd name="connsiteX13" fmla="*/ 955197 w 3821799"/>
              <a:gd name="connsiteY13" fmla="*/ 333375 h 1757363"/>
              <a:gd name="connsiteX14" fmla="*/ 1002823 w 3821799"/>
              <a:gd name="connsiteY14" fmla="*/ 3095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42913 h 1757363"/>
              <a:gd name="connsiteX10" fmla="*/ 728347 w 3821799"/>
              <a:gd name="connsiteY10" fmla="*/ 433388 h 1757363"/>
              <a:gd name="connsiteX11" fmla="*/ 785181 w 3821799"/>
              <a:gd name="connsiteY11" fmla="*/ 381002 h 1757363"/>
              <a:gd name="connsiteX12" fmla="*/ 877733 w 3821799"/>
              <a:gd name="connsiteY12" fmla="*/ 338138 h 1757363"/>
              <a:gd name="connsiteX13" fmla="*/ 955197 w 3821799"/>
              <a:gd name="connsiteY13" fmla="*/ 333375 h 1757363"/>
              <a:gd name="connsiteX14" fmla="*/ 1002823 w 3821799"/>
              <a:gd name="connsiteY14" fmla="*/ 3095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0070 w 3821799"/>
              <a:gd name="connsiteY8" fmla="*/ 440533 h 1757363"/>
              <a:gd name="connsiteX9" fmla="*/ 640556 w 3821799"/>
              <a:gd name="connsiteY9" fmla="*/ 481013 h 1757363"/>
              <a:gd name="connsiteX10" fmla="*/ 728347 w 3821799"/>
              <a:gd name="connsiteY10" fmla="*/ 433388 h 1757363"/>
              <a:gd name="connsiteX11" fmla="*/ 785181 w 3821799"/>
              <a:gd name="connsiteY11" fmla="*/ 381002 h 1757363"/>
              <a:gd name="connsiteX12" fmla="*/ 877733 w 3821799"/>
              <a:gd name="connsiteY12" fmla="*/ 338138 h 1757363"/>
              <a:gd name="connsiteX13" fmla="*/ 955197 w 3821799"/>
              <a:gd name="connsiteY13" fmla="*/ 333375 h 1757363"/>
              <a:gd name="connsiteX14" fmla="*/ 1002823 w 3821799"/>
              <a:gd name="connsiteY14" fmla="*/ 3095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471488 h 1757363"/>
              <a:gd name="connsiteX8" fmla="*/ 554516 w 3821799"/>
              <a:gd name="connsiteY8" fmla="*/ 473871 h 1757363"/>
              <a:gd name="connsiteX9" fmla="*/ 640556 w 3821799"/>
              <a:gd name="connsiteY9" fmla="*/ 481013 h 1757363"/>
              <a:gd name="connsiteX10" fmla="*/ 728347 w 3821799"/>
              <a:gd name="connsiteY10" fmla="*/ 433388 h 1757363"/>
              <a:gd name="connsiteX11" fmla="*/ 785181 w 3821799"/>
              <a:gd name="connsiteY11" fmla="*/ 381002 h 1757363"/>
              <a:gd name="connsiteX12" fmla="*/ 877733 w 3821799"/>
              <a:gd name="connsiteY12" fmla="*/ 338138 h 1757363"/>
              <a:gd name="connsiteX13" fmla="*/ 955197 w 3821799"/>
              <a:gd name="connsiteY13" fmla="*/ 333375 h 1757363"/>
              <a:gd name="connsiteX14" fmla="*/ 1002823 w 3821799"/>
              <a:gd name="connsiteY14" fmla="*/ 3095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471488 h 1757363"/>
              <a:gd name="connsiteX7" fmla="*/ 473869 w 3821799"/>
              <a:gd name="connsiteY7" fmla="*/ 504826 h 1757363"/>
              <a:gd name="connsiteX8" fmla="*/ 554516 w 3821799"/>
              <a:gd name="connsiteY8" fmla="*/ 473871 h 1757363"/>
              <a:gd name="connsiteX9" fmla="*/ 640556 w 3821799"/>
              <a:gd name="connsiteY9" fmla="*/ 481013 h 1757363"/>
              <a:gd name="connsiteX10" fmla="*/ 728347 w 3821799"/>
              <a:gd name="connsiteY10" fmla="*/ 433388 h 1757363"/>
              <a:gd name="connsiteX11" fmla="*/ 785181 w 3821799"/>
              <a:gd name="connsiteY11" fmla="*/ 381002 h 1757363"/>
              <a:gd name="connsiteX12" fmla="*/ 877733 w 3821799"/>
              <a:gd name="connsiteY12" fmla="*/ 338138 h 1757363"/>
              <a:gd name="connsiteX13" fmla="*/ 955197 w 3821799"/>
              <a:gd name="connsiteY13" fmla="*/ 333375 h 1757363"/>
              <a:gd name="connsiteX14" fmla="*/ 1002823 w 3821799"/>
              <a:gd name="connsiteY14" fmla="*/ 3095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395289 w 3821799"/>
              <a:gd name="connsiteY5" fmla="*/ 511970 h 1757363"/>
              <a:gd name="connsiteX6" fmla="*/ 473869 w 3821799"/>
              <a:gd name="connsiteY6" fmla="*/ 504826 h 1757363"/>
              <a:gd name="connsiteX7" fmla="*/ 554516 w 3821799"/>
              <a:gd name="connsiteY7" fmla="*/ 473871 h 1757363"/>
              <a:gd name="connsiteX8" fmla="*/ 640556 w 3821799"/>
              <a:gd name="connsiteY8" fmla="*/ 481013 h 1757363"/>
              <a:gd name="connsiteX9" fmla="*/ 728347 w 3821799"/>
              <a:gd name="connsiteY9" fmla="*/ 433388 h 1757363"/>
              <a:gd name="connsiteX10" fmla="*/ 785181 w 3821799"/>
              <a:gd name="connsiteY10" fmla="*/ 381002 h 1757363"/>
              <a:gd name="connsiteX11" fmla="*/ 877733 w 3821799"/>
              <a:gd name="connsiteY11" fmla="*/ 338138 h 1757363"/>
              <a:gd name="connsiteX12" fmla="*/ 955197 w 3821799"/>
              <a:gd name="connsiteY12" fmla="*/ 333375 h 1757363"/>
              <a:gd name="connsiteX13" fmla="*/ 1002823 w 3821799"/>
              <a:gd name="connsiteY13" fmla="*/ 309563 h 1757363"/>
              <a:gd name="connsiteX14" fmla="*/ 1081405 w 3821799"/>
              <a:gd name="connsiteY14" fmla="*/ 297658 h 1757363"/>
              <a:gd name="connsiteX15" fmla="*/ 1188244 w 3821799"/>
              <a:gd name="connsiteY15" fmla="*/ 314325 h 1757363"/>
              <a:gd name="connsiteX16" fmla="*/ 1330823 w 3821799"/>
              <a:gd name="connsiteY16" fmla="*/ 283369 h 1757363"/>
              <a:gd name="connsiteX17" fmla="*/ 1445419 w 3821799"/>
              <a:gd name="connsiteY17" fmla="*/ 157163 h 1757363"/>
              <a:gd name="connsiteX18" fmla="*/ 1497806 w 3821799"/>
              <a:gd name="connsiteY18" fmla="*/ 102395 h 1757363"/>
              <a:gd name="connsiteX19" fmla="*/ 1531144 w 3821799"/>
              <a:gd name="connsiteY19" fmla="*/ 69058 h 1757363"/>
              <a:gd name="connsiteX20" fmla="*/ 1597819 w 3821799"/>
              <a:gd name="connsiteY20" fmla="*/ 90488 h 1757363"/>
              <a:gd name="connsiteX21" fmla="*/ 1597819 w 3821799"/>
              <a:gd name="connsiteY21" fmla="*/ 90488 h 1757363"/>
              <a:gd name="connsiteX22" fmla="*/ 1683544 w 3821799"/>
              <a:gd name="connsiteY22" fmla="*/ 102395 h 1757363"/>
              <a:gd name="connsiteX23" fmla="*/ 1740694 w 3821799"/>
              <a:gd name="connsiteY23" fmla="*/ 71438 h 1757363"/>
              <a:gd name="connsiteX24" fmla="*/ 1809750 w 3821799"/>
              <a:gd name="connsiteY24" fmla="*/ 85725 h 1757363"/>
              <a:gd name="connsiteX25" fmla="*/ 1862138 w 3821799"/>
              <a:gd name="connsiteY25" fmla="*/ 111920 h 1757363"/>
              <a:gd name="connsiteX26" fmla="*/ 1955007 w 3821799"/>
              <a:gd name="connsiteY26" fmla="*/ 69058 h 1757363"/>
              <a:gd name="connsiteX27" fmla="*/ 2059782 w 3821799"/>
              <a:gd name="connsiteY27" fmla="*/ 57152 h 1757363"/>
              <a:gd name="connsiteX28" fmla="*/ 2112169 w 3821799"/>
              <a:gd name="connsiteY28" fmla="*/ 42863 h 1757363"/>
              <a:gd name="connsiteX29" fmla="*/ 2190750 w 3821799"/>
              <a:gd name="connsiteY29" fmla="*/ 0 h 1757363"/>
              <a:gd name="connsiteX30" fmla="*/ 2266950 w 3821799"/>
              <a:gd name="connsiteY30" fmla="*/ 102395 h 1757363"/>
              <a:gd name="connsiteX31" fmla="*/ 2321720 w 3821799"/>
              <a:gd name="connsiteY31" fmla="*/ 207169 h 1757363"/>
              <a:gd name="connsiteX32" fmla="*/ 2407444 w 3821799"/>
              <a:gd name="connsiteY32" fmla="*/ 309563 h 1757363"/>
              <a:gd name="connsiteX33" fmla="*/ 2431257 w 3821799"/>
              <a:gd name="connsiteY33" fmla="*/ 347664 h 1757363"/>
              <a:gd name="connsiteX34" fmla="*/ 2447925 w 3821799"/>
              <a:gd name="connsiteY34" fmla="*/ 440533 h 1757363"/>
              <a:gd name="connsiteX35" fmla="*/ 2464594 w 3821799"/>
              <a:gd name="connsiteY35" fmla="*/ 488157 h 1757363"/>
              <a:gd name="connsiteX36" fmla="*/ 2481263 w 3821799"/>
              <a:gd name="connsiteY36" fmla="*/ 526257 h 1757363"/>
              <a:gd name="connsiteX37" fmla="*/ 2383632 w 3821799"/>
              <a:gd name="connsiteY37" fmla="*/ 583407 h 1757363"/>
              <a:gd name="connsiteX38" fmla="*/ 2328863 w 3821799"/>
              <a:gd name="connsiteY38" fmla="*/ 619125 h 1757363"/>
              <a:gd name="connsiteX39" fmla="*/ 2338388 w 3821799"/>
              <a:gd name="connsiteY39" fmla="*/ 678658 h 1757363"/>
              <a:gd name="connsiteX40" fmla="*/ 2355057 w 3821799"/>
              <a:gd name="connsiteY40" fmla="*/ 723900 h 1757363"/>
              <a:gd name="connsiteX41" fmla="*/ 2395538 w 3821799"/>
              <a:gd name="connsiteY41" fmla="*/ 747714 h 1757363"/>
              <a:gd name="connsiteX42" fmla="*/ 2450307 w 3821799"/>
              <a:gd name="connsiteY42" fmla="*/ 807245 h 1757363"/>
              <a:gd name="connsiteX43" fmla="*/ 2481262 w 3821799"/>
              <a:gd name="connsiteY43" fmla="*/ 876301 h 1757363"/>
              <a:gd name="connsiteX44" fmla="*/ 2526507 w 3821799"/>
              <a:gd name="connsiteY44" fmla="*/ 890589 h 1757363"/>
              <a:gd name="connsiteX45" fmla="*/ 2633663 w 3821799"/>
              <a:gd name="connsiteY45" fmla="*/ 926308 h 1757363"/>
              <a:gd name="connsiteX46" fmla="*/ 2721769 w 3821799"/>
              <a:gd name="connsiteY46" fmla="*/ 973932 h 1757363"/>
              <a:gd name="connsiteX47" fmla="*/ 2838450 w 3821799"/>
              <a:gd name="connsiteY47" fmla="*/ 1035844 h 1757363"/>
              <a:gd name="connsiteX48" fmla="*/ 3012281 w 3821799"/>
              <a:gd name="connsiteY48" fmla="*/ 1109663 h 1757363"/>
              <a:gd name="connsiteX49" fmla="*/ 3131344 w 3821799"/>
              <a:gd name="connsiteY49" fmla="*/ 1185863 h 1757363"/>
              <a:gd name="connsiteX50" fmla="*/ 3271838 w 3821799"/>
              <a:gd name="connsiteY50" fmla="*/ 1188244 h 1757363"/>
              <a:gd name="connsiteX51" fmla="*/ 3417094 w 3821799"/>
              <a:gd name="connsiteY51" fmla="*/ 1119188 h 1757363"/>
              <a:gd name="connsiteX52" fmla="*/ 3517106 w 3821799"/>
              <a:gd name="connsiteY52" fmla="*/ 1104900 h 1757363"/>
              <a:gd name="connsiteX53" fmla="*/ 3674269 w 3821799"/>
              <a:gd name="connsiteY53" fmla="*/ 1176338 h 1757363"/>
              <a:gd name="connsiteX54" fmla="*/ 3817144 w 3821799"/>
              <a:gd name="connsiteY54" fmla="*/ 1293019 h 1757363"/>
              <a:gd name="connsiteX55" fmla="*/ 3819525 w 3821799"/>
              <a:gd name="connsiteY55" fmla="*/ 1371602 h 1757363"/>
              <a:gd name="connsiteX56" fmla="*/ 3779044 w 3821799"/>
              <a:gd name="connsiteY56" fmla="*/ 1390650 h 1757363"/>
              <a:gd name="connsiteX57" fmla="*/ 3733800 w 3821799"/>
              <a:gd name="connsiteY57" fmla="*/ 1440658 h 1757363"/>
              <a:gd name="connsiteX58" fmla="*/ 3750469 w 3821799"/>
              <a:gd name="connsiteY58" fmla="*/ 1528763 h 1757363"/>
              <a:gd name="connsiteX59" fmla="*/ 3636169 w 3821799"/>
              <a:gd name="connsiteY59" fmla="*/ 1576388 h 1757363"/>
              <a:gd name="connsiteX60" fmla="*/ 3540919 w 3821799"/>
              <a:gd name="connsiteY60" fmla="*/ 1624013 h 1757363"/>
              <a:gd name="connsiteX61" fmla="*/ 3331369 w 3821799"/>
              <a:gd name="connsiteY61" fmla="*/ 1681163 h 1757363"/>
              <a:gd name="connsiteX62" fmla="*/ 3140869 w 3821799"/>
              <a:gd name="connsiteY62" fmla="*/ 1738313 h 1757363"/>
              <a:gd name="connsiteX63" fmla="*/ 2893219 w 3821799"/>
              <a:gd name="connsiteY63" fmla="*/ 1709738 h 1757363"/>
              <a:gd name="connsiteX64" fmla="*/ 2626519 w 3821799"/>
              <a:gd name="connsiteY64" fmla="*/ 1700213 h 1757363"/>
              <a:gd name="connsiteX65" fmla="*/ 2340769 w 3821799"/>
              <a:gd name="connsiteY65" fmla="*/ 1633538 h 1757363"/>
              <a:gd name="connsiteX66" fmla="*/ 2064544 w 3821799"/>
              <a:gd name="connsiteY66" fmla="*/ 1662113 h 1757363"/>
              <a:gd name="connsiteX67" fmla="*/ 1826419 w 3821799"/>
              <a:gd name="connsiteY67" fmla="*/ 1681163 h 1757363"/>
              <a:gd name="connsiteX68" fmla="*/ 1712119 w 3821799"/>
              <a:gd name="connsiteY68" fmla="*/ 1652588 h 1757363"/>
              <a:gd name="connsiteX69" fmla="*/ 1486049 w 3821799"/>
              <a:gd name="connsiteY69" fmla="*/ 1709738 h 1757363"/>
              <a:gd name="connsiteX70" fmla="*/ 1331119 w 3821799"/>
              <a:gd name="connsiteY70" fmla="*/ 1728788 h 1757363"/>
              <a:gd name="connsiteX71" fmla="*/ 1011676 w 3821799"/>
              <a:gd name="connsiteY71" fmla="*/ 1757363 h 1757363"/>
              <a:gd name="connsiteX72" fmla="*/ 833230 w 3821799"/>
              <a:gd name="connsiteY72" fmla="*/ 1714500 h 1757363"/>
              <a:gd name="connsiteX73" fmla="*/ 757683 w 3821799"/>
              <a:gd name="connsiteY73" fmla="*/ 1557338 h 1757363"/>
              <a:gd name="connsiteX74" fmla="*/ 630676 w 3821799"/>
              <a:gd name="connsiteY74" fmla="*/ 1404938 h 1757363"/>
              <a:gd name="connsiteX75" fmla="*/ 513866 w 3821799"/>
              <a:gd name="connsiteY75" fmla="*/ 1252538 h 1757363"/>
              <a:gd name="connsiteX76" fmla="*/ 292894 w 3821799"/>
              <a:gd name="connsiteY76" fmla="*/ 1147763 h 1757363"/>
              <a:gd name="connsiteX77" fmla="*/ 178594 w 3821799"/>
              <a:gd name="connsiteY77" fmla="*/ 985838 h 1757363"/>
              <a:gd name="connsiteX78" fmla="*/ 35719 w 3821799"/>
              <a:gd name="connsiteY78" fmla="*/ 919163 h 1757363"/>
              <a:gd name="connsiteX79" fmla="*/ 9526 w 3821799"/>
              <a:gd name="connsiteY79" fmla="*/ 904877 h 1757363"/>
              <a:gd name="connsiteX80" fmla="*/ 0 w 3821799"/>
              <a:gd name="connsiteY80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59569 w 3821799"/>
              <a:gd name="connsiteY4" fmla="*/ 557213 h 1757363"/>
              <a:gd name="connsiteX5" fmla="*/ 408628 w 3821799"/>
              <a:gd name="connsiteY5" fmla="*/ 550070 h 1757363"/>
              <a:gd name="connsiteX6" fmla="*/ 473869 w 3821799"/>
              <a:gd name="connsiteY6" fmla="*/ 504826 h 1757363"/>
              <a:gd name="connsiteX7" fmla="*/ 554516 w 3821799"/>
              <a:gd name="connsiteY7" fmla="*/ 473871 h 1757363"/>
              <a:gd name="connsiteX8" fmla="*/ 640556 w 3821799"/>
              <a:gd name="connsiteY8" fmla="*/ 481013 h 1757363"/>
              <a:gd name="connsiteX9" fmla="*/ 728347 w 3821799"/>
              <a:gd name="connsiteY9" fmla="*/ 433388 h 1757363"/>
              <a:gd name="connsiteX10" fmla="*/ 785181 w 3821799"/>
              <a:gd name="connsiteY10" fmla="*/ 381002 h 1757363"/>
              <a:gd name="connsiteX11" fmla="*/ 877733 w 3821799"/>
              <a:gd name="connsiteY11" fmla="*/ 338138 h 1757363"/>
              <a:gd name="connsiteX12" fmla="*/ 955197 w 3821799"/>
              <a:gd name="connsiteY12" fmla="*/ 333375 h 1757363"/>
              <a:gd name="connsiteX13" fmla="*/ 1002823 w 3821799"/>
              <a:gd name="connsiteY13" fmla="*/ 309563 h 1757363"/>
              <a:gd name="connsiteX14" fmla="*/ 1081405 w 3821799"/>
              <a:gd name="connsiteY14" fmla="*/ 297658 h 1757363"/>
              <a:gd name="connsiteX15" fmla="*/ 1188244 w 3821799"/>
              <a:gd name="connsiteY15" fmla="*/ 314325 h 1757363"/>
              <a:gd name="connsiteX16" fmla="*/ 1330823 w 3821799"/>
              <a:gd name="connsiteY16" fmla="*/ 283369 h 1757363"/>
              <a:gd name="connsiteX17" fmla="*/ 1445419 w 3821799"/>
              <a:gd name="connsiteY17" fmla="*/ 157163 h 1757363"/>
              <a:gd name="connsiteX18" fmla="*/ 1497806 w 3821799"/>
              <a:gd name="connsiteY18" fmla="*/ 102395 h 1757363"/>
              <a:gd name="connsiteX19" fmla="*/ 1531144 w 3821799"/>
              <a:gd name="connsiteY19" fmla="*/ 69058 h 1757363"/>
              <a:gd name="connsiteX20" fmla="*/ 1597819 w 3821799"/>
              <a:gd name="connsiteY20" fmla="*/ 90488 h 1757363"/>
              <a:gd name="connsiteX21" fmla="*/ 1597819 w 3821799"/>
              <a:gd name="connsiteY21" fmla="*/ 90488 h 1757363"/>
              <a:gd name="connsiteX22" fmla="*/ 1683544 w 3821799"/>
              <a:gd name="connsiteY22" fmla="*/ 102395 h 1757363"/>
              <a:gd name="connsiteX23" fmla="*/ 1740694 w 3821799"/>
              <a:gd name="connsiteY23" fmla="*/ 71438 h 1757363"/>
              <a:gd name="connsiteX24" fmla="*/ 1809750 w 3821799"/>
              <a:gd name="connsiteY24" fmla="*/ 85725 h 1757363"/>
              <a:gd name="connsiteX25" fmla="*/ 1862138 w 3821799"/>
              <a:gd name="connsiteY25" fmla="*/ 111920 h 1757363"/>
              <a:gd name="connsiteX26" fmla="*/ 1955007 w 3821799"/>
              <a:gd name="connsiteY26" fmla="*/ 69058 h 1757363"/>
              <a:gd name="connsiteX27" fmla="*/ 2059782 w 3821799"/>
              <a:gd name="connsiteY27" fmla="*/ 57152 h 1757363"/>
              <a:gd name="connsiteX28" fmla="*/ 2112169 w 3821799"/>
              <a:gd name="connsiteY28" fmla="*/ 42863 h 1757363"/>
              <a:gd name="connsiteX29" fmla="*/ 2190750 w 3821799"/>
              <a:gd name="connsiteY29" fmla="*/ 0 h 1757363"/>
              <a:gd name="connsiteX30" fmla="*/ 2266950 w 3821799"/>
              <a:gd name="connsiteY30" fmla="*/ 102395 h 1757363"/>
              <a:gd name="connsiteX31" fmla="*/ 2321720 w 3821799"/>
              <a:gd name="connsiteY31" fmla="*/ 207169 h 1757363"/>
              <a:gd name="connsiteX32" fmla="*/ 2407444 w 3821799"/>
              <a:gd name="connsiteY32" fmla="*/ 309563 h 1757363"/>
              <a:gd name="connsiteX33" fmla="*/ 2431257 w 3821799"/>
              <a:gd name="connsiteY33" fmla="*/ 347664 h 1757363"/>
              <a:gd name="connsiteX34" fmla="*/ 2447925 w 3821799"/>
              <a:gd name="connsiteY34" fmla="*/ 440533 h 1757363"/>
              <a:gd name="connsiteX35" fmla="*/ 2464594 w 3821799"/>
              <a:gd name="connsiteY35" fmla="*/ 488157 h 1757363"/>
              <a:gd name="connsiteX36" fmla="*/ 2481263 w 3821799"/>
              <a:gd name="connsiteY36" fmla="*/ 526257 h 1757363"/>
              <a:gd name="connsiteX37" fmla="*/ 2383632 w 3821799"/>
              <a:gd name="connsiteY37" fmla="*/ 583407 h 1757363"/>
              <a:gd name="connsiteX38" fmla="*/ 2328863 w 3821799"/>
              <a:gd name="connsiteY38" fmla="*/ 619125 h 1757363"/>
              <a:gd name="connsiteX39" fmla="*/ 2338388 w 3821799"/>
              <a:gd name="connsiteY39" fmla="*/ 678658 h 1757363"/>
              <a:gd name="connsiteX40" fmla="*/ 2355057 w 3821799"/>
              <a:gd name="connsiteY40" fmla="*/ 723900 h 1757363"/>
              <a:gd name="connsiteX41" fmla="*/ 2395538 w 3821799"/>
              <a:gd name="connsiteY41" fmla="*/ 747714 h 1757363"/>
              <a:gd name="connsiteX42" fmla="*/ 2450307 w 3821799"/>
              <a:gd name="connsiteY42" fmla="*/ 807245 h 1757363"/>
              <a:gd name="connsiteX43" fmla="*/ 2481262 w 3821799"/>
              <a:gd name="connsiteY43" fmla="*/ 876301 h 1757363"/>
              <a:gd name="connsiteX44" fmla="*/ 2526507 w 3821799"/>
              <a:gd name="connsiteY44" fmla="*/ 890589 h 1757363"/>
              <a:gd name="connsiteX45" fmla="*/ 2633663 w 3821799"/>
              <a:gd name="connsiteY45" fmla="*/ 926308 h 1757363"/>
              <a:gd name="connsiteX46" fmla="*/ 2721769 w 3821799"/>
              <a:gd name="connsiteY46" fmla="*/ 973932 h 1757363"/>
              <a:gd name="connsiteX47" fmla="*/ 2838450 w 3821799"/>
              <a:gd name="connsiteY47" fmla="*/ 1035844 h 1757363"/>
              <a:gd name="connsiteX48" fmla="*/ 3012281 w 3821799"/>
              <a:gd name="connsiteY48" fmla="*/ 1109663 h 1757363"/>
              <a:gd name="connsiteX49" fmla="*/ 3131344 w 3821799"/>
              <a:gd name="connsiteY49" fmla="*/ 1185863 h 1757363"/>
              <a:gd name="connsiteX50" fmla="*/ 3271838 w 3821799"/>
              <a:gd name="connsiteY50" fmla="*/ 1188244 h 1757363"/>
              <a:gd name="connsiteX51" fmla="*/ 3417094 w 3821799"/>
              <a:gd name="connsiteY51" fmla="*/ 1119188 h 1757363"/>
              <a:gd name="connsiteX52" fmla="*/ 3517106 w 3821799"/>
              <a:gd name="connsiteY52" fmla="*/ 1104900 h 1757363"/>
              <a:gd name="connsiteX53" fmla="*/ 3674269 w 3821799"/>
              <a:gd name="connsiteY53" fmla="*/ 1176338 h 1757363"/>
              <a:gd name="connsiteX54" fmla="*/ 3817144 w 3821799"/>
              <a:gd name="connsiteY54" fmla="*/ 1293019 h 1757363"/>
              <a:gd name="connsiteX55" fmla="*/ 3819525 w 3821799"/>
              <a:gd name="connsiteY55" fmla="*/ 1371602 h 1757363"/>
              <a:gd name="connsiteX56" fmla="*/ 3779044 w 3821799"/>
              <a:gd name="connsiteY56" fmla="*/ 1390650 h 1757363"/>
              <a:gd name="connsiteX57" fmla="*/ 3733800 w 3821799"/>
              <a:gd name="connsiteY57" fmla="*/ 1440658 h 1757363"/>
              <a:gd name="connsiteX58" fmla="*/ 3750469 w 3821799"/>
              <a:gd name="connsiteY58" fmla="*/ 1528763 h 1757363"/>
              <a:gd name="connsiteX59" fmla="*/ 3636169 w 3821799"/>
              <a:gd name="connsiteY59" fmla="*/ 1576388 h 1757363"/>
              <a:gd name="connsiteX60" fmla="*/ 3540919 w 3821799"/>
              <a:gd name="connsiteY60" fmla="*/ 1624013 h 1757363"/>
              <a:gd name="connsiteX61" fmla="*/ 3331369 w 3821799"/>
              <a:gd name="connsiteY61" fmla="*/ 1681163 h 1757363"/>
              <a:gd name="connsiteX62" fmla="*/ 3140869 w 3821799"/>
              <a:gd name="connsiteY62" fmla="*/ 1738313 h 1757363"/>
              <a:gd name="connsiteX63" fmla="*/ 2893219 w 3821799"/>
              <a:gd name="connsiteY63" fmla="*/ 1709738 h 1757363"/>
              <a:gd name="connsiteX64" fmla="*/ 2626519 w 3821799"/>
              <a:gd name="connsiteY64" fmla="*/ 1700213 h 1757363"/>
              <a:gd name="connsiteX65" fmla="*/ 2340769 w 3821799"/>
              <a:gd name="connsiteY65" fmla="*/ 1633538 h 1757363"/>
              <a:gd name="connsiteX66" fmla="*/ 2064544 w 3821799"/>
              <a:gd name="connsiteY66" fmla="*/ 1662113 h 1757363"/>
              <a:gd name="connsiteX67" fmla="*/ 1826419 w 3821799"/>
              <a:gd name="connsiteY67" fmla="*/ 1681163 h 1757363"/>
              <a:gd name="connsiteX68" fmla="*/ 1712119 w 3821799"/>
              <a:gd name="connsiteY68" fmla="*/ 1652588 h 1757363"/>
              <a:gd name="connsiteX69" fmla="*/ 1486049 w 3821799"/>
              <a:gd name="connsiteY69" fmla="*/ 1709738 h 1757363"/>
              <a:gd name="connsiteX70" fmla="*/ 1331119 w 3821799"/>
              <a:gd name="connsiteY70" fmla="*/ 1728788 h 1757363"/>
              <a:gd name="connsiteX71" fmla="*/ 1011676 w 3821799"/>
              <a:gd name="connsiteY71" fmla="*/ 1757363 h 1757363"/>
              <a:gd name="connsiteX72" fmla="*/ 833230 w 3821799"/>
              <a:gd name="connsiteY72" fmla="*/ 1714500 h 1757363"/>
              <a:gd name="connsiteX73" fmla="*/ 757683 w 3821799"/>
              <a:gd name="connsiteY73" fmla="*/ 1557338 h 1757363"/>
              <a:gd name="connsiteX74" fmla="*/ 630676 w 3821799"/>
              <a:gd name="connsiteY74" fmla="*/ 1404938 h 1757363"/>
              <a:gd name="connsiteX75" fmla="*/ 513866 w 3821799"/>
              <a:gd name="connsiteY75" fmla="*/ 1252538 h 1757363"/>
              <a:gd name="connsiteX76" fmla="*/ 292894 w 3821799"/>
              <a:gd name="connsiteY76" fmla="*/ 1147763 h 1757363"/>
              <a:gd name="connsiteX77" fmla="*/ 178594 w 3821799"/>
              <a:gd name="connsiteY77" fmla="*/ 985838 h 1757363"/>
              <a:gd name="connsiteX78" fmla="*/ 35719 w 3821799"/>
              <a:gd name="connsiteY78" fmla="*/ 919163 h 1757363"/>
              <a:gd name="connsiteX79" fmla="*/ 9526 w 3821799"/>
              <a:gd name="connsiteY79" fmla="*/ 904877 h 1757363"/>
              <a:gd name="connsiteX80" fmla="*/ 0 w 3821799"/>
              <a:gd name="connsiteY80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80974 w 3821799"/>
              <a:gd name="connsiteY2" fmla="*/ 733426 h 1757363"/>
              <a:gd name="connsiteX3" fmla="*/ 242888 w 3821799"/>
              <a:gd name="connsiteY3" fmla="*/ 716757 h 1757363"/>
              <a:gd name="connsiteX4" fmla="*/ 364014 w 3821799"/>
              <a:gd name="connsiteY4" fmla="*/ 595313 h 1757363"/>
              <a:gd name="connsiteX5" fmla="*/ 408628 w 3821799"/>
              <a:gd name="connsiteY5" fmla="*/ 550070 h 1757363"/>
              <a:gd name="connsiteX6" fmla="*/ 473869 w 3821799"/>
              <a:gd name="connsiteY6" fmla="*/ 504826 h 1757363"/>
              <a:gd name="connsiteX7" fmla="*/ 554516 w 3821799"/>
              <a:gd name="connsiteY7" fmla="*/ 473871 h 1757363"/>
              <a:gd name="connsiteX8" fmla="*/ 640556 w 3821799"/>
              <a:gd name="connsiteY8" fmla="*/ 481013 h 1757363"/>
              <a:gd name="connsiteX9" fmla="*/ 728347 w 3821799"/>
              <a:gd name="connsiteY9" fmla="*/ 433388 h 1757363"/>
              <a:gd name="connsiteX10" fmla="*/ 785181 w 3821799"/>
              <a:gd name="connsiteY10" fmla="*/ 381002 h 1757363"/>
              <a:gd name="connsiteX11" fmla="*/ 877733 w 3821799"/>
              <a:gd name="connsiteY11" fmla="*/ 338138 h 1757363"/>
              <a:gd name="connsiteX12" fmla="*/ 955197 w 3821799"/>
              <a:gd name="connsiteY12" fmla="*/ 333375 h 1757363"/>
              <a:gd name="connsiteX13" fmla="*/ 1002823 w 3821799"/>
              <a:gd name="connsiteY13" fmla="*/ 309563 h 1757363"/>
              <a:gd name="connsiteX14" fmla="*/ 1081405 w 3821799"/>
              <a:gd name="connsiteY14" fmla="*/ 297658 h 1757363"/>
              <a:gd name="connsiteX15" fmla="*/ 1188244 w 3821799"/>
              <a:gd name="connsiteY15" fmla="*/ 314325 h 1757363"/>
              <a:gd name="connsiteX16" fmla="*/ 1330823 w 3821799"/>
              <a:gd name="connsiteY16" fmla="*/ 283369 h 1757363"/>
              <a:gd name="connsiteX17" fmla="*/ 1445419 w 3821799"/>
              <a:gd name="connsiteY17" fmla="*/ 157163 h 1757363"/>
              <a:gd name="connsiteX18" fmla="*/ 1497806 w 3821799"/>
              <a:gd name="connsiteY18" fmla="*/ 102395 h 1757363"/>
              <a:gd name="connsiteX19" fmla="*/ 1531144 w 3821799"/>
              <a:gd name="connsiteY19" fmla="*/ 69058 h 1757363"/>
              <a:gd name="connsiteX20" fmla="*/ 1597819 w 3821799"/>
              <a:gd name="connsiteY20" fmla="*/ 90488 h 1757363"/>
              <a:gd name="connsiteX21" fmla="*/ 1597819 w 3821799"/>
              <a:gd name="connsiteY21" fmla="*/ 90488 h 1757363"/>
              <a:gd name="connsiteX22" fmla="*/ 1683544 w 3821799"/>
              <a:gd name="connsiteY22" fmla="*/ 102395 h 1757363"/>
              <a:gd name="connsiteX23" fmla="*/ 1740694 w 3821799"/>
              <a:gd name="connsiteY23" fmla="*/ 71438 h 1757363"/>
              <a:gd name="connsiteX24" fmla="*/ 1809750 w 3821799"/>
              <a:gd name="connsiteY24" fmla="*/ 85725 h 1757363"/>
              <a:gd name="connsiteX25" fmla="*/ 1862138 w 3821799"/>
              <a:gd name="connsiteY25" fmla="*/ 111920 h 1757363"/>
              <a:gd name="connsiteX26" fmla="*/ 1955007 w 3821799"/>
              <a:gd name="connsiteY26" fmla="*/ 69058 h 1757363"/>
              <a:gd name="connsiteX27" fmla="*/ 2059782 w 3821799"/>
              <a:gd name="connsiteY27" fmla="*/ 57152 h 1757363"/>
              <a:gd name="connsiteX28" fmla="*/ 2112169 w 3821799"/>
              <a:gd name="connsiteY28" fmla="*/ 42863 h 1757363"/>
              <a:gd name="connsiteX29" fmla="*/ 2190750 w 3821799"/>
              <a:gd name="connsiteY29" fmla="*/ 0 h 1757363"/>
              <a:gd name="connsiteX30" fmla="*/ 2266950 w 3821799"/>
              <a:gd name="connsiteY30" fmla="*/ 102395 h 1757363"/>
              <a:gd name="connsiteX31" fmla="*/ 2321720 w 3821799"/>
              <a:gd name="connsiteY31" fmla="*/ 207169 h 1757363"/>
              <a:gd name="connsiteX32" fmla="*/ 2407444 w 3821799"/>
              <a:gd name="connsiteY32" fmla="*/ 309563 h 1757363"/>
              <a:gd name="connsiteX33" fmla="*/ 2431257 w 3821799"/>
              <a:gd name="connsiteY33" fmla="*/ 347664 h 1757363"/>
              <a:gd name="connsiteX34" fmla="*/ 2447925 w 3821799"/>
              <a:gd name="connsiteY34" fmla="*/ 440533 h 1757363"/>
              <a:gd name="connsiteX35" fmla="*/ 2464594 w 3821799"/>
              <a:gd name="connsiteY35" fmla="*/ 488157 h 1757363"/>
              <a:gd name="connsiteX36" fmla="*/ 2481263 w 3821799"/>
              <a:gd name="connsiteY36" fmla="*/ 526257 h 1757363"/>
              <a:gd name="connsiteX37" fmla="*/ 2383632 w 3821799"/>
              <a:gd name="connsiteY37" fmla="*/ 583407 h 1757363"/>
              <a:gd name="connsiteX38" fmla="*/ 2328863 w 3821799"/>
              <a:gd name="connsiteY38" fmla="*/ 619125 h 1757363"/>
              <a:gd name="connsiteX39" fmla="*/ 2338388 w 3821799"/>
              <a:gd name="connsiteY39" fmla="*/ 678658 h 1757363"/>
              <a:gd name="connsiteX40" fmla="*/ 2355057 w 3821799"/>
              <a:gd name="connsiteY40" fmla="*/ 723900 h 1757363"/>
              <a:gd name="connsiteX41" fmla="*/ 2395538 w 3821799"/>
              <a:gd name="connsiteY41" fmla="*/ 747714 h 1757363"/>
              <a:gd name="connsiteX42" fmla="*/ 2450307 w 3821799"/>
              <a:gd name="connsiteY42" fmla="*/ 807245 h 1757363"/>
              <a:gd name="connsiteX43" fmla="*/ 2481262 w 3821799"/>
              <a:gd name="connsiteY43" fmla="*/ 876301 h 1757363"/>
              <a:gd name="connsiteX44" fmla="*/ 2526507 w 3821799"/>
              <a:gd name="connsiteY44" fmla="*/ 890589 h 1757363"/>
              <a:gd name="connsiteX45" fmla="*/ 2633663 w 3821799"/>
              <a:gd name="connsiteY45" fmla="*/ 926308 h 1757363"/>
              <a:gd name="connsiteX46" fmla="*/ 2721769 w 3821799"/>
              <a:gd name="connsiteY46" fmla="*/ 973932 h 1757363"/>
              <a:gd name="connsiteX47" fmla="*/ 2838450 w 3821799"/>
              <a:gd name="connsiteY47" fmla="*/ 1035844 h 1757363"/>
              <a:gd name="connsiteX48" fmla="*/ 3012281 w 3821799"/>
              <a:gd name="connsiteY48" fmla="*/ 1109663 h 1757363"/>
              <a:gd name="connsiteX49" fmla="*/ 3131344 w 3821799"/>
              <a:gd name="connsiteY49" fmla="*/ 1185863 h 1757363"/>
              <a:gd name="connsiteX50" fmla="*/ 3271838 w 3821799"/>
              <a:gd name="connsiteY50" fmla="*/ 1188244 h 1757363"/>
              <a:gd name="connsiteX51" fmla="*/ 3417094 w 3821799"/>
              <a:gd name="connsiteY51" fmla="*/ 1119188 h 1757363"/>
              <a:gd name="connsiteX52" fmla="*/ 3517106 w 3821799"/>
              <a:gd name="connsiteY52" fmla="*/ 1104900 h 1757363"/>
              <a:gd name="connsiteX53" fmla="*/ 3674269 w 3821799"/>
              <a:gd name="connsiteY53" fmla="*/ 1176338 h 1757363"/>
              <a:gd name="connsiteX54" fmla="*/ 3817144 w 3821799"/>
              <a:gd name="connsiteY54" fmla="*/ 1293019 h 1757363"/>
              <a:gd name="connsiteX55" fmla="*/ 3819525 w 3821799"/>
              <a:gd name="connsiteY55" fmla="*/ 1371602 h 1757363"/>
              <a:gd name="connsiteX56" fmla="*/ 3779044 w 3821799"/>
              <a:gd name="connsiteY56" fmla="*/ 1390650 h 1757363"/>
              <a:gd name="connsiteX57" fmla="*/ 3733800 w 3821799"/>
              <a:gd name="connsiteY57" fmla="*/ 1440658 h 1757363"/>
              <a:gd name="connsiteX58" fmla="*/ 3750469 w 3821799"/>
              <a:gd name="connsiteY58" fmla="*/ 1528763 h 1757363"/>
              <a:gd name="connsiteX59" fmla="*/ 3636169 w 3821799"/>
              <a:gd name="connsiteY59" fmla="*/ 1576388 h 1757363"/>
              <a:gd name="connsiteX60" fmla="*/ 3540919 w 3821799"/>
              <a:gd name="connsiteY60" fmla="*/ 1624013 h 1757363"/>
              <a:gd name="connsiteX61" fmla="*/ 3331369 w 3821799"/>
              <a:gd name="connsiteY61" fmla="*/ 1681163 h 1757363"/>
              <a:gd name="connsiteX62" fmla="*/ 3140869 w 3821799"/>
              <a:gd name="connsiteY62" fmla="*/ 1738313 h 1757363"/>
              <a:gd name="connsiteX63" fmla="*/ 2893219 w 3821799"/>
              <a:gd name="connsiteY63" fmla="*/ 1709738 h 1757363"/>
              <a:gd name="connsiteX64" fmla="*/ 2626519 w 3821799"/>
              <a:gd name="connsiteY64" fmla="*/ 1700213 h 1757363"/>
              <a:gd name="connsiteX65" fmla="*/ 2340769 w 3821799"/>
              <a:gd name="connsiteY65" fmla="*/ 1633538 h 1757363"/>
              <a:gd name="connsiteX66" fmla="*/ 2064544 w 3821799"/>
              <a:gd name="connsiteY66" fmla="*/ 1662113 h 1757363"/>
              <a:gd name="connsiteX67" fmla="*/ 1826419 w 3821799"/>
              <a:gd name="connsiteY67" fmla="*/ 1681163 h 1757363"/>
              <a:gd name="connsiteX68" fmla="*/ 1712119 w 3821799"/>
              <a:gd name="connsiteY68" fmla="*/ 1652588 h 1757363"/>
              <a:gd name="connsiteX69" fmla="*/ 1486049 w 3821799"/>
              <a:gd name="connsiteY69" fmla="*/ 1709738 h 1757363"/>
              <a:gd name="connsiteX70" fmla="*/ 1331119 w 3821799"/>
              <a:gd name="connsiteY70" fmla="*/ 1728788 h 1757363"/>
              <a:gd name="connsiteX71" fmla="*/ 1011676 w 3821799"/>
              <a:gd name="connsiteY71" fmla="*/ 1757363 h 1757363"/>
              <a:gd name="connsiteX72" fmla="*/ 833230 w 3821799"/>
              <a:gd name="connsiteY72" fmla="*/ 1714500 h 1757363"/>
              <a:gd name="connsiteX73" fmla="*/ 757683 w 3821799"/>
              <a:gd name="connsiteY73" fmla="*/ 1557338 h 1757363"/>
              <a:gd name="connsiteX74" fmla="*/ 630676 w 3821799"/>
              <a:gd name="connsiteY74" fmla="*/ 1404938 h 1757363"/>
              <a:gd name="connsiteX75" fmla="*/ 513866 w 3821799"/>
              <a:gd name="connsiteY75" fmla="*/ 1252538 h 1757363"/>
              <a:gd name="connsiteX76" fmla="*/ 292894 w 3821799"/>
              <a:gd name="connsiteY76" fmla="*/ 1147763 h 1757363"/>
              <a:gd name="connsiteX77" fmla="*/ 178594 w 3821799"/>
              <a:gd name="connsiteY77" fmla="*/ 985838 h 1757363"/>
              <a:gd name="connsiteX78" fmla="*/ 35719 w 3821799"/>
              <a:gd name="connsiteY78" fmla="*/ 919163 h 1757363"/>
              <a:gd name="connsiteX79" fmla="*/ 9526 w 3821799"/>
              <a:gd name="connsiteY79" fmla="*/ 904877 h 1757363"/>
              <a:gd name="connsiteX80" fmla="*/ 0 w 3821799"/>
              <a:gd name="connsiteY80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94312 w 3821799"/>
              <a:gd name="connsiteY2" fmla="*/ 766763 h 1757363"/>
              <a:gd name="connsiteX3" fmla="*/ 242888 w 3821799"/>
              <a:gd name="connsiteY3" fmla="*/ 716757 h 1757363"/>
              <a:gd name="connsiteX4" fmla="*/ 364014 w 3821799"/>
              <a:gd name="connsiteY4" fmla="*/ 595313 h 1757363"/>
              <a:gd name="connsiteX5" fmla="*/ 408628 w 3821799"/>
              <a:gd name="connsiteY5" fmla="*/ 550070 h 1757363"/>
              <a:gd name="connsiteX6" fmla="*/ 473869 w 3821799"/>
              <a:gd name="connsiteY6" fmla="*/ 504826 h 1757363"/>
              <a:gd name="connsiteX7" fmla="*/ 554516 w 3821799"/>
              <a:gd name="connsiteY7" fmla="*/ 473871 h 1757363"/>
              <a:gd name="connsiteX8" fmla="*/ 640556 w 3821799"/>
              <a:gd name="connsiteY8" fmla="*/ 481013 h 1757363"/>
              <a:gd name="connsiteX9" fmla="*/ 728347 w 3821799"/>
              <a:gd name="connsiteY9" fmla="*/ 433388 h 1757363"/>
              <a:gd name="connsiteX10" fmla="*/ 785181 w 3821799"/>
              <a:gd name="connsiteY10" fmla="*/ 381002 h 1757363"/>
              <a:gd name="connsiteX11" fmla="*/ 877733 w 3821799"/>
              <a:gd name="connsiteY11" fmla="*/ 338138 h 1757363"/>
              <a:gd name="connsiteX12" fmla="*/ 955197 w 3821799"/>
              <a:gd name="connsiteY12" fmla="*/ 333375 h 1757363"/>
              <a:gd name="connsiteX13" fmla="*/ 1002823 w 3821799"/>
              <a:gd name="connsiteY13" fmla="*/ 309563 h 1757363"/>
              <a:gd name="connsiteX14" fmla="*/ 1081405 w 3821799"/>
              <a:gd name="connsiteY14" fmla="*/ 297658 h 1757363"/>
              <a:gd name="connsiteX15" fmla="*/ 1188244 w 3821799"/>
              <a:gd name="connsiteY15" fmla="*/ 314325 h 1757363"/>
              <a:gd name="connsiteX16" fmla="*/ 1330823 w 3821799"/>
              <a:gd name="connsiteY16" fmla="*/ 283369 h 1757363"/>
              <a:gd name="connsiteX17" fmla="*/ 1445419 w 3821799"/>
              <a:gd name="connsiteY17" fmla="*/ 157163 h 1757363"/>
              <a:gd name="connsiteX18" fmla="*/ 1497806 w 3821799"/>
              <a:gd name="connsiteY18" fmla="*/ 102395 h 1757363"/>
              <a:gd name="connsiteX19" fmla="*/ 1531144 w 3821799"/>
              <a:gd name="connsiteY19" fmla="*/ 69058 h 1757363"/>
              <a:gd name="connsiteX20" fmla="*/ 1597819 w 3821799"/>
              <a:gd name="connsiteY20" fmla="*/ 90488 h 1757363"/>
              <a:gd name="connsiteX21" fmla="*/ 1597819 w 3821799"/>
              <a:gd name="connsiteY21" fmla="*/ 90488 h 1757363"/>
              <a:gd name="connsiteX22" fmla="*/ 1683544 w 3821799"/>
              <a:gd name="connsiteY22" fmla="*/ 102395 h 1757363"/>
              <a:gd name="connsiteX23" fmla="*/ 1740694 w 3821799"/>
              <a:gd name="connsiteY23" fmla="*/ 71438 h 1757363"/>
              <a:gd name="connsiteX24" fmla="*/ 1809750 w 3821799"/>
              <a:gd name="connsiteY24" fmla="*/ 85725 h 1757363"/>
              <a:gd name="connsiteX25" fmla="*/ 1862138 w 3821799"/>
              <a:gd name="connsiteY25" fmla="*/ 111920 h 1757363"/>
              <a:gd name="connsiteX26" fmla="*/ 1955007 w 3821799"/>
              <a:gd name="connsiteY26" fmla="*/ 69058 h 1757363"/>
              <a:gd name="connsiteX27" fmla="*/ 2059782 w 3821799"/>
              <a:gd name="connsiteY27" fmla="*/ 57152 h 1757363"/>
              <a:gd name="connsiteX28" fmla="*/ 2112169 w 3821799"/>
              <a:gd name="connsiteY28" fmla="*/ 42863 h 1757363"/>
              <a:gd name="connsiteX29" fmla="*/ 2190750 w 3821799"/>
              <a:gd name="connsiteY29" fmla="*/ 0 h 1757363"/>
              <a:gd name="connsiteX30" fmla="*/ 2266950 w 3821799"/>
              <a:gd name="connsiteY30" fmla="*/ 102395 h 1757363"/>
              <a:gd name="connsiteX31" fmla="*/ 2321720 w 3821799"/>
              <a:gd name="connsiteY31" fmla="*/ 207169 h 1757363"/>
              <a:gd name="connsiteX32" fmla="*/ 2407444 w 3821799"/>
              <a:gd name="connsiteY32" fmla="*/ 309563 h 1757363"/>
              <a:gd name="connsiteX33" fmla="*/ 2431257 w 3821799"/>
              <a:gd name="connsiteY33" fmla="*/ 347664 h 1757363"/>
              <a:gd name="connsiteX34" fmla="*/ 2447925 w 3821799"/>
              <a:gd name="connsiteY34" fmla="*/ 440533 h 1757363"/>
              <a:gd name="connsiteX35" fmla="*/ 2464594 w 3821799"/>
              <a:gd name="connsiteY35" fmla="*/ 488157 h 1757363"/>
              <a:gd name="connsiteX36" fmla="*/ 2481263 w 3821799"/>
              <a:gd name="connsiteY36" fmla="*/ 526257 h 1757363"/>
              <a:gd name="connsiteX37" fmla="*/ 2383632 w 3821799"/>
              <a:gd name="connsiteY37" fmla="*/ 583407 h 1757363"/>
              <a:gd name="connsiteX38" fmla="*/ 2328863 w 3821799"/>
              <a:gd name="connsiteY38" fmla="*/ 619125 h 1757363"/>
              <a:gd name="connsiteX39" fmla="*/ 2338388 w 3821799"/>
              <a:gd name="connsiteY39" fmla="*/ 678658 h 1757363"/>
              <a:gd name="connsiteX40" fmla="*/ 2355057 w 3821799"/>
              <a:gd name="connsiteY40" fmla="*/ 723900 h 1757363"/>
              <a:gd name="connsiteX41" fmla="*/ 2395538 w 3821799"/>
              <a:gd name="connsiteY41" fmla="*/ 747714 h 1757363"/>
              <a:gd name="connsiteX42" fmla="*/ 2450307 w 3821799"/>
              <a:gd name="connsiteY42" fmla="*/ 807245 h 1757363"/>
              <a:gd name="connsiteX43" fmla="*/ 2481262 w 3821799"/>
              <a:gd name="connsiteY43" fmla="*/ 876301 h 1757363"/>
              <a:gd name="connsiteX44" fmla="*/ 2526507 w 3821799"/>
              <a:gd name="connsiteY44" fmla="*/ 890589 h 1757363"/>
              <a:gd name="connsiteX45" fmla="*/ 2633663 w 3821799"/>
              <a:gd name="connsiteY45" fmla="*/ 926308 h 1757363"/>
              <a:gd name="connsiteX46" fmla="*/ 2721769 w 3821799"/>
              <a:gd name="connsiteY46" fmla="*/ 973932 h 1757363"/>
              <a:gd name="connsiteX47" fmla="*/ 2838450 w 3821799"/>
              <a:gd name="connsiteY47" fmla="*/ 1035844 h 1757363"/>
              <a:gd name="connsiteX48" fmla="*/ 3012281 w 3821799"/>
              <a:gd name="connsiteY48" fmla="*/ 1109663 h 1757363"/>
              <a:gd name="connsiteX49" fmla="*/ 3131344 w 3821799"/>
              <a:gd name="connsiteY49" fmla="*/ 1185863 h 1757363"/>
              <a:gd name="connsiteX50" fmla="*/ 3271838 w 3821799"/>
              <a:gd name="connsiteY50" fmla="*/ 1188244 h 1757363"/>
              <a:gd name="connsiteX51" fmla="*/ 3417094 w 3821799"/>
              <a:gd name="connsiteY51" fmla="*/ 1119188 h 1757363"/>
              <a:gd name="connsiteX52" fmla="*/ 3517106 w 3821799"/>
              <a:gd name="connsiteY52" fmla="*/ 1104900 h 1757363"/>
              <a:gd name="connsiteX53" fmla="*/ 3674269 w 3821799"/>
              <a:gd name="connsiteY53" fmla="*/ 1176338 h 1757363"/>
              <a:gd name="connsiteX54" fmla="*/ 3817144 w 3821799"/>
              <a:gd name="connsiteY54" fmla="*/ 1293019 h 1757363"/>
              <a:gd name="connsiteX55" fmla="*/ 3819525 w 3821799"/>
              <a:gd name="connsiteY55" fmla="*/ 1371602 h 1757363"/>
              <a:gd name="connsiteX56" fmla="*/ 3779044 w 3821799"/>
              <a:gd name="connsiteY56" fmla="*/ 1390650 h 1757363"/>
              <a:gd name="connsiteX57" fmla="*/ 3733800 w 3821799"/>
              <a:gd name="connsiteY57" fmla="*/ 1440658 h 1757363"/>
              <a:gd name="connsiteX58" fmla="*/ 3750469 w 3821799"/>
              <a:gd name="connsiteY58" fmla="*/ 1528763 h 1757363"/>
              <a:gd name="connsiteX59" fmla="*/ 3636169 w 3821799"/>
              <a:gd name="connsiteY59" fmla="*/ 1576388 h 1757363"/>
              <a:gd name="connsiteX60" fmla="*/ 3540919 w 3821799"/>
              <a:gd name="connsiteY60" fmla="*/ 1624013 h 1757363"/>
              <a:gd name="connsiteX61" fmla="*/ 3331369 w 3821799"/>
              <a:gd name="connsiteY61" fmla="*/ 1681163 h 1757363"/>
              <a:gd name="connsiteX62" fmla="*/ 3140869 w 3821799"/>
              <a:gd name="connsiteY62" fmla="*/ 1738313 h 1757363"/>
              <a:gd name="connsiteX63" fmla="*/ 2893219 w 3821799"/>
              <a:gd name="connsiteY63" fmla="*/ 1709738 h 1757363"/>
              <a:gd name="connsiteX64" fmla="*/ 2626519 w 3821799"/>
              <a:gd name="connsiteY64" fmla="*/ 1700213 h 1757363"/>
              <a:gd name="connsiteX65" fmla="*/ 2340769 w 3821799"/>
              <a:gd name="connsiteY65" fmla="*/ 1633538 h 1757363"/>
              <a:gd name="connsiteX66" fmla="*/ 2064544 w 3821799"/>
              <a:gd name="connsiteY66" fmla="*/ 1662113 h 1757363"/>
              <a:gd name="connsiteX67" fmla="*/ 1826419 w 3821799"/>
              <a:gd name="connsiteY67" fmla="*/ 1681163 h 1757363"/>
              <a:gd name="connsiteX68" fmla="*/ 1712119 w 3821799"/>
              <a:gd name="connsiteY68" fmla="*/ 1652588 h 1757363"/>
              <a:gd name="connsiteX69" fmla="*/ 1486049 w 3821799"/>
              <a:gd name="connsiteY69" fmla="*/ 1709738 h 1757363"/>
              <a:gd name="connsiteX70" fmla="*/ 1331119 w 3821799"/>
              <a:gd name="connsiteY70" fmla="*/ 1728788 h 1757363"/>
              <a:gd name="connsiteX71" fmla="*/ 1011676 w 3821799"/>
              <a:gd name="connsiteY71" fmla="*/ 1757363 h 1757363"/>
              <a:gd name="connsiteX72" fmla="*/ 833230 w 3821799"/>
              <a:gd name="connsiteY72" fmla="*/ 1714500 h 1757363"/>
              <a:gd name="connsiteX73" fmla="*/ 757683 w 3821799"/>
              <a:gd name="connsiteY73" fmla="*/ 1557338 h 1757363"/>
              <a:gd name="connsiteX74" fmla="*/ 630676 w 3821799"/>
              <a:gd name="connsiteY74" fmla="*/ 1404938 h 1757363"/>
              <a:gd name="connsiteX75" fmla="*/ 513866 w 3821799"/>
              <a:gd name="connsiteY75" fmla="*/ 1252538 h 1757363"/>
              <a:gd name="connsiteX76" fmla="*/ 292894 w 3821799"/>
              <a:gd name="connsiteY76" fmla="*/ 1147763 h 1757363"/>
              <a:gd name="connsiteX77" fmla="*/ 178594 w 3821799"/>
              <a:gd name="connsiteY77" fmla="*/ 985838 h 1757363"/>
              <a:gd name="connsiteX78" fmla="*/ 35719 w 3821799"/>
              <a:gd name="connsiteY78" fmla="*/ 919163 h 1757363"/>
              <a:gd name="connsiteX79" fmla="*/ 9526 w 3821799"/>
              <a:gd name="connsiteY79" fmla="*/ 904877 h 1757363"/>
              <a:gd name="connsiteX80" fmla="*/ 0 w 3821799"/>
              <a:gd name="connsiteY80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94312 w 3821799"/>
              <a:gd name="connsiteY2" fmla="*/ 766763 h 1757363"/>
              <a:gd name="connsiteX3" fmla="*/ 278458 w 3821799"/>
              <a:gd name="connsiteY3" fmla="*/ 745332 h 1757363"/>
              <a:gd name="connsiteX4" fmla="*/ 364014 w 3821799"/>
              <a:gd name="connsiteY4" fmla="*/ 595313 h 1757363"/>
              <a:gd name="connsiteX5" fmla="*/ 408628 w 3821799"/>
              <a:gd name="connsiteY5" fmla="*/ 550070 h 1757363"/>
              <a:gd name="connsiteX6" fmla="*/ 473869 w 3821799"/>
              <a:gd name="connsiteY6" fmla="*/ 504826 h 1757363"/>
              <a:gd name="connsiteX7" fmla="*/ 554516 w 3821799"/>
              <a:gd name="connsiteY7" fmla="*/ 473871 h 1757363"/>
              <a:gd name="connsiteX8" fmla="*/ 640556 w 3821799"/>
              <a:gd name="connsiteY8" fmla="*/ 481013 h 1757363"/>
              <a:gd name="connsiteX9" fmla="*/ 728347 w 3821799"/>
              <a:gd name="connsiteY9" fmla="*/ 433388 h 1757363"/>
              <a:gd name="connsiteX10" fmla="*/ 785181 w 3821799"/>
              <a:gd name="connsiteY10" fmla="*/ 381002 h 1757363"/>
              <a:gd name="connsiteX11" fmla="*/ 877733 w 3821799"/>
              <a:gd name="connsiteY11" fmla="*/ 338138 h 1757363"/>
              <a:gd name="connsiteX12" fmla="*/ 955197 w 3821799"/>
              <a:gd name="connsiteY12" fmla="*/ 333375 h 1757363"/>
              <a:gd name="connsiteX13" fmla="*/ 1002823 w 3821799"/>
              <a:gd name="connsiteY13" fmla="*/ 309563 h 1757363"/>
              <a:gd name="connsiteX14" fmla="*/ 1081405 w 3821799"/>
              <a:gd name="connsiteY14" fmla="*/ 297658 h 1757363"/>
              <a:gd name="connsiteX15" fmla="*/ 1188244 w 3821799"/>
              <a:gd name="connsiteY15" fmla="*/ 314325 h 1757363"/>
              <a:gd name="connsiteX16" fmla="*/ 1330823 w 3821799"/>
              <a:gd name="connsiteY16" fmla="*/ 283369 h 1757363"/>
              <a:gd name="connsiteX17" fmla="*/ 1445419 w 3821799"/>
              <a:gd name="connsiteY17" fmla="*/ 157163 h 1757363"/>
              <a:gd name="connsiteX18" fmla="*/ 1497806 w 3821799"/>
              <a:gd name="connsiteY18" fmla="*/ 102395 h 1757363"/>
              <a:gd name="connsiteX19" fmla="*/ 1531144 w 3821799"/>
              <a:gd name="connsiteY19" fmla="*/ 69058 h 1757363"/>
              <a:gd name="connsiteX20" fmla="*/ 1597819 w 3821799"/>
              <a:gd name="connsiteY20" fmla="*/ 90488 h 1757363"/>
              <a:gd name="connsiteX21" fmla="*/ 1597819 w 3821799"/>
              <a:gd name="connsiteY21" fmla="*/ 90488 h 1757363"/>
              <a:gd name="connsiteX22" fmla="*/ 1683544 w 3821799"/>
              <a:gd name="connsiteY22" fmla="*/ 102395 h 1757363"/>
              <a:gd name="connsiteX23" fmla="*/ 1740694 w 3821799"/>
              <a:gd name="connsiteY23" fmla="*/ 71438 h 1757363"/>
              <a:gd name="connsiteX24" fmla="*/ 1809750 w 3821799"/>
              <a:gd name="connsiteY24" fmla="*/ 85725 h 1757363"/>
              <a:gd name="connsiteX25" fmla="*/ 1862138 w 3821799"/>
              <a:gd name="connsiteY25" fmla="*/ 111920 h 1757363"/>
              <a:gd name="connsiteX26" fmla="*/ 1955007 w 3821799"/>
              <a:gd name="connsiteY26" fmla="*/ 69058 h 1757363"/>
              <a:gd name="connsiteX27" fmla="*/ 2059782 w 3821799"/>
              <a:gd name="connsiteY27" fmla="*/ 57152 h 1757363"/>
              <a:gd name="connsiteX28" fmla="*/ 2112169 w 3821799"/>
              <a:gd name="connsiteY28" fmla="*/ 42863 h 1757363"/>
              <a:gd name="connsiteX29" fmla="*/ 2190750 w 3821799"/>
              <a:gd name="connsiteY29" fmla="*/ 0 h 1757363"/>
              <a:gd name="connsiteX30" fmla="*/ 2266950 w 3821799"/>
              <a:gd name="connsiteY30" fmla="*/ 102395 h 1757363"/>
              <a:gd name="connsiteX31" fmla="*/ 2321720 w 3821799"/>
              <a:gd name="connsiteY31" fmla="*/ 207169 h 1757363"/>
              <a:gd name="connsiteX32" fmla="*/ 2407444 w 3821799"/>
              <a:gd name="connsiteY32" fmla="*/ 309563 h 1757363"/>
              <a:gd name="connsiteX33" fmla="*/ 2431257 w 3821799"/>
              <a:gd name="connsiteY33" fmla="*/ 347664 h 1757363"/>
              <a:gd name="connsiteX34" fmla="*/ 2447925 w 3821799"/>
              <a:gd name="connsiteY34" fmla="*/ 440533 h 1757363"/>
              <a:gd name="connsiteX35" fmla="*/ 2464594 w 3821799"/>
              <a:gd name="connsiteY35" fmla="*/ 488157 h 1757363"/>
              <a:gd name="connsiteX36" fmla="*/ 2481263 w 3821799"/>
              <a:gd name="connsiteY36" fmla="*/ 526257 h 1757363"/>
              <a:gd name="connsiteX37" fmla="*/ 2383632 w 3821799"/>
              <a:gd name="connsiteY37" fmla="*/ 583407 h 1757363"/>
              <a:gd name="connsiteX38" fmla="*/ 2328863 w 3821799"/>
              <a:gd name="connsiteY38" fmla="*/ 619125 h 1757363"/>
              <a:gd name="connsiteX39" fmla="*/ 2338388 w 3821799"/>
              <a:gd name="connsiteY39" fmla="*/ 678658 h 1757363"/>
              <a:gd name="connsiteX40" fmla="*/ 2355057 w 3821799"/>
              <a:gd name="connsiteY40" fmla="*/ 723900 h 1757363"/>
              <a:gd name="connsiteX41" fmla="*/ 2395538 w 3821799"/>
              <a:gd name="connsiteY41" fmla="*/ 747714 h 1757363"/>
              <a:gd name="connsiteX42" fmla="*/ 2450307 w 3821799"/>
              <a:gd name="connsiteY42" fmla="*/ 807245 h 1757363"/>
              <a:gd name="connsiteX43" fmla="*/ 2481262 w 3821799"/>
              <a:gd name="connsiteY43" fmla="*/ 876301 h 1757363"/>
              <a:gd name="connsiteX44" fmla="*/ 2526507 w 3821799"/>
              <a:gd name="connsiteY44" fmla="*/ 890589 h 1757363"/>
              <a:gd name="connsiteX45" fmla="*/ 2633663 w 3821799"/>
              <a:gd name="connsiteY45" fmla="*/ 926308 h 1757363"/>
              <a:gd name="connsiteX46" fmla="*/ 2721769 w 3821799"/>
              <a:gd name="connsiteY46" fmla="*/ 973932 h 1757363"/>
              <a:gd name="connsiteX47" fmla="*/ 2838450 w 3821799"/>
              <a:gd name="connsiteY47" fmla="*/ 1035844 h 1757363"/>
              <a:gd name="connsiteX48" fmla="*/ 3012281 w 3821799"/>
              <a:gd name="connsiteY48" fmla="*/ 1109663 h 1757363"/>
              <a:gd name="connsiteX49" fmla="*/ 3131344 w 3821799"/>
              <a:gd name="connsiteY49" fmla="*/ 1185863 h 1757363"/>
              <a:gd name="connsiteX50" fmla="*/ 3271838 w 3821799"/>
              <a:gd name="connsiteY50" fmla="*/ 1188244 h 1757363"/>
              <a:gd name="connsiteX51" fmla="*/ 3417094 w 3821799"/>
              <a:gd name="connsiteY51" fmla="*/ 1119188 h 1757363"/>
              <a:gd name="connsiteX52" fmla="*/ 3517106 w 3821799"/>
              <a:gd name="connsiteY52" fmla="*/ 1104900 h 1757363"/>
              <a:gd name="connsiteX53" fmla="*/ 3674269 w 3821799"/>
              <a:gd name="connsiteY53" fmla="*/ 1176338 h 1757363"/>
              <a:gd name="connsiteX54" fmla="*/ 3817144 w 3821799"/>
              <a:gd name="connsiteY54" fmla="*/ 1293019 h 1757363"/>
              <a:gd name="connsiteX55" fmla="*/ 3819525 w 3821799"/>
              <a:gd name="connsiteY55" fmla="*/ 1371602 h 1757363"/>
              <a:gd name="connsiteX56" fmla="*/ 3779044 w 3821799"/>
              <a:gd name="connsiteY56" fmla="*/ 1390650 h 1757363"/>
              <a:gd name="connsiteX57" fmla="*/ 3733800 w 3821799"/>
              <a:gd name="connsiteY57" fmla="*/ 1440658 h 1757363"/>
              <a:gd name="connsiteX58" fmla="*/ 3750469 w 3821799"/>
              <a:gd name="connsiteY58" fmla="*/ 1528763 h 1757363"/>
              <a:gd name="connsiteX59" fmla="*/ 3636169 w 3821799"/>
              <a:gd name="connsiteY59" fmla="*/ 1576388 h 1757363"/>
              <a:gd name="connsiteX60" fmla="*/ 3540919 w 3821799"/>
              <a:gd name="connsiteY60" fmla="*/ 1624013 h 1757363"/>
              <a:gd name="connsiteX61" fmla="*/ 3331369 w 3821799"/>
              <a:gd name="connsiteY61" fmla="*/ 1681163 h 1757363"/>
              <a:gd name="connsiteX62" fmla="*/ 3140869 w 3821799"/>
              <a:gd name="connsiteY62" fmla="*/ 1738313 h 1757363"/>
              <a:gd name="connsiteX63" fmla="*/ 2893219 w 3821799"/>
              <a:gd name="connsiteY63" fmla="*/ 1709738 h 1757363"/>
              <a:gd name="connsiteX64" fmla="*/ 2626519 w 3821799"/>
              <a:gd name="connsiteY64" fmla="*/ 1700213 h 1757363"/>
              <a:gd name="connsiteX65" fmla="*/ 2340769 w 3821799"/>
              <a:gd name="connsiteY65" fmla="*/ 1633538 h 1757363"/>
              <a:gd name="connsiteX66" fmla="*/ 2064544 w 3821799"/>
              <a:gd name="connsiteY66" fmla="*/ 1662113 h 1757363"/>
              <a:gd name="connsiteX67" fmla="*/ 1826419 w 3821799"/>
              <a:gd name="connsiteY67" fmla="*/ 1681163 h 1757363"/>
              <a:gd name="connsiteX68" fmla="*/ 1712119 w 3821799"/>
              <a:gd name="connsiteY68" fmla="*/ 1652588 h 1757363"/>
              <a:gd name="connsiteX69" fmla="*/ 1486049 w 3821799"/>
              <a:gd name="connsiteY69" fmla="*/ 1709738 h 1757363"/>
              <a:gd name="connsiteX70" fmla="*/ 1331119 w 3821799"/>
              <a:gd name="connsiteY70" fmla="*/ 1728788 h 1757363"/>
              <a:gd name="connsiteX71" fmla="*/ 1011676 w 3821799"/>
              <a:gd name="connsiteY71" fmla="*/ 1757363 h 1757363"/>
              <a:gd name="connsiteX72" fmla="*/ 833230 w 3821799"/>
              <a:gd name="connsiteY72" fmla="*/ 1714500 h 1757363"/>
              <a:gd name="connsiteX73" fmla="*/ 757683 w 3821799"/>
              <a:gd name="connsiteY73" fmla="*/ 1557338 h 1757363"/>
              <a:gd name="connsiteX74" fmla="*/ 630676 w 3821799"/>
              <a:gd name="connsiteY74" fmla="*/ 1404938 h 1757363"/>
              <a:gd name="connsiteX75" fmla="*/ 513866 w 3821799"/>
              <a:gd name="connsiteY75" fmla="*/ 1252538 h 1757363"/>
              <a:gd name="connsiteX76" fmla="*/ 292894 w 3821799"/>
              <a:gd name="connsiteY76" fmla="*/ 1147763 h 1757363"/>
              <a:gd name="connsiteX77" fmla="*/ 178594 w 3821799"/>
              <a:gd name="connsiteY77" fmla="*/ 985838 h 1757363"/>
              <a:gd name="connsiteX78" fmla="*/ 35719 w 3821799"/>
              <a:gd name="connsiteY78" fmla="*/ 919163 h 1757363"/>
              <a:gd name="connsiteX79" fmla="*/ 9526 w 3821799"/>
              <a:gd name="connsiteY79" fmla="*/ 904877 h 1757363"/>
              <a:gd name="connsiteX80" fmla="*/ 0 w 3821799"/>
              <a:gd name="connsiteY80" fmla="*/ 850107 h 1757363"/>
              <a:gd name="connsiteX0" fmla="*/ 38100 w 3821799"/>
              <a:gd name="connsiteY0" fmla="*/ 831057 h 1757363"/>
              <a:gd name="connsiteX1" fmla="*/ 107157 w 3821799"/>
              <a:gd name="connsiteY1" fmla="*/ 783432 h 1757363"/>
              <a:gd name="connsiteX2" fmla="*/ 194312 w 3821799"/>
              <a:gd name="connsiteY2" fmla="*/ 766763 h 1757363"/>
              <a:gd name="connsiteX3" fmla="*/ 278458 w 3821799"/>
              <a:gd name="connsiteY3" fmla="*/ 745332 h 1757363"/>
              <a:gd name="connsiteX4" fmla="*/ 319412 w 3821799"/>
              <a:gd name="connsiteY4" fmla="*/ 650709 h 1757363"/>
              <a:gd name="connsiteX5" fmla="*/ 364014 w 3821799"/>
              <a:gd name="connsiteY5" fmla="*/ 595313 h 1757363"/>
              <a:gd name="connsiteX6" fmla="*/ 408628 w 3821799"/>
              <a:gd name="connsiteY6" fmla="*/ 550070 h 1757363"/>
              <a:gd name="connsiteX7" fmla="*/ 473869 w 3821799"/>
              <a:gd name="connsiteY7" fmla="*/ 504826 h 1757363"/>
              <a:gd name="connsiteX8" fmla="*/ 554516 w 3821799"/>
              <a:gd name="connsiteY8" fmla="*/ 473871 h 1757363"/>
              <a:gd name="connsiteX9" fmla="*/ 640556 w 3821799"/>
              <a:gd name="connsiteY9" fmla="*/ 481013 h 1757363"/>
              <a:gd name="connsiteX10" fmla="*/ 728347 w 3821799"/>
              <a:gd name="connsiteY10" fmla="*/ 433388 h 1757363"/>
              <a:gd name="connsiteX11" fmla="*/ 785181 w 3821799"/>
              <a:gd name="connsiteY11" fmla="*/ 381002 h 1757363"/>
              <a:gd name="connsiteX12" fmla="*/ 877733 w 3821799"/>
              <a:gd name="connsiteY12" fmla="*/ 338138 h 1757363"/>
              <a:gd name="connsiteX13" fmla="*/ 955197 w 3821799"/>
              <a:gd name="connsiteY13" fmla="*/ 333375 h 1757363"/>
              <a:gd name="connsiteX14" fmla="*/ 1002823 w 3821799"/>
              <a:gd name="connsiteY14" fmla="*/ 3095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38100 w 3821799"/>
              <a:gd name="connsiteY0" fmla="*/ 831057 h 1757363"/>
              <a:gd name="connsiteX1" fmla="*/ 120497 w 3821799"/>
              <a:gd name="connsiteY1" fmla="*/ 821532 h 1757363"/>
              <a:gd name="connsiteX2" fmla="*/ 194312 w 3821799"/>
              <a:gd name="connsiteY2" fmla="*/ 766763 h 1757363"/>
              <a:gd name="connsiteX3" fmla="*/ 278458 w 3821799"/>
              <a:gd name="connsiteY3" fmla="*/ 745332 h 1757363"/>
              <a:gd name="connsiteX4" fmla="*/ 319412 w 3821799"/>
              <a:gd name="connsiteY4" fmla="*/ 650709 h 1757363"/>
              <a:gd name="connsiteX5" fmla="*/ 364014 w 3821799"/>
              <a:gd name="connsiteY5" fmla="*/ 595313 h 1757363"/>
              <a:gd name="connsiteX6" fmla="*/ 408628 w 3821799"/>
              <a:gd name="connsiteY6" fmla="*/ 550070 h 1757363"/>
              <a:gd name="connsiteX7" fmla="*/ 473869 w 3821799"/>
              <a:gd name="connsiteY7" fmla="*/ 504826 h 1757363"/>
              <a:gd name="connsiteX8" fmla="*/ 554516 w 3821799"/>
              <a:gd name="connsiteY8" fmla="*/ 473871 h 1757363"/>
              <a:gd name="connsiteX9" fmla="*/ 640556 w 3821799"/>
              <a:gd name="connsiteY9" fmla="*/ 481013 h 1757363"/>
              <a:gd name="connsiteX10" fmla="*/ 728347 w 3821799"/>
              <a:gd name="connsiteY10" fmla="*/ 433388 h 1757363"/>
              <a:gd name="connsiteX11" fmla="*/ 785181 w 3821799"/>
              <a:gd name="connsiteY11" fmla="*/ 381002 h 1757363"/>
              <a:gd name="connsiteX12" fmla="*/ 877733 w 3821799"/>
              <a:gd name="connsiteY12" fmla="*/ 338138 h 1757363"/>
              <a:gd name="connsiteX13" fmla="*/ 955197 w 3821799"/>
              <a:gd name="connsiteY13" fmla="*/ 333375 h 1757363"/>
              <a:gd name="connsiteX14" fmla="*/ 1002823 w 3821799"/>
              <a:gd name="connsiteY14" fmla="*/ 3095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60331 w 3821799"/>
              <a:gd name="connsiteY0" fmla="*/ 859632 h 1757363"/>
              <a:gd name="connsiteX1" fmla="*/ 120497 w 3821799"/>
              <a:gd name="connsiteY1" fmla="*/ 821532 h 1757363"/>
              <a:gd name="connsiteX2" fmla="*/ 194312 w 3821799"/>
              <a:gd name="connsiteY2" fmla="*/ 766763 h 1757363"/>
              <a:gd name="connsiteX3" fmla="*/ 278458 w 3821799"/>
              <a:gd name="connsiteY3" fmla="*/ 745332 h 1757363"/>
              <a:gd name="connsiteX4" fmla="*/ 319412 w 3821799"/>
              <a:gd name="connsiteY4" fmla="*/ 650709 h 1757363"/>
              <a:gd name="connsiteX5" fmla="*/ 364014 w 3821799"/>
              <a:gd name="connsiteY5" fmla="*/ 595313 h 1757363"/>
              <a:gd name="connsiteX6" fmla="*/ 408628 w 3821799"/>
              <a:gd name="connsiteY6" fmla="*/ 550070 h 1757363"/>
              <a:gd name="connsiteX7" fmla="*/ 473869 w 3821799"/>
              <a:gd name="connsiteY7" fmla="*/ 504826 h 1757363"/>
              <a:gd name="connsiteX8" fmla="*/ 554516 w 3821799"/>
              <a:gd name="connsiteY8" fmla="*/ 473871 h 1757363"/>
              <a:gd name="connsiteX9" fmla="*/ 640556 w 3821799"/>
              <a:gd name="connsiteY9" fmla="*/ 481013 h 1757363"/>
              <a:gd name="connsiteX10" fmla="*/ 728347 w 3821799"/>
              <a:gd name="connsiteY10" fmla="*/ 433388 h 1757363"/>
              <a:gd name="connsiteX11" fmla="*/ 785181 w 3821799"/>
              <a:gd name="connsiteY11" fmla="*/ 381002 h 1757363"/>
              <a:gd name="connsiteX12" fmla="*/ 877733 w 3821799"/>
              <a:gd name="connsiteY12" fmla="*/ 338138 h 1757363"/>
              <a:gd name="connsiteX13" fmla="*/ 955197 w 3821799"/>
              <a:gd name="connsiteY13" fmla="*/ 333375 h 1757363"/>
              <a:gd name="connsiteX14" fmla="*/ 1002823 w 3821799"/>
              <a:gd name="connsiteY14" fmla="*/ 309563 h 1757363"/>
              <a:gd name="connsiteX15" fmla="*/ 1081405 w 3821799"/>
              <a:gd name="connsiteY15" fmla="*/ 297658 h 1757363"/>
              <a:gd name="connsiteX16" fmla="*/ 1188244 w 3821799"/>
              <a:gd name="connsiteY16" fmla="*/ 314325 h 1757363"/>
              <a:gd name="connsiteX17" fmla="*/ 1330823 w 3821799"/>
              <a:gd name="connsiteY17" fmla="*/ 283369 h 1757363"/>
              <a:gd name="connsiteX18" fmla="*/ 1445419 w 3821799"/>
              <a:gd name="connsiteY18" fmla="*/ 157163 h 1757363"/>
              <a:gd name="connsiteX19" fmla="*/ 1497806 w 3821799"/>
              <a:gd name="connsiteY19" fmla="*/ 102395 h 1757363"/>
              <a:gd name="connsiteX20" fmla="*/ 1531144 w 3821799"/>
              <a:gd name="connsiteY20" fmla="*/ 69058 h 1757363"/>
              <a:gd name="connsiteX21" fmla="*/ 1597819 w 3821799"/>
              <a:gd name="connsiteY21" fmla="*/ 90488 h 1757363"/>
              <a:gd name="connsiteX22" fmla="*/ 1597819 w 3821799"/>
              <a:gd name="connsiteY22" fmla="*/ 90488 h 1757363"/>
              <a:gd name="connsiteX23" fmla="*/ 1683544 w 3821799"/>
              <a:gd name="connsiteY23" fmla="*/ 102395 h 1757363"/>
              <a:gd name="connsiteX24" fmla="*/ 1740694 w 3821799"/>
              <a:gd name="connsiteY24" fmla="*/ 71438 h 1757363"/>
              <a:gd name="connsiteX25" fmla="*/ 1809750 w 3821799"/>
              <a:gd name="connsiteY25" fmla="*/ 85725 h 1757363"/>
              <a:gd name="connsiteX26" fmla="*/ 1862138 w 3821799"/>
              <a:gd name="connsiteY26" fmla="*/ 111920 h 1757363"/>
              <a:gd name="connsiteX27" fmla="*/ 1955007 w 3821799"/>
              <a:gd name="connsiteY27" fmla="*/ 69058 h 1757363"/>
              <a:gd name="connsiteX28" fmla="*/ 2059782 w 3821799"/>
              <a:gd name="connsiteY28" fmla="*/ 57152 h 1757363"/>
              <a:gd name="connsiteX29" fmla="*/ 2112169 w 3821799"/>
              <a:gd name="connsiteY29" fmla="*/ 42863 h 1757363"/>
              <a:gd name="connsiteX30" fmla="*/ 2190750 w 3821799"/>
              <a:gd name="connsiteY30" fmla="*/ 0 h 1757363"/>
              <a:gd name="connsiteX31" fmla="*/ 2266950 w 3821799"/>
              <a:gd name="connsiteY31" fmla="*/ 102395 h 1757363"/>
              <a:gd name="connsiteX32" fmla="*/ 2321720 w 3821799"/>
              <a:gd name="connsiteY32" fmla="*/ 207169 h 1757363"/>
              <a:gd name="connsiteX33" fmla="*/ 2407444 w 3821799"/>
              <a:gd name="connsiteY33" fmla="*/ 309563 h 1757363"/>
              <a:gd name="connsiteX34" fmla="*/ 2431257 w 3821799"/>
              <a:gd name="connsiteY34" fmla="*/ 347664 h 1757363"/>
              <a:gd name="connsiteX35" fmla="*/ 2447925 w 3821799"/>
              <a:gd name="connsiteY35" fmla="*/ 440533 h 1757363"/>
              <a:gd name="connsiteX36" fmla="*/ 2464594 w 3821799"/>
              <a:gd name="connsiteY36" fmla="*/ 488157 h 1757363"/>
              <a:gd name="connsiteX37" fmla="*/ 2481263 w 3821799"/>
              <a:gd name="connsiteY37" fmla="*/ 526257 h 1757363"/>
              <a:gd name="connsiteX38" fmla="*/ 2383632 w 3821799"/>
              <a:gd name="connsiteY38" fmla="*/ 583407 h 1757363"/>
              <a:gd name="connsiteX39" fmla="*/ 2328863 w 3821799"/>
              <a:gd name="connsiteY39" fmla="*/ 619125 h 1757363"/>
              <a:gd name="connsiteX40" fmla="*/ 2338388 w 3821799"/>
              <a:gd name="connsiteY40" fmla="*/ 678658 h 1757363"/>
              <a:gd name="connsiteX41" fmla="*/ 2355057 w 3821799"/>
              <a:gd name="connsiteY41" fmla="*/ 723900 h 1757363"/>
              <a:gd name="connsiteX42" fmla="*/ 2395538 w 3821799"/>
              <a:gd name="connsiteY42" fmla="*/ 747714 h 1757363"/>
              <a:gd name="connsiteX43" fmla="*/ 2450307 w 3821799"/>
              <a:gd name="connsiteY43" fmla="*/ 807245 h 1757363"/>
              <a:gd name="connsiteX44" fmla="*/ 2481262 w 3821799"/>
              <a:gd name="connsiteY44" fmla="*/ 876301 h 1757363"/>
              <a:gd name="connsiteX45" fmla="*/ 2526507 w 3821799"/>
              <a:gd name="connsiteY45" fmla="*/ 890589 h 1757363"/>
              <a:gd name="connsiteX46" fmla="*/ 2633663 w 3821799"/>
              <a:gd name="connsiteY46" fmla="*/ 926308 h 1757363"/>
              <a:gd name="connsiteX47" fmla="*/ 2721769 w 3821799"/>
              <a:gd name="connsiteY47" fmla="*/ 973932 h 1757363"/>
              <a:gd name="connsiteX48" fmla="*/ 2838450 w 3821799"/>
              <a:gd name="connsiteY48" fmla="*/ 1035844 h 1757363"/>
              <a:gd name="connsiteX49" fmla="*/ 3012281 w 3821799"/>
              <a:gd name="connsiteY49" fmla="*/ 1109663 h 1757363"/>
              <a:gd name="connsiteX50" fmla="*/ 3131344 w 3821799"/>
              <a:gd name="connsiteY50" fmla="*/ 1185863 h 1757363"/>
              <a:gd name="connsiteX51" fmla="*/ 3271838 w 3821799"/>
              <a:gd name="connsiteY51" fmla="*/ 1188244 h 1757363"/>
              <a:gd name="connsiteX52" fmla="*/ 3417094 w 3821799"/>
              <a:gd name="connsiteY52" fmla="*/ 1119188 h 1757363"/>
              <a:gd name="connsiteX53" fmla="*/ 3517106 w 3821799"/>
              <a:gd name="connsiteY53" fmla="*/ 1104900 h 1757363"/>
              <a:gd name="connsiteX54" fmla="*/ 3674269 w 3821799"/>
              <a:gd name="connsiteY54" fmla="*/ 1176338 h 1757363"/>
              <a:gd name="connsiteX55" fmla="*/ 3817144 w 3821799"/>
              <a:gd name="connsiteY55" fmla="*/ 1293019 h 1757363"/>
              <a:gd name="connsiteX56" fmla="*/ 3819525 w 3821799"/>
              <a:gd name="connsiteY56" fmla="*/ 1371602 h 1757363"/>
              <a:gd name="connsiteX57" fmla="*/ 3779044 w 3821799"/>
              <a:gd name="connsiteY57" fmla="*/ 1390650 h 1757363"/>
              <a:gd name="connsiteX58" fmla="*/ 3733800 w 3821799"/>
              <a:gd name="connsiteY58" fmla="*/ 1440658 h 1757363"/>
              <a:gd name="connsiteX59" fmla="*/ 3750469 w 3821799"/>
              <a:gd name="connsiteY59" fmla="*/ 1528763 h 1757363"/>
              <a:gd name="connsiteX60" fmla="*/ 3636169 w 3821799"/>
              <a:gd name="connsiteY60" fmla="*/ 1576388 h 1757363"/>
              <a:gd name="connsiteX61" fmla="*/ 3540919 w 3821799"/>
              <a:gd name="connsiteY61" fmla="*/ 1624013 h 1757363"/>
              <a:gd name="connsiteX62" fmla="*/ 3331369 w 3821799"/>
              <a:gd name="connsiteY62" fmla="*/ 1681163 h 1757363"/>
              <a:gd name="connsiteX63" fmla="*/ 3140869 w 3821799"/>
              <a:gd name="connsiteY63" fmla="*/ 1738313 h 1757363"/>
              <a:gd name="connsiteX64" fmla="*/ 2893219 w 3821799"/>
              <a:gd name="connsiteY64" fmla="*/ 1709738 h 1757363"/>
              <a:gd name="connsiteX65" fmla="*/ 2626519 w 3821799"/>
              <a:gd name="connsiteY65" fmla="*/ 1700213 h 1757363"/>
              <a:gd name="connsiteX66" fmla="*/ 2340769 w 3821799"/>
              <a:gd name="connsiteY66" fmla="*/ 1633538 h 1757363"/>
              <a:gd name="connsiteX67" fmla="*/ 2064544 w 3821799"/>
              <a:gd name="connsiteY67" fmla="*/ 1662113 h 1757363"/>
              <a:gd name="connsiteX68" fmla="*/ 1826419 w 3821799"/>
              <a:gd name="connsiteY68" fmla="*/ 1681163 h 1757363"/>
              <a:gd name="connsiteX69" fmla="*/ 1712119 w 3821799"/>
              <a:gd name="connsiteY69" fmla="*/ 1652588 h 1757363"/>
              <a:gd name="connsiteX70" fmla="*/ 1486049 w 3821799"/>
              <a:gd name="connsiteY70" fmla="*/ 1709738 h 1757363"/>
              <a:gd name="connsiteX71" fmla="*/ 1331119 w 3821799"/>
              <a:gd name="connsiteY71" fmla="*/ 1728788 h 1757363"/>
              <a:gd name="connsiteX72" fmla="*/ 1011676 w 3821799"/>
              <a:gd name="connsiteY72" fmla="*/ 1757363 h 1757363"/>
              <a:gd name="connsiteX73" fmla="*/ 833230 w 3821799"/>
              <a:gd name="connsiteY73" fmla="*/ 1714500 h 1757363"/>
              <a:gd name="connsiteX74" fmla="*/ 757683 w 3821799"/>
              <a:gd name="connsiteY74" fmla="*/ 1557338 h 1757363"/>
              <a:gd name="connsiteX75" fmla="*/ 630676 w 3821799"/>
              <a:gd name="connsiteY75" fmla="*/ 1404938 h 1757363"/>
              <a:gd name="connsiteX76" fmla="*/ 513866 w 3821799"/>
              <a:gd name="connsiteY76" fmla="*/ 1252538 h 1757363"/>
              <a:gd name="connsiteX77" fmla="*/ 292894 w 3821799"/>
              <a:gd name="connsiteY77" fmla="*/ 1147763 h 1757363"/>
              <a:gd name="connsiteX78" fmla="*/ 178594 w 3821799"/>
              <a:gd name="connsiteY78" fmla="*/ 985838 h 1757363"/>
              <a:gd name="connsiteX79" fmla="*/ 35719 w 3821799"/>
              <a:gd name="connsiteY79" fmla="*/ 919163 h 1757363"/>
              <a:gd name="connsiteX80" fmla="*/ 9526 w 3821799"/>
              <a:gd name="connsiteY80" fmla="*/ 904877 h 1757363"/>
              <a:gd name="connsiteX81" fmla="*/ 0 w 3821799"/>
              <a:gd name="connsiteY81" fmla="*/ 85010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21297 w 3812273"/>
              <a:gd name="connsiteY17" fmla="*/ 283369 h 1757363"/>
              <a:gd name="connsiteX18" fmla="*/ 1435893 w 3812273"/>
              <a:gd name="connsiteY18" fmla="*/ 157163 h 1757363"/>
              <a:gd name="connsiteX19" fmla="*/ 1488280 w 3812273"/>
              <a:gd name="connsiteY19" fmla="*/ 102395 h 1757363"/>
              <a:gd name="connsiteX20" fmla="*/ 1521618 w 3812273"/>
              <a:gd name="connsiteY20" fmla="*/ 69058 h 1757363"/>
              <a:gd name="connsiteX21" fmla="*/ 1588293 w 3812273"/>
              <a:gd name="connsiteY21" fmla="*/ 90488 h 1757363"/>
              <a:gd name="connsiteX22" fmla="*/ 1588293 w 3812273"/>
              <a:gd name="connsiteY22" fmla="*/ 90488 h 1757363"/>
              <a:gd name="connsiteX23" fmla="*/ 1674018 w 3812273"/>
              <a:gd name="connsiteY23" fmla="*/ 102395 h 1757363"/>
              <a:gd name="connsiteX24" fmla="*/ 1731168 w 3812273"/>
              <a:gd name="connsiteY24" fmla="*/ 71438 h 1757363"/>
              <a:gd name="connsiteX25" fmla="*/ 1800224 w 3812273"/>
              <a:gd name="connsiteY25" fmla="*/ 85725 h 1757363"/>
              <a:gd name="connsiteX26" fmla="*/ 1852612 w 3812273"/>
              <a:gd name="connsiteY26" fmla="*/ 111920 h 1757363"/>
              <a:gd name="connsiteX27" fmla="*/ 1945481 w 3812273"/>
              <a:gd name="connsiteY27" fmla="*/ 69058 h 1757363"/>
              <a:gd name="connsiteX28" fmla="*/ 2050256 w 3812273"/>
              <a:gd name="connsiteY28" fmla="*/ 57152 h 1757363"/>
              <a:gd name="connsiteX29" fmla="*/ 2102643 w 3812273"/>
              <a:gd name="connsiteY29" fmla="*/ 42863 h 1757363"/>
              <a:gd name="connsiteX30" fmla="*/ 2181224 w 3812273"/>
              <a:gd name="connsiteY30" fmla="*/ 0 h 1757363"/>
              <a:gd name="connsiteX31" fmla="*/ 2257424 w 3812273"/>
              <a:gd name="connsiteY31" fmla="*/ 102395 h 1757363"/>
              <a:gd name="connsiteX32" fmla="*/ 2312194 w 3812273"/>
              <a:gd name="connsiteY32" fmla="*/ 207169 h 1757363"/>
              <a:gd name="connsiteX33" fmla="*/ 2397918 w 3812273"/>
              <a:gd name="connsiteY33" fmla="*/ 309563 h 1757363"/>
              <a:gd name="connsiteX34" fmla="*/ 2421731 w 3812273"/>
              <a:gd name="connsiteY34" fmla="*/ 347664 h 1757363"/>
              <a:gd name="connsiteX35" fmla="*/ 2438399 w 3812273"/>
              <a:gd name="connsiteY35" fmla="*/ 440533 h 1757363"/>
              <a:gd name="connsiteX36" fmla="*/ 2455068 w 3812273"/>
              <a:gd name="connsiteY36" fmla="*/ 488157 h 1757363"/>
              <a:gd name="connsiteX37" fmla="*/ 2471737 w 3812273"/>
              <a:gd name="connsiteY37" fmla="*/ 526257 h 1757363"/>
              <a:gd name="connsiteX38" fmla="*/ 2374106 w 3812273"/>
              <a:gd name="connsiteY38" fmla="*/ 583407 h 1757363"/>
              <a:gd name="connsiteX39" fmla="*/ 2319337 w 3812273"/>
              <a:gd name="connsiteY39" fmla="*/ 619125 h 1757363"/>
              <a:gd name="connsiteX40" fmla="*/ 2328862 w 3812273"/>
              <a:gd name="connsiteY40" fmla="*/ 678658 h 1757363"/>
              <a:gd name="connsiteX41" fmla="*/ 2345531 w 3812273"/>
              <a:gd name="connsiteY41" fmla="*/ 723900 h 1757363"/>
              <a:gd name="connsiteX42" fmla="*/ 2386012 w 3812273"/>
              <a:gd name="connsiteY42" fmla="*/ 747714 h 1757363"/>
              <a:gd name="connsiteX43" fmla="*/ 2440781 w 3812273"/>
              <a:gd name="connsiteY43" fmla="*/ 807245 h 1757363"/>
              <a:gd name="connsiteX44" fmla="*/ 2471736 w 3812273"/>
              <a:gd name="connsiteY44" fmla="*/ 876301 h 1757363"/>
              <a:gd name="connsiteX45" fmla="*/ 2516981 w 3812273"/>
              <a:gd name="connsiteY45" fmla="*/ 890589 h 1757363"/>
              <a:gd name="connsiteX46" fmla="*/ 2624137 w 3812273"/>
              <a:gd name="connsiteY46" fmla="*/ 926308 h 1757363"/>
              <a:gd name="connsiteX47" fmla="*/ 2712243 w 3812273"/>
              <a:gd name="connsiteY47" fmla="*/ 973932 h 1757363"/>
              <a:gd name="connsiteX48" fmla="*/ 2828924 w 3812273"/>
              <a:gd name="connsiteY48" fmla="*/ 1035844 h 1757363"/>
              <a:gd name="connsiteX49" fmla="*/ 3002755 w 3812273"/>
              <a:gd name="connsiteY49" fmla="*/ 1109663 h 1757363"/>
              <a:gd name="connsiteX50" fmla="*/ 3121818 w 3812273"/>
              <a:gd name="connsiteY50" fmla="*/ 1185863 h 1757363"/>
              <a:gd name="connsiteX51" fmla="*/ 3262312 w 3812273"/>
              <a:gd name="connsiteY51" fmla="*/ 1188244 h 1757363"/>
              <a:gd name="connsiteX52" fmla="*/ 3407568 w 3812273"/>
              <a:gd name="connsiteY52" fmla="*/ 1119188 h 1757363"/>
              <a:gd name="connsiteX53" fmla="*/ 3507580 w 3812273"/>
              <a:gd name="connsiteY53" fmla="*/ 1104900 h 1757363"/>
              <a:gd name="connsiteX54" fmla="*/ 3664743 w 3812273"/>
              <a:gd name="connsiteY54" fmla="*/ 1176338 h 1757363"/>
              <a:gd name="connsiteX55" fmla="*/ 3807618 w 3812273"/>
              <a:gd name="connsiteY55" fmla="*/ 1293019 h 1757363"/>
              <a:gd name="connsiteX56" fmla="*/ 3809999 w 3812273"/>
              <a:gd name="connsiteY56" fmla="*/ 1371602 h 1757363"/>
              <a:gd name="connsiteX57" fmla="*/ 3769518 w 3812273"/>
              <a:gd name="connsiteY57" fmla="*/ 1390650 h 1757363"/>
              <a:gd name="connsiteX58" fmla="*/ 3724274 w 3812273"/>
              <a:gd name="connsiteY58" fmla="*/ 1440658 h 1757363"/>
              <a:gd name="connsiteX59" fmla="*/ 3740943 w 3812273"/>
              <a:gd name="connsiteY59" fmla="*/ 1528763 h 1757363"/>
              <a:gd name="connsiteX60" fmla="*/ 3626643 w 3812273"/>
              <a:gd name="connsiteY60" fmla="*/ 1576388 h 1757363"/>
              <a:gd name="connsiteX61" fmla="*/ 3531393 w 3812273"/>
              <a:gd name="connsiteY61" fmla="*/ 1624013 h 1757363"/>
              <a:gd name="connsiteX62" fmla="*/ 3321843 w 3812273"/>
              <a:gd name="connsiteY62" fmla="*/ 1681163 h 1757363"/>
              <a:gd name="connsiteX63" fmla="*/ 3131343 w 3812273"/>
              <a:gd name="connsiteY63" fmla="*/ 1738313 h 1757363"/>
              <a:gd name="connsiteX64" fmla="*/ 2883693 w 3812273"/>
              <a:gd name="connsiteY64" fmla="*/ 1709738 h 1757363"/>
              <a:gd name="connsiteX65" fmla="*/ 2616993 w 3812273"/>
              <a:gd name="connsiteY65" fmla="*/ 1700213 h 1757363"/>
              <a:gd name="connsiteX66" fmla="*/ 2331243 w 3812273"/>
              <a:gd name="connsiteY66" fmla="*/ 1633538 h 1757363"/>
              <a:gd name="connsiteX67" fmla="*/ 2055018 w 3812273"/>
              <a:gd name="connsiteY67" fmla="*/ 1662113 h 1757363"/>
              <a:gd name="connsiteX68" fmla="*/ 1816893 w 3812273"/>
              <a:gd name="connsiteY68" fmla="*/ 1681163 h 1757363"/>
              <a:gd name="connsiteX69" fmla="*/ 1702593 w 3812273"/>
              <a:gd name="connsiteY69" fmla="*/ 1652588 h 1757363"/>
              <a:gd name="connsiteX70" fmla="*/ 1476523 w 3812273"/>
              <a:gd name="connsiteY70" fmla="*/ 1709738 h 1757363"/>
              <a:gd name="connsiteX71" fmla="*/ 1321593 w 3812273"/>
              <a:gd name="connsiteY71" fmla="*/ 1728788 h 1757363"/>
              <a:gd name="connsiteX72" fmla="*/ 1002150 w 3812273"/>
              <a:gd name="connsiteY72" fmla="*/ 1757363 h 1757363"/>
              <a:gd name="connsiteX73" fmla="*/ 823704 w 3812273"/>
              <a:gd name="connsiteY73" fmla="*/ 1714500 h 1757363"/>
              <a:gd name="connsiteX74" fmla="*/ 748157 w 3812273"/>
              <a:gd name="connsiteY74" fmla="*/ 1557338 h 1757363"/>
              <a:gd name="connsiteX75" fmla="*/ 621150 w 3812273"/>
              <a:gd name="connsiteY75" fmla="*/ 1404938 h 1757363"/>
              <a:gd name="connsiteX76" fmla="*/ 504340 w 3812273"/>
              <a:gd name="connsiteY76" fmla="*/ 1252538 h 1757363"/>
              <a:gd name="connsiteX77" fmla="*/ 283368 w 3812273"/>
              <a:gd name="connsiteY77" fmla="*/ 1147763 h 1757363"/>
              <a:gd name="connsiteX78" fmla="*/ 169068 w 3812273"/>
              <a:gd name="connsiteY78" fmla="*/ 985838 h 1757363"/>
              <a:gd name="connsiteX79" fmla="*/ 26193 w 3812273"/>
              <a:gd name="connsiteY79" fmla="*/ 919163 h 1757363"/>
              <a:gd name="connsiteX80" fmla="*/ 0 w 3812273"/>
              <a:gd name="connsiteY80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435893 w 3812273"/>
              <a:gd name="connsiteY18" fmla="*/ 157163 h 1757363"/>
              <a:gd name="connsiteX19" fmla="*/ 1488280 w 3812273"/>
              <a:gd name="connsiteY19" fmla="*/ 102395 h 1757363"/>
              <a:gd name="connsiteX20" fmla="*/ 1521618 w 3812273"/>
              <a:gd name="connsiteY20" fmla="*/ 69058 h 1757363"/>
              <a:gd name="connsiteX21" fmla="*/ 1588293 w 3812273"/>
              <a:gd name="connsiteY21" fmla="*/ 90488 h 1757363"/>
              <a:gd name="connsiteX22" fmla="*/ 1588293 w 3812273"/>
              <a:gd name="connsiteY22" fmla="*/ 90488 h 1757363"/>
              <a:gd name="connsiteX23" fmla="*/ 1674018 w 3812273"/>
              <a:gd name="connsiteY23" fmla="*/ 102395 h 1757363"/>
              <a:gd name="connsiteX24" fmla="*/ 1731168 w 3812273"/>
              <a:gd name="connsiteY24" fmla="*/ 71438 h 1757363"/>
              <a:gd name="connsiteX25" fmla="*/ 1800224 w 3812273"/>
              <a:gd name="connsiteY25" fmla="*/ 85725 h 1757363"/>
              <a:gd name="connsiteX26" fmla="*/ 1852612 w 3812273"/>
              <a:gd name="connsiteY26" fmla="*/ 111920 h 1757363"/>
              <a:gd name="connsiteX27" fmla="*/ 1945481 w 3812273"/>
              <a:gd name="connsiteY27" fmla="*/ 69058 h 1757363"/>
              <a:gd name="connsiteX28" fmla="*/ 2050256 w 3812273"/>
              <a:gd name="connsiteY28" fmla="*/ 57152 h 1757363"/>
              <a:gd name="connsiteX29" fmla="*/ 2102643 w 3812273"/>
              <a:gd name="connsiteY29" fmla="*/ 42863 h 1757363"/>
              <a:gd name="connsiteX30" fmla="*/ 2181224 w 3812273"/>
              <a:gd name="connsiteY30" fmla="*/ 0 h 1757363"/>
              <a:gd name="connsiteX31" fmla="*/ 2257424 w 3812273"/>
              <a:gd name="connsiteY31" fmla="*/ 102395 h 1757363"/>
              <a:gd name="connsiteX32" fmla="*/ 2312194 w 3812273"/>
              <a:gd name="connsiteY32" fmla="*/ 207169 h 1757363"/>
              <a:gd name="connsiteX33" fmla="*/ 2397918 w 3812273"/>
              <a:gd name="connsiteY33" fmla="*/ 309563 h 1757363"/>
              <a:gd name="connsiteX34" fmla="*/ 2421731 w 3812273"/>
              <a:gd name="connsiteY34" fmla="*/ 347664 h 1757363"/>
              <a:gd name="connsiteX35" fmla="*/ 2438399 w 3812273"/>
              <a:gd name="connsiteY35" fmla="*/ 440533 h 1757363"/>
              <a:gd name="connsiteX36" fmla="*/ 2455068 w 3812273"/>
              <a:gd name="connsiteY36" fmla="*/ 488157 h 1757363"/>
              <a:gd name="connsiteX37" fmla="*/ 2471737 w 3812273"/>
              <a:gd name="connsiteY37" fmla="*/ 526257 h 1757363"/>
              <a:gd name="connsiteX38" fmla="*/ 2374106 w 3812273"/>
              <a:gd name="connsiteY38" fmla="*/ 583407 h 1757363"/>
              <a:gd name="connsiteX39" fmla="*/ 2319337 w 3812273"/>
              <a:gd name="connsiteY39" fmla="*/ 619125 h 1757363"/>
              <a:gd name="connsiteX40" fmla="*/ 2328862 w 3812273"/>
              <a:gd name="connsiteY40" fmla="*/ 678658 h 1757363"/>
              <a:gd name="connsiteX41" fmla="*/ 2345531 w 3812273"/>
              <a:gd name="connsiteY41" fmla="*/ 723900 h 1757363"/>
              <a:gd name="connsiteX42" fmla="*/ 2386012 w 3812273"/>
              <a:gd name="connsiteY42" fmla="*/ 747714 h 1757363"/>
              <a:gd name="connsiteX43" fmla="*/ 2440781 w 3812273"/>
              <a:gd name="connsiteY43" fmla="*/ 807245 h 1757363"/>
              <a:gd name="connsiteX44" fmla="*/ 2471736 w 3812273"/>
              <a:gd name="connsiteY44" fmla="*/ 876301 h 1757363"/>
              <a:gd name="connsiteX45" fmla="*/ 2516981 w 3812273"/>
              <a:gd name="connsiteY45" fmla="*/ 890589 h 1757363"/>
              <a:gd name="connsiteX46" fmla="*/ 2624137 w 3812273"/>
              <a:gd name="connsiteY46" fmla="*/ 926308 h 1757363"/>
              <a:gd name="connsiteX47" fmla="*/ 2712243 w 3812273"/>
              <a:gd name="connsiteY47" fmla="*/ 973932 h 1757363"/>
              <a:gd name="connsiteX48" fmla="*/ 2828924 w 3812273"/>
              <a:gd name="connsiteY48" fmla="*/ 1035844 h 1757363"/>
              <a:gd name="connsiteX49" fmla="*/ 3002755 w 3812273"/>
              <a:gd name="connsiteY49" fmla="*/ 1109663 h 1757363"/>
              <a:gd name="connsiteX50" fmla="*/ 3121818 w 3812273"/>
              <a:gd name="connsiteY50" fmla="*/ 1185863 h 1757363"/>
              <a:gd name="connsiteX51" fmla="*/ 3262312 w 3812273"/>
              <a:gd name="connsiteY51" fmla="*/ 1188244 h 1757363"/>
              <a:gd name="connsiteX52" fmla="*/ 3407568 w 3812273"/>
              <a:gd name="connsiteY52" fmla="*/ 1119188 h 1757363"/>
              <a:gd name="connsiteX53" fmla="*/ 3507580 w 3812273"/>
              <a:gd name="connsiteY53" fmla="*/ 1104900 h 1757363"/>
              <a:gd name="connsiteX54" fmla="*/ 3664743 w 3812273"/>
              <a:gd name="connsiteY54" fmla="*/ 1176338 h 1757363"/>
              <a:gd name="connsiteX55" fmla="*/ 3807618 w 3812273"/>
              <a:gd name="connsiteY55" fmla="*/ 1293019 h 1757363"/>
              <a:gd name="connsiteX56" fmla="*/ 3809999 w 3812273"/>
              <a:gd name="connsiteY56" fmla="*/ 1371602 h 1757363"/>
              <a:gd name="connsiteX57" fmla="*/ 3769518 w 3812273"/>
              <a:gd name="connsiteY57" fmla="*/ 1390650 h 1757363"/>
              <a:gd name="connsiteX58" fmla="*/ 3724274 w 3812273"/>
              <a:gd name="connsiteY58" fmla="*/ 1440658 h 1757363"/>
              <a:gd name="connsiteX59" fmla="*/ 3740943 w 3812273"/>
              <a:gd name="connsiteY59" fmla="*/ 1528763 h 1757363"/>
              <a:gd name="connsiteX60" fmla="*/ 3626643 w 3812273"/>
              <a:gd name="connsiteY60" fmla="*/ 1576388 h 1757363"/>
              <a:gd name="connsiteX61" fmla="*/ 3531393 w 3812273"/>
              <a:gd name="connsiteY61" fmla="*/ 1624013 h 1757363"/>
              <a:gd name="connsiteX62" fmla="*/ 3321843 w 3812273"/>
              <a:gd name="connsiteY62" fmla="*/ 1681163 h 1757363"/>
              <a:gd name="connsiteX63" fmla="*/ 3131343 w 3812273"/>
              <a:gd name="connsiteY63" fmla="*/ 1738313 h 1757363"/>
              <a:gd name="connsiteX64" fmla="*/ 2883693 w 3812273"/>
              <a:gd name="connsiteY64" fmla="*/ 1709738 h 1757363"/>
              <a:gd name="connsiteX65" fmla="*/ 2616993 w 3812273"/>
              <a:gd name="connsiteY65" fmla="*/ 1700213 h 1757363"/>
              <a:gd name="connsiteX66" fmla="*/ 2331243 w 3812273"/>
              <a:gd name="connsiteY66" fmla="*/ 1633538 h 1757363"/>
              <a:gd name="connsiteX67" fmla="*/ 2055018 w 3812273"/>
              <a:gd name="connsiteY67" fmla="*/ 1662113 h 1757363"/>
              <a:gd name="connsiteX68" fmla="*/ 1816893 w 3812273"/>
              <a:gd name="connsiteY68" fmla="*/ 1681163 h 1757363"/>
              <a:gd name="connsiteX69" fmla="*/ 1702593 w 3812273"/>
              <a:gd name="connsiteY69" fmla="*/ 1652588 h 1757363"/>
              <a:gd name="connsiteX70" fmla="*/ 1476523 w 3812273"/>
              <a:gd name="connsiteY70" fmla="*/ 1709738 h 1757363"/>
              <a:gd name="connsiteX71" fmla="*/ 1321593 w 3812273"/>
              <a:gd name="connsiteY71" fmla="*/ 1728788 h 1757363"/>
              <a:gd name="connsiteX72" fmla="*/ 1002150 w 3812273"/>
              <a:gd name="connsiteY72" fmla="*/ 1757363 h 1757363"/>
              <a:gd name="connsiteX73" fmla="*/ 823704 w 3812273"/>
              <a:gd name="connsiteY73" fmla="*/ 1714500 h 1757363"/>
              <a:gd name="connsiteX74" fmla="*/ 748157 w 3812273"/>
              <a:gd name="connsiteY74" fmla="*/ 1557338 h 1757363"/>
              <a:gd name="connsiteX75" fmla="*/ 621150 w 3812273"/>
              <a:gd name="connsiteY75" fmla="*/ 1404938 h 1757363"/>
              <a:gd name="connsiteX76" fmla="*/ 504340 w 3812273"/>
              <a:gd name="connsiteY76" fmla="*/ 1252538 h 1757363"/>
              <a:gd name="connsiteX77" fmla="*/ 283368 w 3812273"/>
              <a:gd name="connsiteY77" fmla="*/ 1147763 h 1757363"/>
              <a:gd name="connsiteX78" fmla="*/ 169068 w 3812273"/>
              <a:gd name="connsiteY78" fmla="*/ 985838 h 1757363"/>
              <a:gd name="connsiteX79" fmla="*/ 26193 w 3812273"/>
              <a:gd name="connsiteY79" fmla="*/ 919163 h 1757363"/>
              <a:gd name="connsiteX80" fmla="*/ 0 w 3812273"/>
              <a:gd name="connsiteY80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440339 w 3812273"/>
              <a:gd name="connsiteY18" fmla="*/ 209551 h 1757363"/>
              <a:gd name="connsiteX19" fmla="*/ 1488280 w 3812273"/>
              <a:gd name="connsiteY19" fmla="*/ 102395 h 1757363"/>
              <a:gd name="connsiteX20" fmla="*/ 1521618 w 3812273"/>
              <a:gd name="connsiteY20" fmla="*/ 69058 h 1757363"/>
              <a:gd name="connsiteX21" fmla="*/ 1588293 w 3812273"/>
              <a:gd name="connsiteY21" fmla="*/ 90488 h 1757363"/>
              <a:gd name="connsiteX22" fmla="*/ 1588293 w 3812273"/>
              <a:gd name="connsiteY22" fmla="*/ 90488 h 1757363"/>
              <a:gd name="connsiteX23" fmla="*/ 1674018 w 3812273"/>
              <a:gd name="connsiteY23" fmla="*/ 102395 h 1757363"/>
              <a:gd name="connsiteX24" fmla="*/ 1731168 w 3812273"/>
              <a:gd name="connsiteY24" fmla="*/ 71438 h 1757363"/>
              <a:gd name="connsiteX25" fmla="*/ 1800224 w 3812273"/>
              <a:gd name="connsiteY25" fmla="*/ 85725 h 1757363"/>
              <a:gd name="connsiteX26" fmla="*/ 1852612 w 3812273"/>
              <a:gd name="connsiteY26" fmla="*/ 111920 h 1757363"/>
              <a:gd name="connsiteX27" fmla="*/ 1945481 w 3812273"/>
              <a:gd name="connsiteY27" fmla="*/ 69058 h 1757363"/>
              <a:gd name="connsiteX28" fmla="*/ 2050256 w 3812273"/>
              <a:gd name="connsiteY28" fmla="*/ 57152 h 1757363"/>
              <a:gd name="connsiteX29" fmla="*/ 2102643 w 3812273"/>
              <a:gd name="connsiteY29" fmla="*/ 42863 h 1757363"/>
              <a:gd name="connsiteX30" fmla="*/ 2181224 w 3812273"/>
              <a:gd name="connsiteY30" fmla="*/ 0 h 1757363"/>
              <a:gd name="connsiteX31" fmla="*/ 2257424 w 3812273"/>
              <a:gd name="connsiteY31" fmla="*/ 102395 h 1757363"/>
              <a:gd name="connsiteX32" fmla="*/ 2312194 w 3812273"/>
              <a:gd name="connsiteY32" fmla="*/ 207169 h 1757363"/>
              <a:gd name="connsiteX33" fmla="*/ 2397918 w 3812273"/>
              <a:gd name="connsiteY33" fmla="*/ 309563 h 1757363"/>
              <a:gd name="connsiteX34" fmla="*/ 2421731 w 3812273"/>
              <a:gd name="connsiteY34" fmla="*/ 347664 h 1757363"/>
              <a:gd name="connsiteX35" fmla="*/ 2438399 w 3812273"/>
              <a:gd name="connsiteY35" fmla="*/ 440533 h 1757363"/>
              <a:gd name="connsiteX36" fmla="*/ 2455068 w 3812273"/>
              <a:gd name="connsiteY36" fmla="*/ 488157 h 1757363"/>
              <a:gd name="connsiteX37" fmla="*/ 2471737 w 3812273"/>
              <a:gd name="connsiteY37" fmla="*/ 526257 h 1757363"/>
              <a:gd name="connsiteX38" fmla="*/ 2374106 w 3812273"/>
              <a:gd name="connsiteY38" fmla="*/ 583407 h 1757363"/>
              <a:gd name="connsiteX39" fmla="*/ 2319337 w 3812273"/>
              <a:gd name="connsiteY39" fmla="*/ 619125 h 1757363"/>
              <a:gd name="connsiteX40" fmla="*/ 2328862 w 3812273"/>
              <a:gd name="connsiteY40" fmla="*/ 678658 h 1757363"/>
              <a:gd name="connsiteX41" fmla="*/ 2345531 w 3812273"/>
              <a:gd name="connsiteY41" fmla="*/ 723900 h 1757363"/>
              <a:gd name="connsiteX42" fmla="*/ 2386012 w 3812273"/>
              <a:gd name="connsiteY42" fmla="*/ 747714 h 1757363"/>
              <a:gd name="connsiteX43" fmla="*/ 2440781 w 3812273"/>
              <a:gd name="connsiteY43" fmla="*/ 807245 h 1757363"/>
              <a:gd name="connsiteX44" fmla="*/ 2471736 w 3812273"/>
              <a:gd name="connsiteY44" fmla="*/ 876301 h 1757363"/>
              <a:gd name="connsiteX45" fmla="*/ 2516981 w 3812273"/>
              <a:gd name="connsiteY45" fmla="*/ 890589 h 1757363"/>
              <a:gd name="connsiteX46" fmla="*/ 2624137 w 3812273"/>
              <a:gd name="connsiteY46" fmla="*/ 926308 h 1757363"/>
              <a:gd name="connsiteX47" fmla="*/ 2712243 w 3812273"/>
              <a:gd name="connsiteY47" fmla="*/ 973932 h 1757363"/>
              <a:gd name="connsiteX48" fmla="*/ 2828924 w 3812273"/>
              <a:gd name="connsiteY48" fmla="*/ 1035844 h 1757363"/>
              <a:gd name="connsiteX49" fmla="*/ 3002755 w 3812273"/>
              <a:gd name="connsiteY49" fmla="*/ 1109663 h 1757363"/>
              <a:gd name="connsiteX50" fmla="*/ 3121818 w 3812273"/>
              <a:gd name="connsiteY50" fmla="*/ 1185863 h 1757363"/>
              <a:gd name="connsiteX51" fmla="*/ 3262312 w 3812273"/>
              <a:gd name="connsiteY51" fmla="*/ 1188244 h 1757363"/>
              <a:gd name="connsiteX52" fmla="*/ 3407568 w 3812273"/>
              <a:gd name="connsiteY52" fmla="*/ 1119188 h 1757363"/>
              <a:gd name="connsiteX53" fmla="*/ 3507580 w 3812273"/>
              <a:gd name="connsiteY53" fmla="*/ 1104900 h 1757363"/>
              <a:gd name="connsiteX54" fmla="*/ 3664743 w 3812273"/>
              <a:gd name="connsiteY54" fmla="*/ 1176338 h 1757363"/>
              <a:gd name="connsiteX55" fmla="*/ 3807618 w 3812273"/>
              <a:gd name="connsiteY55" fmla="*/ 1293019 h 1757363"/>
              <a:gd name="connsiteX56" fmla="*/ 3809999 w 3812273"/>
              <a:gd name="connsiteY56" fmla="*/ 1371602 h 1757363"/>
              <a:gd name="connsiteX57" fmla="*/ 3769518 w 3812273"/>
              <a:gd name="connsiteY57" fmla="*/ 1390650 h 1757363"/>
              <a:gd name="connsiteX58" fmla="*/ 3724274 w 3812273"/>
              <a:gd name="connsiteY58" fmla="*/ 1440658 h 1757363"/>
              <a:gd name="connsiteX59" fmla="*/ 3740943 w 3812273"/>
              <a:gd name="connsiteY59" fmla="*/ 1528763 h 1757363"/>
              <a:gd name="connsiteX60" fmla="*/ 3626643 w 3812273"/>
              <a:gd name="connsiteY60" fmla="*/ 1576388 h 1757363"/>
              <a:gd name="connsiteX61" fmla="*/ 3531393 w 3812273"/>
              <a:gd name="connsiteY61" fmla="*/ 1624013 h 1757363"/>
              <a:gd name="connsiteX62" fmla="*/ 3321843 w 3812273"/>
              <a:gd name="connsiteY62" fmla="*/ 1681163 h 1757363"/>
              <a:gd name="connsiteX63" fmla="*/ 3131343 w 3812273"/>
              <a:gd name="connsiteY63" fmla="*/ 1738313 h 1757363"/>
              <a:gd name="connsiteX64" fmla="*/ 2883693 w 3812273"/>
              <a:gd name="connsiteY64" fmla="*/ 1709738 h 1757363"/>
              <a:gd name="connsiteX65" fmla="*/ 2616993 w 3812273"/>
              <a:gd name="connsiteY65" fmla="*/ 1700213 h 1757363"/>
              <a:gd name="connsiteX66" fmla="*/ 2331243 w 3812273"/>
              <a:gd name="connsiteY66" fmla="*/ 1633538 h 1757363"/>
              <a:gd name="connsiteX67" fmla="*/ 2055018 w 3812273"/>
              <a:gd name="connsiteY67" fmla="*/ 1662113 h 1757363"/>
              <a:gd name="connsiteX68" fmla="*/ 1816893 w 3812273"/>
              <a:gd name="connsiteY68" fmla="*/ 1681163 h 1757363"/>
              <a:gd name="connsiteX69" fmla="*/ 1702593 w 3812273"/>
              <a:gd name="connsiteY69" fmla="*/ 1652588 h 1757363"/>
              <a:gd name="connsiteX70" fmla="*/ 1476523 w 3812273"/>
              <a:gd name="connsiteY70" fmla="*/ 1709738 h 1757363"/>
              <a:gd name="connsiteX71" fmla="*/ 1321593 w 3812273"/>
              <a:gd name="connsiteY71" fmla="*/ 1728788 h 1757363"/>
              <a:gd name="connsiteX72" fmla="*/ 1002150 w 3812273"/>
              <a:gd name="connsiteY72" fmla="*/ 1757363 h 1757363"/>
              <a:gd name="connsiteX73" fmla="*/ 823704 w 3812273"/>
              <a:gd name="connsiteY73" fmla="*/ 1714500 h 1757363"/>
              <a:gd name="connsiteX74" fmla="*/ 748157 w 3812273"/>
              <a:gd name="connsiteY74" fmla="*/ 1557338 h 1757363"/>
              <a:gd name="connsiteX75" fmla="*/ 621150 w 3812273"/>
              <a:gd name="connsiteY75" fmla="*/ 1404938 h 1757363"/>
              <a:gd name="connsiteX76" fmla="*/ 504340 w 3812273"/>
              <a:gd name="connsiteY76" fmla="*/ 1252538 h 1757363"/>
              <a:gd name="connsiteX77" fmla="*/ 283368 w 3812273"/>
              <a:gd name="connsiteY77" fmla="*/ 1147763 h 1757363"/>
              <a:gd name="connsiteX78" fmla="*/ 169068 w 3812273"/>
              <a:gd name="connsiteY78" fmla="*/ 985838 h 1757363"/>
              <a:gd name="connsiteX79" fmla="*/ 26193 w 3812273"/>
              <a:gd name="connsiteY79" fmla="*/ 919163 h 1757363"/>
              <a:gd name="connsiteX80" fmla="*/ 0 w 3812273"/>
              <a:gd name="connsiteY80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440339 w 3812273"/>
              <a:gd name="connsiteY18" fmla="*/ 209551 h 1757363"/>
              <a:gd name="connsiteX19" fmla="*/ 1488280 w 3812273"/>
              <a:gd name="connsiteY19" fmla="*/ 102395 h 1757363"/>
              <a:gd name="connsiteX20" fmla="*/ 1521618 w 3812273"/>
              <a:gd name="connsiteY20" fmla="*/ 69058 h 1757363"/>
              <a:gd name="connsiteX21" fmla="*/ 1588293 w 3812273"/>
              <a:gd name="connsiteY21" fmla="*/ 90488 h 1757363"/>
              <a:gd name="connsiteX22" fmla="*/ 1588293 w 3812273"/>
              <a:gd name="connsiteY22" fmla="*/ 90488 h 1757363"/>
              <a:gd name="connsiteX23" fmla="*/ 1674018 w 3812273"/>
              <a:gd name="connsiteY23" fmla="*/ 102395 h 1757363"/>
              <a:gd name="connsiteX24" fmla="*/ 1731168 w 3812273"/>
              <a:gd name="connsiteY24" fmla="*/ 71438 h 1757363"/>
              <a:gd name="connsiteX25" fmla="*/ 1800224 w 3812273"/>
              <a:gd name="connsiteY25" fmla="*/ 85725 h 1757363"/>
              <a:gd name="connsiteX26" fmla="*/ 1852612 w 3812273"/>
              <a:gd name="connsiteY26" fmla="*/ 111920 h 1757363"/>
              <a:gd name="connsiteX27" fmla="*/ 1945481 w 3812273"/>
              <a:gd name="connsiteY27" fmla="*/ 69058 h 1757363"/>
              <a:gd name="connsiteX28" fmla="*/ 2050256 w 3812273"/>
              <a:gd name="connsiteY28" fmla="*/ 57152 h 1757363"/>
              <a:gd name="connsiteX29" fmla="*/ 2102643 w 3812273"/>
              <a:gd name="connsiteY29" fmla="*/ 42863 h 1757363"/>
              <a:gd name="connsiteX30" fmla="*/ 2181224 w 3812273"/>
              <a:gd name="connsiteY30" fmla="*/ 0 h 1757363"/>
              <a:gd name="connsiteX31" fmla="*/ 2257424 w 3812273"/>
              <a:gd name="connsiteY31" fmla="*/ 102395 h 1757363"/>
              <a:gd name="connsiteX32" fmla="*/ 2312194 w 3812273"/>
              <a:gd name="connsiteY32" fmla="*/ 207169 h 1757363"/>
              <a:gd name="connsiteX33" fmla="*/ 2397918 w 3812273"/>
              <a:gd name="connsiteY33" fmla="*/ 309563 h 1757363"/>
              <a:gd name="connsiteX34" fmla="*/ 2421731 w 3812273"/>
              <a:gd name="connsiteY34" fmla="*/ 347664 h 1757363"/>
              <a:gd name="connsiteX35" fmla="*/ 2438399 w 3812273"/>
              <a:gd name="connsiteY35" fmla="*/ 440533 h 1757363"/>
              <a:gd name="connsiteX36" fmla="*/ 2455068 w 3812273"/>
              <a:gd name="connsiteY36" fmla="*/ 488157 h 1757363"/>
              <a:gd name="connsiteX37" fmla="*/ 2471737 w 3812273"/>
              <a:gd name="connsiteY37" fmla="*/ 526257 h 1757363"/>
              <a:gd name="connsiteX38" fmla="*/ 2374106 w 3812273"/>
              <a:gd name="connsiteY38" fmla="*/ 583407 h 1757363"/>
              <a:gd name="connsiteX39" fmla="*/ 2319337 w 3812273"/>
              <a:gd name="connsiteY39" fmla="*/ 619125 h 1757363"/>
              <a:gd name="connsiteX40" fmla="*/ 2328862 w 3812273"/>
              <a:gd name="connsiteY40" fmla="*/ 678658 h 1757363"/>
              <a:gd name="connsiteX41" fmla="*/ 2345531 w 3812273"/>
              <a:gd name="connsiteY41" fmla="*/ 723900 h 1757363"/>
              <a:gd name="connsiteX42" fmla="*/ 2386012 w 3812273"/>
              <a:gd name="connsiteY42" fmla="*/ 747714 h 1757363"/>
              <a:gd name="connsiteX43" fmla="*/ 2440781 w 3812273"/>
              <a:gd name="connsiteY43" fmla="*/ 807245 h 1757363"/>
              <a:gd name="connsiteX44" fmla="*/ 2471736 w 3812273"/>
              <a:gd name="connsiteY44" fmla="*/ 876301 h 1757363"/>
              <a:gd name="connsiteX45" fmla="*/ 2516981 w 3812273"/>
              <a:gd name="connsiteY45" fmla="*/ 890589 h 1757363"/>
              <a:gd name="connsiteX46" fmla="*/ 2624137 w 3812273"/>
              <a:gd name="connsiteY46" fmla="*/ 926308 h 1757363"/>
              <a:gd name="connsiteX47" fmla="*/ 2712243 w 3812273"/>
              <a:gd name="connsiteY47" fmla="*/ 973932 h 1757363"/>
              <a:gd name="connsiteX48" fmla="*/ 2828924 w 3812273"/>
              <a:gd name="connsiteY48" fmla="*/ 1035844 h 1757363"/>
              <a:gd name="connsiteX49" fmla="*/ 3002755 w 3812273"/>
              <a:gd name="connsiteY49" fmla="*/ 1109663 h 1757363"/>
              <a:gd name="connsiteX50" fmla="*/ 3121818 w 3812273"/>
              <a:gd name="connsiteY50" fmla="*/ 1185863 h 1757363"/>
              <a:gd name="connsiteX51" fmla="*/ 3262312 w 3812273"/>
              <a:gd name="connsiteY51" fmla="*/ 1188244 h 1757363"/>
              <a:gd name="connsiteX52" fmla="*/ 3407568 w 3812273"/>
              <a:gd name="connsiteY52" fmla="*/ 1119188 h 1757363"/>
              <a:gd name="connsiteX53" fmla="*/ 3507580 w 3812273"/>
              <a:gd name="connsiteY53" fmla="*/ 1104900 h 1757363"/>
              <a:gd name="connsiteX54" fmla="*/ 3664743 w 3812273"/>
              <a:gd name="connsiteY54" fmla="*/ 1176338 h 1757363"/>
              <a:gd name="connsiteX55" fmla="*/ 3807618 w 3812273"/>
              <a:gd name="connsiteY55" fmla="*/ 1293019 h 1757363"/>
              <a:gd name="connsiteX56" fmla="*/ 3809999 w 3812273"/>
              <a:gd name="connsiteY56" fmla="*/ 1371602 h 1757363"/>
              <a:gd name="connsiteX57" fmla="*/ 3769518 w 3812273"/>
              <a:gd name="connsiteY57" fmla="*/ 1390650 h 1757363"/>
              <a:gd name="connsiteX58" fmla="*/ 3724274 w 3812273"/>
              <a:gd name="connsiteY58" fmla="*/ 1440658 h 1757363"/>
              <a:gd name="connsiteX59" fmla="*/ 3740943 w 3812273"/>
              <a:gd name="connsiteY59" fmla="*/ 1528763 h 1757363"/>
              <a:gd name="connsiteX60" fmla="*/ 3626643 w 3812273"/>
              <a:gd name="connsiteY60" fmla="*/ 1576388 h 1757363"/>
              <a:gd name="connsiteX61" fmla="*/ 3531393 w 3812273"/>
              <a:gd name="connsiteY61" fmla="*/ 1624013 h 1757363"/>
              <a:gd name="connsiteX62" fmla="*/ 3321843 w 3812273"/>
              <a:gd name="connsiteY62" fmla="*/ 1681163 h 1757363"/>
              <a:gd name="connsiteX63" fmla="*/ 3131343 w 3812273"/>
              <a:gd name="connsiteY63" fmla="*/ 1738313 h 1757363"/>
              <a:gd name="connsiteX64" fmla="*/ 2883693 w 3812273"/>
              <a:gd name="connsiteY64" fmla="*/ 1709738 h 1757363"/>
              <a:gd name="connsiteX65" fmla="*/ 2616993 w 3812273"/>
              <a:gd name="connsiteY65" fmla="*/ 1700213 h 1757363"/>
              <a:gd name="connsiteX66" fmla="*/ 2331243 w 3812273"/>
              <a:gd name="connsiteY66" fmla="*/ 1633538 h 1757363"/>
              <a:gd name="connsiteX67" fmla="*/ 2055018 w 3812273"/>
              <a:gd name="connsiteY67" fmla="*/ 1662113 h 1757363"/>
              <a:gd name="connsiteX68" fmla="*/ 1816893 w 3812273"/>
              <a:gd name="connsiteY68" fmla="*/ 1681163 h 1757363"/>
              <a:gd name="connsiteX69" fmla="*/ 1702593 w 3812273"/>
              <a:gd name="connsiteY69" fmla="*/ 1652588 h 1757363"/>
              <a:gd name="connsiteX70" fmla="*/ 1476523 w 3812273"/>
              <a:gd name="connsiteY70" fmla="*/ 1709738 h 1757363"/>
              <a:gd name="connsiteX71" fmla="*/ 1321593 w 3812273"/>
              <a:gd name="connsiteY71" fmla="*/ 1728788 h 1757363"/>
              <a:gd name="connsiteX72" fmla="*/ 1002150 w 3812273"/>
              <a:gd name="connsiteY72" fmla="*/ 1757363 h 1757363"/>
              <a:gd name="connsiteX73" fmla="*/ 823704 w 3812273"/>
              <a:gd name="connsiteY73" fmla="*/ 1714500 h 1757363"/>
              <a:gd name="connsiteX74" fmla="*/ 748157 w 3812273"/>
              <a:gd name="connsiteY74" fmla="*/ 1557338 h 1757363"/>
              <a:gd name="connsiteX75" fmla="*/ 621150 w 3812273"/>
              <a:gd name="connsiteY75" fmla="*/ 1404938 h 1757363"/>
              <a:gd name="connsiteX76" fmla="*/ 504340 w 3812273"/>
              <a:gd name="connsiteY76" fmla="*/ 1252538 h 1757363"/>
              <a:gd name="connsiteX77" fmla="*/ 283368 w 3812273"/>
              <a:gd name="connsiteY77" fmla="*/ 1147763 h 1757363"/>
              <a:gd name="connsiteX78" fmla="*/ 169068 w 3812273"/>
              <a:gd name="connsiteY78" fmla="*/ 985838 h 1757363"/>
              <a:gd name="connsiteX79" fmla="*/ 26193 w 3812273"/>
              <a:gd name="connsiteY79" fmla="*/ 919163 h 1757363"/>
              <a:gd name="connsiteX80" fmla="*/ 0 w 3812273"/>
              <a:gd name="connsiteY80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440339 w 3812273"/>
              <a:gd name="connsiteY18" fmla="*/ 209551 h 1757363"/>
              <a:gd name="connsiteX19" fmla="*/ 1528296 w 3812273"/>
              <a:gd name="connsiteY19" fmla="*/ 140495 h 1757363"/>
              <a:gd name="connsiteX20" fmla="*/ 1521618 w 3812273"/>
              <a:gd name="connsiteY20" fmla="*/ 69058 h 1757363"/>
              <a:gd name="connsiteX21" fmla="*/ 1588293 w 3812273"/>
              <a:gd name="connsiteY21" fmla="*/ 90488 h 1757363"/>
              <a:gd name="connsiteX22" fmla="*/ 1588293 w 3812273"/>
              <a:gd name="connsiteY22" fmla="*/ 90488 h 1757363"/>
              <a:gd name="connsiteX23" fmla="*/ 1674018 w 3812273"/>
              <a:gd name="connsiteY23" fmla="*/ 102395 h 1757363"/>
              <a:gd name="connsiteX24" fmla="*/ 1731168 w 3812273"/>
              <a:gd name="connsiteY24" fmla="*/ 71438 h 1757363"/>
              <a:gd name="connsiteX25" fmla="*/ 1800224 w 3812273"/>
              <a:gd name="connsiteY25" fmla="*/ 85725 h 1757363"/>
              <a:gd name="connsiteX26" fmla="*/ 1852612 w 3812273"/>
              <a:gd name="connsiteY26" fmla="*/ 111920 h 1757363"/>
              <a:gd name="connsiteX27" fmla="*/ 1945481 w 3812273"/>
              <a:gd name="connsiteY27" fmla="*/ 69058 h 1757363"/>
              <a:gd name="connsiteX28" fmla="*/ 2050256 w 3812273"/>
              <a:gd name="connsiteY28" fmla="*/ 57152 h 1757363"/>
              <a:gd name="connsiteX29" fmla="*/ 2102643 w 3812273"/>
              <a:gd name="connsiteY29" fmla="*/ 42863 h 1757363"/>
              <a:gd name="connsiteX30" fmla="*/ 2181224 w 3812273"/>
              <a:gd name="connsiteY30" fmla="*/ 0 h 1757363"/>
              <a:gd name="connsiteX31" fmla="*/ 2257424 w 3812273"/>
              <a:gd name="connsiteY31" fmla="*/ 102395 h 1757363"/>
              <a:gd name="connsiteX32" fmla="*/ 2312194 w 3812273"/>
              <a:gd name="connsiteY32" fmla="*/ 207169 h 1757363"/>
              <a:gd name="connsiteX33" fmla="*/ 2397918 w 3812273"/>
              <a:gd name="connsiteY33" fmla="*/ 309563 h 1757363"/>
              <a:gd name="connsiteX34" fmla="*/ 2421731 w 3812273"/>
              <a:gd name="connsiteY34" fmla="*/ 347664 h 1757363"/>
              <a:gd name="connsiteX35" fmla="*/ 2438399 w 3812273"/>
              <a:gd name="connsiteY35" fmla="*/ 440533 h 1757363"/>
              <a:gd name="connsiteX36" fmla="*/ 2455068 w 3812273"/>
              <a:gd name="connsiteY36" fmla="*/ 488157 h 1757363"/>
              <a:gd name="connsiteX37" fmla="*/ 2471737 w 3812273"/>
              <a:gd name="connsiteY37" fmla="*/ 526257 h 1757363"/>
              <a:gd name="connsiteX38" fmla="*/ 2374106 w 3812273"/>
              <a:gd name="connsiteY38" fmla="*/ 583407 h 1757363"/>
              <a:gd name="connsiteX39" fmla="*/ 2319337 w 3812273"/>
              <a:gd name="connsiteY39" fmla="*/ 619125 h 1757363"/>
              <a:gd name="connsiteX40" fmla="*/ 2328862 w 3812273"/>
              <a:gd name="connsiteY40" fmla="*/ 678658 h 1757363"/>
              <a:gd name="connsiteX41" fmla="*/ 2345531 w 3812273"/>
              <a:gd name="connsiteY41" fmla="*/ 723900 h 1757363"/>
              <a:gd name="connsiteX42" fmla="*/ 2386012 w 3812273"/>
              <a:gd name="connsiteY42" fmla="*/ 747714 h 1757363"/>
              <a:gd name="connsiteX43" fmla="*/ 2440781 w 3812273"/>
              <a:gd name="connsiteY43" fmla="*/ 807245 h 1757363"/>
              <a:gd name="connsiteX44" fmla="*/ 2471736 w 3812273"/>
              <a:gd name="connsiteY44" fmla="*/ 876301 h 1757363"/>
              <a:gd name="connsiteX45" fmla="*/ 2516981 w 3812273"/>
              <a:gd name="connsiteY45" fmla="*/ 890589 h 1757363"/>
              <a:gd name="connsiteX46" fmla="*/ 2624137 w 3812273"/>
              <a:gd name="connsiteY46" fmla="*/ 926308 h 1757363"/>
              <a:gd name="connsiteX47" fmla="*/ 2712243 w 3812273"/>
              <a:gd name="connsiteY47" fmla="*/ 973932 h 1757363"/>
              <a:gd name="connsiteX48" fmla="*/ 2828924 w 3812273"/>
              <a:gd name="connsiteY48" fmla="*/ 1035844 h 1757363"/>
              <a:gd name="connsiteX49" fmla="*/ 3002755 w 3812273"/>
              <a:gd name="connsiteY49" fmla="*/ 1109663 h 1757363"/>
              <a:gd name="connsiteX50" fmla="*/ 3121818 w 3812273"/>
              <a:gd name="connsiteY50" fmla="*/ 1185863 h 1757363"/>
              <a:gd name="connsiteX51" fmla="*/ 3262312 w 3812273"/>
              <a:gd name="connsiteY51" fmla="*/ 1188244 h 1757363"/>
              <a:gd name="connsiteX52" fmla="*/ 3407568 w 3812273"/>
              <a:gd name="connsiteY52" fmla="*/ 1119188 h 1757363"/>
              <a:gd name="connsiteX53" fmla="*/ 3507580 w 3812273"/>
              <a:gd name="connsiteY53" fmla="*/ 1104900 h 1757363"/>
              <a:gd name="connsiteX54" fmla="*/ 3664743 w 3812273"/>
              <a:gd name="connsiteY54" fmla="*/ 1176338 h 1757363"/>
              <a:gd name="connsiteX55" fmla="*/ 3807618 w 3812273"/>
              <a:gd name="connsiteY55" fmla="*/ 1293019 h 1757363"/>
              <a:gd name="connsiteX56" fmla="*/ 3809999 w 3812273"/>
              <a:gd name="connsiteY56" fmla="*/ 1371602 h 1757363"/>
              <a:gd name="connsiteX57" fmla="*/ 3769518 w 3812273"/>
              <a:gd name="connsiteY57" fmla="*/ 1390650 h 1757363"/>
              <a:gd name="connsiteX58" fmla="*/ 3724274 w 3812273"/>
              <a:gd name="connsiteY58" fmla="*/ 1440658 h 1757363"/>
              <a:gd name="connsiteX59" fmla="*/ 3740943 w 3812273"/>
              <a:gd name="connsiteY59" fmla="*/ 1528763 h 1757363"/>
              <a:gd name="connsiteX60" fmla="*/ 3626643 w 3812273"/>
              <a:gd name="connsiteY60" fmla="*/ 1576388 h 1757363"/>
              <a:gd name="connsiteX61" fmla="*/ 3531393 w 3812273"/>
              <a:gd name="connsiteY61" fmla="*/ 1624013 h 1757363"/>
              <a:gd name="connsiteX62" fmla="*/ 3321843 w 3812273"/>
              <a:gd name="connsiteY62" fmla="*/ 1681163 h 1757363"/>
              <a:gd name="connsiteX63" fmla="*/ 3131343 w 3812273"/>
              <a:gd name="connsiteY63" fmla="*/ 1738313 h 1757363"/>
              <a:gd name="connsiteX64" fmla="*/ 2883693 w 3812273"/>
              <a:gd name="connsiteY64" fmla="*/ 1709738 h 1757363"/>
              <a:gd name="connsiteX65" fmla="*/ 2616993 w 3812273"/>
              <a:gd name="connsiteY65" fmla="*/ 1700213 h 1757363"/>
              <a:gd name="connsiteX66" fmla="*/ 2331243 w 3812273"/>
              <a:gd name="connsiteY66" fmla="*/ 1633538 h 1757363"/>
              <a:gd name="connsiteX67" fmla="*/ 2055018 w 3812273"/>
              <a:gd name="connsiteY67" fmla="*/ 1662113 h 1757363"/>
              <a:gd name="connsiteX68" fmla="*/ 1816893 w 3812273"/>
              <a:gd name="connsiteY68" fmla="*/ 1681163 h 1757363"/>
              <a:gd name="connsiteX69" fmla="*/ 1702593 w 3812273"/>
              <a:gd name="connsiteY69" fmla="*/ 1652588 h 1757363"/>
              <a:gd name="connsiteX70" fmla="*/ 1476523 w 3812273"/>
              <a:gd name="connsiteY70" fmla="*/ 1709738 h 1757363"/>
              <a:gd name="connsiteX71" fmla="*/ 1321593 w 3812273"/>
              <a:gd name="connsiteY71" fmla="*/ 1728788 h 1757363"/>
              <a:gd name="connsiteX72" fmla="*/ 1002150 w 3812273"/>
              <a:gd name="connsiteY72" fmla="*/ 1757363 h 1757363"/>
              <a:gd name="connsiteX73" fmla="*/ 823704 w 3812273"/>
              <a:gd name="connsiteY73" fmla="*/ 1714500 h 1757363"/>
              <a:gd name="connsiteX74" fmla="*/ 748157 w 3812273"/>
              <a:gd name="connsiteY74" fmla="*/ 1557338 h 1757363"/>
              <a:gd name="connsiteX75" fmla="*/ 621150 w 3812273"/>
              <a:gd name="connsiteY75" fmla="*/ 1404938 h 1757363"/>
              <a:gd name="connsiteX76" fmla="*/ 504340 w 3812273"/>
              <a:gd name="connsiteY76" fmla="*/ 1252538 h 1757363"/>
              <a:gd name="connsiteX77" fmla="*/ 283368 w 3812273"/>
              <a:gd name="connsiteY77" fmla="*/ 1147763 h 1757363"/>
              <a:gd name="connsiteX78" fmla="*/ 169068 w 3812273"/>
              <a:gd name="connsiteY78" fmla="*/ 985838 h 1757363"/>
              <a:gd name="connsiteX79" fmla="*/ 26193 w 3812273"/>
              <a:gd name="connsiteY79" fmla="*/ 919163 h 1757363"/>
              <a:gd name="connsiteX80" fmla="*/ 0 w 3812273"/>
              <a:gd name="connsiteY80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440339 w 3812273"/>
              <a:gd name="connsiteY18" fmla="*/ 209551 h 1757363"/>
              <a:gd name="connsiteX19" fmla="*/ 1528296 w 3812273"/>
              <a:gd name="connsiteY19" fmla="*/ 140495 h 1757363"/>
              <a:gd name="connsiteX20" fmla="*/ 1588293 w 3812273"/>
              <a:gd name="connsiteY20" fmla="*/ 90488 h 1757363"/>
              <a:gd name="connsiteX21" fmla="*/ 1588293 w 3812273"/>
              <a:gd name="connsiteY21" fmla="*/ 90488 h 1757363"/>
              <a:gd name="connsiteX22" fmla="*/ 1674018 w 3812273"/>
              <a:gd name="connsiteY22" fmla="*/ 102395 h 1757363"/>
              <a:gd name="connsiteX23" fmla="*/ 1731168 w 3812273"/>
              <a:gd name="connsiteY23" fmla="*/ 71438 h 1757363"/>
              <a:gd name="connsiteX24" fmla="*/ 1800224 w 3812273"/>
              <a:gd name="connsiteY24" fmla="*/ 85725 h 1757363"/>
              <a:gd name="connsiteX25" fmla="*/ 1852612 w 3812273"/>
              <a:gd name="connsiteY25" fmla="*/ 111920 h 1757363"/>
              <a:gd name="connsiteX26" fmla="*/ 1945481 w 3812273"/>
              <a:gd name="connsiteY26" fmla="*/ 69058 h 1757363"/>
              <a:gd name="connsiteX27" fmla="*/ 2050256 w 3812273"/>
              <a:gd name="connsiteY27" fmla="*/ 57152 h 1757363"/>
              <a:gd name="connsiteX28" fmla="*/ 2102643 w 3812273"/>
              <a:gd name="connsiteY28" fmla="*/ 42863 h 1757363"/>
              <a:gd name="connsiteX29" fmla="*/ 2181224 w 3812273"/>
              <a:gd name="connsiteY29" fmla="*/ 0 h 1757363"/>
              <a:gd name="connsiteX30" fmla="*/ 2257424 w 3812273"/>
              <a:gd name="connsiteY30" fmla="*/ 102395 h 1757363"/>
              <a:gd name="connsiteX31" fmla="*/ 2312194 w 3812273"/>
              <a:gd name="connsiteY31" fmla="*/ 207169 h 1757363"/>
              <a:gd name="connsiteX32" fmla="*/ 2397918 w 3812273"/>
              <a:gd name="connsiteY32" fmla="*/ 309563 h 1757363"/>
              <a:gd name="connsiteX33" fmla="*/ 2421731 w 3812273"/>
              <a:gd name="connsiteY33" fmla="*/ 347664 h 1757363"/>
              <a:gd name="connsiteX34" fmla="*/ 2438399 w 3812273"/>
              <a:gd name="connsiteY34" fmla="*/ 440533 h 1757363"/>
              <a:gd name="connsiteX35" fmla="*/ 2455068 w 3812273"/>
              <a:gd name="connsiteY35" fmla="*/ 488157 h 1757363"/>
              <a:gd name="connsiteX36" fmla="*/ 2471737 w 3812273"/>
              <a:gd name="connsiteY36" fmla="*/ 526257 h 1757363"/>
              <a:gd name="connsiteX37" fmla="*/ 2374106 w 3812273"/>
              <a:gd name="connsiteY37" fmla="*/ 583407 h 1757363"/>
              <a:gd name="connsiteX38" fmla="*/ 2319337 w 3812273"/>
              <a:gd name="connsiteY38" fmla="*/ 619125 h 1757363"/>
              <a:gd name="connsiteX39" fmla="*/ 2328862 w 3812273"/>
              <a:gd name="connsiteY39" fmla="*/ 678658 h 1757363"/>
              <a:gd name="connsiteX40" fmla="*/ 2345531 w 3812273"/>
              <a:gd name="connsiteY40" fmla="*/ 723900 h 1757363"/>
              <a:gd name="connsiteX41" fmla="*/ 2386012 w 3812273"/>
              <a:gd name="connsiteY41" fmla="*/ 747714 h 1757363"/>
              <a:gd name="connsiteX42" fmla="*/ 2440781 w 3812273"/>
              <a:gd name="connsiteY42" fmla="*/ 807245 h 1757363"/>
              <a:gd name="connsiteX43" fmla="*/ 2471736 w 3812273"/>
              <a:gd name="connsiteY43" fmla="*/ 876301 h 1757363"/>
              <a:gd name="connsiteX44" fmla="*/ 2516981 w 3812273"/>
              <a:gd name="connsiteY44" fmla="*/ 890589 h 1757363"/>
              <a:gd name="connsiteX45" fmla="*/ 2624137 w 3812273"/>
              <a:gd name="connsiteY45" fmla="*/ 926308 h 1757363"/>
              <a:gd name="connsiteX46" fmla="*/ 2712243 w 3812273"/>
              <a:gd name="connsiteY46" fmla="*/ 973932 h 1757363"/>
              <a:gd name="connsiteX47" fmla="*/ 2828924 w 3812273"/>
              <a:gd name="connsiteY47" fmla="*/ 1035844 h 1757363"/>
              <a:gd name="connsiteX48" fmla="*/ 3002755 w 3812273"/>
              <a:gd name="connsiteY48" fmla="*/ 1109663 h 1757363"/>
              <a:gd name="connsiteX49" fmla="*/ 3121818 w 3812273"/>
              <a:gd name="connsiteY49" fmla="*/ 1185863 h 1757363"/>
              <a:gd name="connsiteX50" fmla="*/ 3262312 w 3812273"/>
              <a:gd name="connsiteY50" fmla="*/ 1188244 h 1757363"/>
              <a:gd name="connsiteX51" fmla="*/ 3407568 w 3812273"/>
              <a:gd name="connsiteY51" fmla="*/ 1119188 h 1757363"/>
              <a:gd name="connsiteX52" fmla="*/ 3507580 w 3812273"/>
              <a:gd name="connsiteY52" fmla="*/ 1104900 h 1757363"/>
              <a:gd name="connsiteX53" fmla="*/ 3664743 w 3812273"/>
              <a:gd name="connsiteY53" fmla="*/ 1176338 h 1757363"/>
              <a:gd name="connsiteX54" fmla="*/ 3807618 w 3812273"/>
              <a:gd name="connsiteY54" fmla="*/ 1293019 h 1757363"/>
              <a:gd name="connsiteX55" fmla="*/ 3809999 w 3812273"/>
              <a:gd name="connsiteY55" fmla="*/ 1371602 h 1757363"/>
              <a:gd name="connsiteX56" fmla="*/ 3769518 w 3812273"/>
              <a:gd name="connsiteY56" fmla="*/ 1390650 h 1757363"/>
              <a:gd name="connsiteX57" fmla="*/ 3724274 w 3812273"/>
              <a:gd name="connsiteY57" fmla="*/ 1440658 h 1757363"/>
              <a:gd name="connsiteX58" fmla="*/ 3740943 w 3812273"/>
              <a:gd name="connsiteY58" fmla="*/ 1528763 h 1757363"/>
              <a:gd name="connsiteX59" fmla="*/ 3626643 w 3812273"/>
              <a:gd name="connsiteY59" fmla="*/ 1576388 h 1757363"/>
              <a:gd name="connsiteX60" fmla="*/ 3531393 w 3812273"/>
              <a:gd name="connsiteY60" fmla="*/ 1624013 h 1757363"/>
              <a:gd name="connsiteX61" fmla="*/ 3321843 w 3812273"/>
              <a:gd name="connsiteY61" fmla="*/ 1681163 h 1757363"/>
              <a:gd name="connsiteX62" fmla="*/ 3131343 w 3812273"/>
              <a:gd name="connsiteY62" fmla="*/ 1738313 h 1757363"/>
              <a:gd name="connsiteX63" fmla="*/ 2883693 w 3812273"/>
              <a:gd name="connsiteY63" fmla="*/ 1709738 h 1757363"/>
              <a:gd name="connsiteX64" fmla="*/ 2616993 w 3812273"/>
              <a:gd name="connsiteY64" fmla="*/ 1700213 h 1757363"/>
              <a:gd name="connsiteX65" fmla="*/ 2331243 w 3812273"/>
              <a:gd name="connsiteY65" fmla="*/ 1633538 h 1757363"/>
              <a:gd name="connsiteX66" fmla="*/ 2055018 w 3812273"/>
              <a:gd name="connsiteY66" fmla="*/ 1662113 h 1757363"/>
              <a:gd name="connsiteX67" fmla="*/ 1816893 w 3812273"/>
              <a:gd name="connsiteY67" fmla="*/ 1681163 h 1757363"/>
              <a:gd name="connsiteX68" fmla="*/ 1702593 w 3812273"/>
              <a:gd name="connsiteY68" fmla="*/ 1652588 h 1757363"/>
              <a:gd name="connsiteX69" fmla="*/ 1476523 w 3812273"/>
              <a:gd name="connsiteY69" fmla="*/ 1709738 h 1757363"/>
              <a:gd name="connsiteX70" fmla="*/ 1321593 w 3812273"/>
              <a:gd name="connsiteY70" fmla="*/ 1728788 h 1757363"/>
              <a:gd name="connsiteX71" fmla="*/ 1002150 w 3812273"/>
              <a:gd name="connsiteY71" fmla="*/ 1757363 h 1757363"/>
              <a:gd name="connsiteX72" fmla="*/ 823704 w 3812273"/>
              <a:gd name="connsiteY72" fmla="*/ 1714500 h 1757363"/>
              <a:gd name="connsiteX73" fmla="*/ 748157 w 3812273"/>
              <a:gd name="connsiteY73" fmla="*/ 1557338 h 1757363"/>
              <a:gd name="connsiteX74" fmla="*/ 621150 w 3812273"/>
              <a:gd name="connsiteY74" fmla="*/ 1404938 h 1757363"/>
              <a:gd name="connsiteX75" fmla="*/ 504340 w 3812273"/>
              <a:gd name="connsiteY75" fmla="*/ 1252538 h 1757363"/>
              <a:gd name="connsiteX76" fmla="*/ 283368 w 3812273"/>
              <a:gd name="connsiteY76" fmla="*/ 1147763 h 1757363"/>
              <a:gd name="connsiteX77" fmla="*/ 169068 w 3812273"/>
              <a:gd name="connsiteY77" fmla="*/ 985838 h 1757363"/>
              <a:gd name="connsiteX78" fmla="*/ 26193 w 3812273"/>
              <a:gd name="connsiteY78" fmla="*/ 919163 h 1757363"/>
              <a:gd name="connsiteX79" fmla="*/ 0 w 3812273"/>
              <a:gd name="connsiteY79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440339 w 3812273"/>
              <a:gd name="connsiteY18" fmla="*/ 209551 h 1757363"/>
              <a:gd name="connsiteX19" fmla="*/ 1528296 w 3812273"/>
              <a:gd name="connsiteY19" fmla="*/ 140495 h 1757363"/>
              <a:gd name="connsiteX20" fmla="*/ 1588293 w 3812273"/>
              <a:gd name="connsiteY20" fmla="*/ 90488 h 1757363"/>
              <a:gd name="connsiteX21" fmla="*/ 1583848 w 3812273"/>
              <a:gd name="connsiteY21" fmla="*/ 128588 h 1757363"/>
              <a:gd name="connsiteX22" fmla="*/ 1674018 w 3812273"/>
              <a:gd name="connsiteY22" fmla="*/ 102395 h 1757363"/>
              <a:gd name="connsiteX23" fmla="*/ 1731168 w 3812273"/>
              <a:gd name="connsiteY23" fmla="*/ 71438 h 1757363"/>
              <a:gd name="connsiteX24" fmla="*/ 1800224 w 3812273"/>
              <a:gd name="connsiteY24" fmla="*/ 85725 h 1757363"/>
              <a:gd name="connsiteX25" fmla="*/ 1852612 w 3812273"/>
              <a:gd name="connsiteY25" fmla="*/ 111920 h 1757363"/>
              <a:gd name="connsiteX26" fmla="*/ 1945481 w 3812273"/>
              <a:gd name="connsiteY26" fmla="*/ 69058 h 1757363"/>
              <a:gd name="connsiteX27" fmla="*/ 2050256 w 3812273"/>
              <a:gd name="connsiteY27" fmla="*/ 57152 h 1757363"/>
              <a:gd name="connsiteX28" fmla="*/ 2102643 w 3812273"/>
              <a:gd name="connsiteY28" fmla="*/ 42863 h 1757363"/>
              <a:gd name="connsiteX29" fmla="*/ 2181224 w 3812273"/>
              <a:gd name="connsiteY29" fmla="*/ 0 h 1757363"/>
              <a:gd name="connsiteX30" fmla="*/ 2257424 w 3812273"/>
              <a:gd name="connsiteY30" fmla="*/ 102395 h 1757363"/>
              <a:gd name="connsiteX31" fmla="*/ 2312194 w 3812273"/>
              <a:gd name="connsiteY31" fmla="*/ 207169 h 1757363"/>
              <a:gd name="connsiteX32" fmla="*/ 2397918 w 3812273"/>
              <a:gd name="connsiteY32" fmla="*/ 309563 h 1757363"/>
              <a:gd name="connsiteX33" fmla="*/ 2421731 w 3812273"/>
              <a:gd name="connsiteY33" fmla="*/ 347664 h 1757363"/>
              <a:gd name="connsiteX34" fmla="*/ 2438399 w 3812273"/>
              <a:gd name="connsiteY34" fmla="*/ 440533 h 1757363"/>
              <a:gd name="connsiteX35" fmla="*/ 2455068 w 3812273"/>
              <a:gd name="connsiteY35" fmla="*/ 488157 h 1757363"/>
              <a:gd name="connsiteX36" fmla="*/ 2471737 w 3812273"/>
              <a:gd name="connsiteY36" fmla="*/ 526257 h 1757363"/>
              <a:gd name="connsiteX37" fmla="*/ 2374106 w 3812273"/>
              <a:gd name="connsiteY37" fmla="*/ 583407 h 1757363"/>
              <a:gd name="connsiteX38" fmla="*/ 2319337 w 3812273"/>
              <a:gd name="connsiteY38" fmla="*/ 619125 h 1757363"/>
              <a:gd name="connsiteX39" fmla="*/ 2328862 w 3812273"/>
              <a:gd name="connsiteY39" fmla="*/ 678658 h 1757363"/>
              <a:gd name="connsiteX40" fmla="*/ 2345531 w 3812273"/>
              <a:gd name="connsiteY40" fmla="*/ 723900 h 1757363"/>
              <a:gd name="connsiteX41" fmla="*/ 2386012 w 3812273"/>
              <a:gd name="connsiteY41" fmla="*/ 747714 h 1757363"/>
              <a:gd name="connsiteX42" fmla="*/ 2440781 w 3812273"/>
              <a:gd name="connsiteY42" fmla="*/ 807245 h 1757363"/>
              <a:gd name="connsiteX43" fmla="*/ 2471736 w 3812273"/>
              <a:gd name="connsiteY43" fmla="*/ 876301 h 1757363"/>
              <a:gd name="connsiteX44" fmla="*/ 2516981 w 3812273"/>
              <a:gd name="connsiteY44" fmla="*/ 890589 h 1757363"/>
              <a:gd name="connsiteX45" fmla="*/ 2624137 w 3812273"/>
              <a:gd name="connsiteY45" fmla="*/ 926308 h 1757363"/>
              <a:gd name="connsiteX46" fmla="*/ 2712243 w 3812273"/>
              <a:gd name="connsiteY46" fmla="*/ 973932 h 1757363"/>
              <a:gd name="connsiteX47" fmla="*/ 2828924 w 3812273"/>
              <a:gd name="connsiteY47" fmla="*/ 1035844 h 1757363"/>
              <a:gd name="connsiteX48" fmla="*/ 3002755 w 3812273"/>
              <a:gd name="connsiteY48" fmla="*/ 1109663 h 1757363"/>
              <a:gd name="connsiteX49" fmla="*/ 3121818 w 3812273"/>
              <a:gd name="connsiteY49" fmla="*/ 1185863 h 1757363"/>
              <a:gd name="connsiteX50" fmla="*/ 3262312 w 3812273"/>
              <a:gd name="connsiteY50" fmla="*/ 1188244 h 1757363"/>
              <a:gd name="connsiteX51" fmla="*/ 3407568 w 3812273"/>
              <a:gd name="connsiteY51" fmla="*/ 1119188 h 1757363"/>
              <a:gd name="connsiteX52" fmla="*/ 3507580 w 3812273"/>
              <a:gd name="connsiteY52" fmla="*/ 1104900 h 1757363"/>
              <a:gd name="connsiteX53" fmla="*/ 3664743 w 3812273"/>
              <a:gd name="connsiteY53" fmla="*/ 1176338 h 1757363"/>
              <a:gd name="connsiteX54" fmla="*/ 3807618 w 3812273"/>
              <a:gd name="connsiteY54" fmla="*/ 1293019 h 1757363"/>
              <a:gd name="connsiteX55" fmla="*/ 3809999 w 3812273"/>
              <a:gd name="connsiteY55" fmla="*/ 1371602 h 1757363"/>
              <a:gd name="connsiteX56" fmla="*/ 3769518 w 3812273"/>
              <a:gd name="connsiteY56" fmla="*/ 1390650 h 1757363"/>
              <a:gd name="connsiteX57" fmla="*/ 3724274 w 3812273"/>
              <a:gd name="connsiteY57" fmla="*/ 1440658 h 1757363"/>
              <a:gd name="connsiteX58" fmla="*/ 3740943 w 3812273"/>
              <a:gd name="connsiteY58" fmla="*/ 1528763 h 1757363"/>
              <a:gd name="connsiteX59" fmla="*/ 3626643 w 3812273"/>
              <a:gd name="connsiteY59" fmla="*/ 1576388 h 1757363"/>
              <a:gd name="connsiteX60" fmla="*/ 3531393 w 3812273"/>
              <a:gd name="connsiteY60" fmla="*/ 1624013 h 1757363"/>
              <a:gd name="connsiteX61" fmla="*/ 3321843 w 3812273"/>
              <a:gd name="connsiteY61" fmla="*/ 1681163 h 1757363"/>
              <a:gd name="connsiteX62" fmla="*/ 3131343 w 3812273"/>
              <a:gd name="connsiteY62" fmla="*/ 1738313 h 1757363"/>
              <a:gd name="connsiteX63" fmla="*/ 2883693 w 3812273"/>
              <a:gd name="connsiteY63" fmla="*/ 1709738 h 1757363"/>
              <a:gd name="connsiteX64" fmla="*/ 2616993 w 3812273"/>
              <a:gd name="connsiteY64" fmla="*/ 1700213 h 1757363"/>
              <a:gd name="connsiteX65" fmla="*/ 2331243 w 3812273"/>
              <a:gd name="connsiteY65" fmla="*/ 1633538 h 1757363"/>
              <a:gd name="connsiteX66" fmla="*/ 2055018 w 3812273"/>
              <a:gd name="connsiteY66" fmla="*/ 1662113 h 1757363"/>
              <a:gd name="connsiteX67" fmla="*/ 1816893 w 3812273"/>
              <a:gd name="connsiteY67" fmla="*/ 1681163 h 1757363"/>
              <a:gd name="connsiteX68" fmla="*/ 1702593 w 3812273"/>
              <a:gd name="connsiteY68" fmla="*/ 1652588 h 1757363"/>
              <a:gd name="connsiteX69" fmla="*/ 1476523 w 3812273"/>
              <a:gd name="connsiteY69" fmla="*/ 1709738 h 1757363"/>
              <a:gd name="connsiteX70" fmla="*/ 1321593 w 3812273"/>
              <a:gd name="connsiteY70" fmla="*/ 1728788 h 1757363"/>
              <a:gd name="connsiteX71" fmla="*/ 1002150 w 3812273"/>
              <a:gd name="connsiteY71" fmla="*/ 1757363 h 1757363"/>
              <a:gd name="connsiteX72" fmla="*/ 823704 w 3812273"/>
              <a:gd name="connsiteY72" fmla="*/ 1714500 h 1757363"/>
              <a:gd name="connsiteX73" fmla="*/ 748157 w 3812273"/>
              <a:gd name="connsiteY73" fmla="*/ 1557338 h 1757363"/>
              <a:gd name="connsiteX74" fmla="*/ 621150 w 3812273"/>
              <a:gd name="connsiteY74" fmla="*/ 1404938 h 1757363"/>
              <a:gd name="connsiteX75" fmla="*/ 504340 w 3812273"/>
              <a:gd name="connsiteY75" fmla="*/ 1252538 h 1757363"/>
              <a:gd name="connsiteX76" fmla="*/ 283368 w 3812273"/>
              <a:gd name="connsiteY76" fmla="*/ 1147763 h 1757363"/>
              <a:gd name="connsiteX77" fmla="*/ 169068 w 3812273"/>
              <a:gd name="connsiteY77" fmla="*/ 985838 h 1757363"/>
              <a:gd name="connsiteX78" fmla="*/ 26193 w 3812273"/>
              <a:gd name="connsiteY78" fmla="*/ 919163 h 1757363"/>
              <a:gd name="connsiteX79" fmla="*/ 0 w 3812273"/>
              <a:gd name="connsiteY79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440339 w 3812273"/>
              <a:gd name="connsiteY18" fmla="*/ 209551 h 1757363"/>
              <a:gd name="connsiteX19" fmla="*/ 1528296 w 3812273"/>
              <a:gd name="connsiteY19" fmla="*/ 140495 h 1757363"/>
              <a:gd name="connsiteX20" fmla="*/ 1588293 w 3812273"/>
              <a:gd name="connsiteY20" fmla="*/ 90488 h 1757363"/>
              <a:gd name="connsiteX21" fmla="*/ 1583848 w 3812273"/>
              <a:gd name="connsiteY21" fmla="*/ 128588 h 1757363"/>
              <a:gd name="connsiteX22" fmla="*/ 1696249 w 3812273"/>
              <a:gd name="connsiteY22" fmla="*/ 173832 h 1757363"/>
              <a:gd name="connsiteX23" fmla="*/ 1731168 w 3812273"/>
              <a:gd name="connsiteY23" fmla="*/ 71438 h 1757363"/>
              <a:gd name="connsiteX24" fmla="*/ 1800224 w 3812273"/>
              <a:gd name="connsiteY24" fmla="*/ 85725 h 1757363"/>
              <a:gd name="connsiteX25" fmla="*/ 1852612 w 3812273"/>
              <a:gd name="connsiteY25" fmla="*/ 111920 h 1757363"/>
              <a:gd name="connsiteX26" fmla="*/ 1945481 w 3812273"/>
              <a:gd name="connsiteY26" fmla="*/ 69058 h 1757363"/>
              <a:gd name="connsiteX27" fmla="*/ 2050256 w 3812273"/>
              <a:gd name="connsiteY27" fmla="*/ 57152 h 1757363"/>
              <a:gd name="connsiteX28" fmla="*/ 2102643 w 3812273"/>
              <a:gd name="connsiteY28" fmla="*/ 42863 h 1757363"/>
              <a:gd name="connsiteX29" fmla="*/ 2181224 w 3812273"/>
              <a:gd name="connsiteY29" fmla="*/ 0 h 1757363"/>
              <a:gd name="connsiteX30" fmla="*/ 2257424 w 3812273"/>
              <a:gd name="connsiteY30" fmla="*/ 102395 h 1757363"/>
              <a:gd name="connsiteX31" fmla="*/ 2312194 w 3812273"/>
              <a:gd name="connsiteY31" fmla="*/ 207169 h 1757363"/>
              <a:gd name="connsiteX32" fmla="*/ 2397918 w 3812273"/>
              <a:gd name="connsiteY32" fmla="*/ 309563 h 1757363"/>
              <a:gd name="connsiteX33" fmla="*/ 2421731 w 3812273"/>
              <a:gd name="connsiteY33" fmla="*/ 347664 h 1757363"/>
              <a:gd name="connsiteX34" fmla="*/ 2438399 w 3812273"/>
              <a:gd name="connsiteY34" fmla="*/ 440533 h 1757363"/>
              <a:gd name="connsiteX35" fmla="*/ 2455068 w 3812273"/>
              <a:gd name="connsiteY35" fmla="*/ 488157 h 1757363"/>
              <a:gd name="connsiteX36" fmla="*/ 2471737 w 3812273"/>
              <a:gd name="connsiteY36" fmla="*/ 526257 h 1757363"/>
              <a:gd name="connsiteX37" fmla="*/ 2374106 w 3812273"/>
              <a:gd name="connsiteY37" fmla="*/ 583407 h 1757363"/>
              <a:gd name="connsiteX38" fmla="*/ 2319337 w 3812273"/>
              <a:gd name="connsiteY38" fmla="*/ 619125 h 1757363"/>
              <a:gd name="connsiteX39" fmla="*/ 2328862 w 3812273"/>
              <a:gd name="connsiteY39" fmla="*/ 678658 h 1757363"/>
              <a:gd name="connsiteX40" fmla="*/ 2345531 w 3812273"/>
              <a:gd name="connsiteY40" fmla="*/ 723900 h 1757363"/>
              <a:gd name="connsiteX41" fmla="*/ 2386012 w 3812273"/>
              <a:gd name="connsiteY41" fmla="*/ 747714 h 1757363"/>
              <a:gd name="connsiteX42" fmla="*/ 2440781 w 3812273"/>
              <a:gd name="connsiteY42" fmla="*/ 807245 h 1757363"/>
              <a:gd name="connsiteX43" fmla="*/ 2471736 w 3812273"/>
              <a:gd name="connsiteY43" fmla="*/ 876301 h 1757363"/>
              <a:gd name="connsiteX44" fmla="*/ 2516981 w 3812273"/>
              <a:gd name="connsiteY44" fmla="*/ 890589 h 1757363"/>
              <a:gd name="connsiteX45" fmla="*/ 2624137 w 3812273"/>
              <a:gd name="connsiteY45" fmla="*/ 926308 h 1757363"/>
              <a:gd name="connsiteX46" fmla="*/ 2712243 w 3812273"/>
              <a:gd name="connsiteY46" fmla="*/ 973932 h 1757363"/>
              <a:gd name="connsiteX47" fmla="*/ 2828924 w 3812273"/>
              <a:gd name="connsiteY47" fmla="*/ 1035844 h 1757363"/>
              <a:gd name="connsiteX48" fmla="*/ 3002755 w 3812273"/>
              <a:gd name="connsiteY48" fmla="*/ 1109663 h 1757363"/>
              <a:gd name="connsiteX49" fmla="*/ 3121818 w 3812273"/>
              <a:gd name="connsiteY49" fmla="*/ 1185863 h 1757363"/>
              <a:gd name="connsiteX50" fmla="*/ 3262312 w 3812273"/>
              <a:gd name="connsiteY50" fmla="*/ 1188244 h 1757363"/>
              <a:gd name="connsiteX51" fmla="*/ 3407568 w 3812273"/>
              <a:gd name="connsiteY51" fmla="*/ 1119188 h 1757363"/>
              <a:gd name="connsiteX52" fmla="*/ 3507580 w 3812273"/>
              <a:gd name="connsiteY52" fmla="*/ 1104900 h 1757363"/>
              <a:gd name="connsiteX53" fmla="*/ 3664743 w 3812273"/>
              <a:gd name="connsiteY53" fmla="*/ 1176338 h 1757363"/>
              <a:gd name="connsiteX54" fmla="*/ 3807618 w 3812273"/>
              <a:gd name="connsiteY54" fmla="*/ 1293019 h 1757363"/>
              <a:gd name="connsiteX55" fmla="*/ 3809999 w 3812273"/>
              <a:gd name="connsiteY55" fmla="*/ 1371602 h 1757363"/>
              <a:gd name="connsiteX56" fmla="*/ 3769518 w 3812273"/>
              <a:gd name="connsiteY56" fmla="*/ 1390650 h 1757363"/>
              <a:gd name="connsiteX57" fmla="*/ 3724274 w 3812273"/>
              <a:gd name="connsiteY57" fmla="*/ 1440658 h 1757363"/>
              <a:gd name="connsiteX58" fmla="*/ 3740943 w 3812273"/>
              <a:gd name="connsiteY58" fmla="*/ 1528763 h 1757363"/>
              <a:gd name="connsiteX59" fmla="*/ 3626643 w 3812273"/>
              <a:gd name="connsiteY59" fmla="*/ 1576388 h 1757363"/>
              <a:gd name="connsiteX60" fmla="*/ 3531393 w 3812273"/>
              <a:gd name="connsiteY60" fmla="*/ 1624013 h 1757363"/>
              <a:gd name="connsiteX61" fmla="*/ 3321843 w 3812273"/>
              <a:gd name="connsiteY61" fmla="*/ 1681163 h 1757363"/>
              <a:gd name="connsiteX62" fmla="*/ 3131343 w 3812273"/>
              <a:gd name="connsiteY62" fmla="*/ 1738313 h 1757363"/>
              <a:gd name="connsiteX63" fmla="*/ 2883693 w 3812273"/>
              <a:gd name="connsiteY63" fmla="*/ 1709738 h 1757363"/>
              <a:gd name="connsiteX64" fmla="*/ 2616993 w 3812273"/>
              <a:gd name="connsiteY64" fmla="*/ 1700213 h 1757363"/>
              <a:gd name="connsiteX65" fmla="*/ 2331243 w 3812273"/>
              <a:gd name="connsiteY65" fmla="*/ 1633538 h 1757363"/>
              <a:gd name="connsiteX66" fmla="*/ 2055018 w 3812273"/>
              <a:gd name="connsiteY66" fmla="*/ 1662113 h 1757363"/>
              <a:gd name="connsiteX67" fmla="*/ 1816893 w 3812273"/>
              <a:gd name="connsiteY67" fmla="*/ 1681163 h 1757363"/>
              <a:gd name="connsiteX68" fmla="*/ 1702593 w 3812273"/>
              <a:gd name="connsiteY68" fmla="*/ 1652588 h 1757363"/>
              <a:gd name="connsiteX69" fmla="*/ 1476523 w 3812273"/>
              <a:gd name="connsiteY69" fmla="*/ 1709738 h 1757363"/>
              <a:gd name="connsiteX70" fmla="*/ 1321593 w 3812273"/>
              <a:gd name="connsiteY70" fmla="*/ 1728788 h 1757363"/>
              <a:gd name="connsiteX71" fmla="*/ 1002150 w 3812273"/>
              <a:gd name="connsiteY71" fmla="*/ 1757363 h 1757363"/>
              <a:gd name="connsiteX72" fmla="*/ 823704 w 3812273"/>
              <a:gd name="connsiteY72" fmla="*/ 1714500 h 1757363"/>
              <a:gd name="connsiteX73" fmla="*/ 748157 w 3812273"/>
              <a:gd name="connsiteY73" fmla="*/ 1557338 h 1757363"/>
              <a:gd name="connsiteX74" fmla="*/ 621150 w 3812273"/>
              <a:gd name="connsiteY74" fmla="*/ 1404938 h 1757363"/>
              <a:gd name="connsiteX75" fmla="*/ 504340 w 3812273"/>
              <a:gd name="connsiteY75" fmla="*/ 1252538 h 1757363"/>
              <a:gd name="connsiteX76" fmla="*/ 283368 w 3812273"/>
              <a:gd name="connsiteY76" fmla="*/ 1147763 h 1757363"/>
              <a:gd name="connsiteX77" fmla="*/ 169068 w 3812273"/>
              <a:gd name="connsiteY77" fmla="*/ 985838 h 1757363"/>
              <a:gd name="connsiteX78" fmla="*/ 26193 w 3812273"/>
              <a:gd name="connsiteY78" fmla="*/ 919163 h 1757363"/>
              <a:gd name="connsiteX79" fmla="*/ 0 w 3812273"/>
              <a:gd name="connsiteY79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440339 w 3812273"/>
              <a:gd name="connsiteY18" fmla="*/ 209551 h 1757363"/>
              <a:gd name="connsiteX19" fmla="*/ 1528296 w 3812273"/>
              <a:gd name="connsiteY19" fmla="*/ 140495 h 1757363"/>
              <a:gd name="connsiteX20" fmla="*/ 1583848 w 3812273"/>
              <a:gd name="connsiteY20" fmla="*/ 128588 h 1757363"/>
              <a:gd name="connsiteX21" fmla="*/ 1696249 w 3812273"/>
              <a:gd name="connsiteY21" fmla="*/ 173832 h 1757363"/>
              <a:gd name="connsiteX22" fmla="*/ 1731168 w 3812273"/>
              <a:gd name="connsiteY22" fmla="*/ 71438 h 1757363"/>
              <a:gd name="connsiteX23" fmla="*/ 1800224 w 3812273"/>
              <a:gd name="connsiteY23" fmla="*/ 85725 h 1757363"/>
              <a:gd name="connsiteX24" fmla="*/ 1852612 w 3812273"/>
              <a:gd name="connsiteY24" fmla="*/ 111920 h 1757363"/>
              <a:gd name="connsiteX25" fmla="*/ 1945481 w 3812273"/>
              <a:gd name="connsiteY25" fmla="*/ 69058 h 1757363"/>
              <a:gd name="connsiteX26" fmla="*/ 2050256 w 3812273"/>
              <a:gd name="connsiteY26" fmla="*/ 57152 h 1757363"/>
              <a:gd name="connsiteX27" fmla="*/ 2102643 w 3812273"/>
              <a:gd name="connsiteY27" fmla="*/ 42863 h 1757363"/>
              <a:gd name="connsiteX28" fmla="*/ 2181224 w 3812273"/>
              <a:gd name="connsiteY28" fmla="*/ 0 h 1757363"/>
              <a:gd name="connsiteX29" fmla="*/ 2257424 w 3812273"/>
              <a:gd name="connsiteY29" fmla="*/ 102395 h 1757363"/>
              <a:gd name="connsiteX30" fmla="*/ 2312194 w 3812273"/>
              <a:gd name="connsiteY30" fmla="*/ 207169 h 1757363"/>
              <a:gd name="connsiteX31" fmla="*/ 2397918 w 3812273"/>
              <a:gd name="connsiteY31" fmla="*/ 309563 h 1757363"/>
              <a:gd name="connsiteX32" fmla="*/ 2421731 w 3812273"/>
              <a:gd name="connsiteY32" fmla="*/ 347664 h 1757363"/>
              <a:gd name="connsiteX33" fmla="*/ 2438399 w 3812273"/>
              <a:gd name="connsiteY33" fmla="*/ 440533 h 1757363"/>
              <a:gd name="connsiteX34" fmla="*/ 2455068 w 3812273"/>
              <a:gd name="connsiteY34" fmla="*/ 488157 h 1757363"/>
              <a:gd name="connsiteX35" fmla="*/ 2471737 w 3812273"/>
              <a:gd name="connsiteY35" fmla="*/ 526257 h 1757363"/>
              <a:gd name="connsiteX36" fmla="*/ 2374106 w 3812273"/>
              <a:gd name="connsiteY36" fmla="*/ 583407 h 1757363"/>
              <a:gd name="connsiteX37" fmla="*/ 2319337 w 3812273"/>
              <a:gd name="connsiteY37" fmla="*/ 619125 h 1757363"/>
              <a:gd name="connsiteX38" fmla="*/ 2328862 w 3812273"/>
              <a:gd name="connsiteY38" fmla="*/ 678658 h 1757363"/>
              <a:gd name="connsiteX39" fmla="*/ 2345531 w 3812273"/>
              <a:gd name="connsiteY39" fmla="*/ 723900 h 1757363"/>
              <a:gd name="connsiteX40" fmla="*/ 2386012 w 3812273"/>
              <a:gd name="connsiteY40" fmla="*/ 747714 h 1757363"/>
              <a:gd name="connsiteX41" fmla="*/ 2440781 w 3812273"/>
              <a:gd name="connsiteY41" fmla="*/ 807245 h 1757363"/>
              <a:gd name="connsiteX42" fmla="*/ 2471736 w 3812273"/>
              <a:gd name="connsiteY42" fmla="*/ 876301 h 1757363"/>
              <a:gd name="connsiteX43" fmla="*/ 2516981 w 3812273"/>
              <a:gd name="connsiteY43" fmla="*/ 890589 h 1757363"/>
              <a:gd name="connsiteX44" fmla="*/ 2624137 w 3812273"/>
              <a:gd name="connsiteY44" fmla="*/ 926308 h 1757363"/>
              <a:gd name="connsiteX45" fmla="*/ 2712243 w 3812273"/>
              <a:gd name="connsiteY45" fmla="*/ 973932 h 1757363"/>
              <a:gd name="connsiteX46" fmla="*/ 2828924 w 3812273"/>
              <a:gd name="connsiteY46" fmla="*/ 1035844 h 1757363"/>
              <a:gd name="connsiteX47" fmla="*/ 3002755 w 3812273"/>
              <a:gd name="connsiteY47" fmla="*/ 1109663 h 1757363"/>
              <a:gd name="connsiteX48" fmla="*/ 3121818 w 3812273"/>
              <a:gd name="connsiteY48" fmla="*/ 1185863 h 1757363"/>
              <a:gd name="connsiteX49" fmla="*/ 3262312 w 3812273"/>
              <a:gd name="connsiteY49" fmla="*/ 1188244 h 1757363"/>
              <a:gd name="connsiteX50" fmla="*/ 3407568 w 3812273"/>
              <a:gd name="connsiteY50" fmla="*/ 1119188 h 1757363"/>
              <a:gd name="connsiteX51" fmla="*/ 3507580 w 3812273"/>
              <a:gd name="connsiteY51" fmla="*/ 1104900 h 1757363"/>
              <a:gd name="connsiteX52" fmla="*/ 3664743 w 3812273"/>
              <a:gd name="connsiteY52" fmla="*/ 1176338 h 1757363"/>
              <a:gd name="connsiteX53" fmla="*/ 3807618 w 3812273"/>
              <a:gd name="connsiteY53" fmla="*/ 1293019 h 1757363"/>
              <a:gd name="connsiteX54" fmla="*/ 3809999 w 3812273"/>
              <a:gd name="connsiteY54" fmla="*/ 1371602 h 1757363"/>
              <a:gd name="connsiteX55" fmla="*/ 3769518 w 3812273"/>
              <a:gd name="connsiteY55" fmla="*/ 1390650 h 1757363"/>
              <a:gd name="connsiteX56" fmla="*/ 3724274 w 3812273"/>
              <a:gd name="connsiteY56" fmla="*/ 1440658 h 1757363"/>
              <a:gd name="connsiteX57" fmla="*/ 3740943 w 3812273"/>
              <a:gd name="connsiteY57" fmla="*/ 1528763 h 1757363"/>
              <a:gd name="connsiteX58" fmla="*/ 3626643 w 3812273"/>
              <a:gd name="connsiteY58" fmla="*/ 1576388 h 1757363"/>
              <a:gd name="connsiteX59" fmla="*/ 3531393 w 3812273"/>
              <a:gd name="connsiteY59" fmla="*/ 1624013 h 1757363"/>
              <a:gd name="connsiteX60" fmla="*/ 3321843 w 3812273"/>
              <a:gd name="connsiteY60" fmla="*/ 1681163 h 1757363"/>
              <a:gd name="connsiteX61" fmla="*/ 3131343 w 3812273"/>
              <a:gd name="connsiteY61" fmla="*/ 1738313 h 1757363"/>
              <a:gd name="connsiteX62" fmla="*/ 2883693 w 3812273"/>
              <a:gd name="connsiteY62" fmla="*/ 1709738 h 1757363"/>
              <a:gd name="connsiteX63" fmla="*/ 2616993 w 3812273"/>
              <a:gd name="connsiteY63" fmla="*/ 1700213 h 1757363"/>
              <a:gd name="connsiteX64" fmla="*/ 2331243 w 3812273"/>
              <a:gd name="connsiteY64" fmla="*/ 1633538 h 1757363"/>
              <a:gd name="connsiteX65" fmla="*/ 2055018 w 3812273"/>
              <a:gd name="connsiteY65" fmla="*/ 1662113 h 1757363"/>
              <a:gd name="connsiteX66" fmla="*/ 1816893 w 3812273"/>
              <a:gd name="connsiteY66" fmla="*/ 1681163 h 1757363"/>
              <a:gd name="connsiteX67" fmla="*/ 1702593 w 3812273"/>
              <a:gd name="connsiteY67" fmla="*/ 1652588 h 1757363"/>
              <a:gd name="connsiteX68" fmla="*/ 1476523 w 3812273"/>
              <a:gd name="connsiteY68" fmla="*/ 1709738 h 1757363"/>
              <a:gd name="connsiteX69" fmla="*/ 1321593 w 3812273"/>
              <a:gd name="connsiteY69" fmla="*/ 1728788 h 1757363"/>
              <a:gd name="connsiteX70" fmla="*/ 1002150 w 3812273"/>
              <a:gd name="connsiteY70" fmla="*/ 1757363 h 1757363"/>
              <a:gd name="connsiteX71" fmla="*/ 823704 w 3812273"/>
              <a:gd name="connsiteY71" fmla="*/ 1714500 h 1757363"/>
              <a:gd name="connsiteX72" fmla="*/ 748157 w 3812273"/>
              <a:gd name="connsiteY72" fmla="*/ 1557338 h 1757363"/>
              <a:gd name="connsiteX73" fmla="*/ 621150 w 3812273"/>
              <a:gd name="connsiteY73" fmla="*/ 1404938 h 1757363"/>
              <a:gd name="connsiteX74" fmla="*/ 504340 w 3812273"/>
              <a:gd name="connsiteY74" fmla="*/ 1252538 h 1757363"/>
              <a:gd name="connsiteX75" fmla="*/ 283368 w 3812273"/>
              <a:gd name="connsiteY75" fmla="*/ 1147763 h 1757363"/>
              <a:gd name="connsiteX76" fmla="*/ 169068 w 3812273"/>
              <a:gd name="connsiteY76" fmla="*/ 985838 h 1757363"/>
              <a:gd name="connsiteX77" fmla="*/ 26193 w 3812273"/>
              <a:gd name="connsiteY77" fmla="*/ 919163 h 1757363"/>
              <a:gd name="connsiteX78" fmla="*/ 0 w 3812273"/>
              <a:gd name="connsiteY78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440339 w 3812273"/>
              <a:gd name="connsiteY18" fmla="*/ 209551 h 1757363"/>
              <a:gd name="connsiteX19" fmla="*/ 1528296 w 3812273"/>
              <a:gd name="connsiteY19" fmla="*/ 140495 h 1757363"/>
              <a:gd name="connsiteX20" fmla="*/ 1570508 w 3812273"/>
              <a:gd name="connsiteY20" fmla="*/ 123826 h 1757363"/>
              <a:gd name="connsiteX21" fmla="*/ 1696249 w 3812273"/>
              <a:gd name="connsiteY21" fmla="*/ 173832 h 1757363"/>
              <a:gd name="connsiteX22" fmla="*/ 1731168 w 3812273"/>
              <a:gd name="connsiteY22" fmla="*/ 71438 h 1757363"/>
              <a:gd name="connsiteX23" fmla="*/ 1800224 w 3812273"/>
              <a:gd name="connsiteY23" fmla="*/ 85725 h 1757363"/>
              <a:gd name="connsiteX24" fmla="*/ 1852612 w 3812273"/>
              <a:gd name="connsiteY24" fmla="*/ 111920 h 1757363"/>
              <a:gd name="connsiteX25" fmla="*/ 1945481 w 3812273"/>
              <a:gd name="connsiteY25" fmla="*/ 69058 h 1757363"/>
              <a:gd name="connsiteX26" fmla="*/ 2050256 w 3812273"/>
              <a:gd name="connsiteY26" fmla="*/ 57152 h 1757363"/>
              <a:gd name="connsiteX27" fmla="*/ 2102643 w 3812273"/>
              <a:gd name="connsiteY27" fmla="*/ 42863 h 1757363"/>
              <a:gd name="connsiteX28" fmla="*/ 2181224 w 3812273"/>
              <a:gd name="connsiteY28" fmla="*/ 0 h 1757363"/>
              <a:gd name="connsiteX29" fmla="*/ 2257424 w 3812273"/>
              <a:gd name="connsiteY29" fmla="*/ 102395 h 1757363"/>
              <a:gd name="connsiteX30" fmla="*/ 2312194 w 3812273"/>
              <a:gd name="connsiteY30" fmla="*/ 207169 h 1757363"/>
              <a:gd name="connsiteX31" fmla="*/ 2397918 w 3812273"/>
              <a:gd name="connsiteY31" fmla="*/ 309563 h 1757363"/>
              <a:gd name="connsiteX32" fmla="*/ 2421731 w 3812273"/>
              <a:gd name="connsiteY32" fmla="*/ 347664 h 1757363"/>
              <a:gd name="connsiteX33" fmla="*/ 2438399 w 3812273"/>
              <a:gd name="connsiteY33" fmla="*/ 440533 h 1757363"/>
              <a:gd name="connsiteX34" fmla="*/ 2455068 w 3812273"/>
              <a:gd name="connsiteY34" fmla="*/ 488157 h 1757363"/>
              <a:gd name="connsiteX35" fmla="*/ 2471737 w 3812273"/>
              <a:gd name="connsiteY35" fmla="*/ 526257 h 1757363"/>
              <a:gd name="connsiteX36" fmla="*/ 2374106 w 3812273"/>
              <a:gd name="connsiteY36" fmla="*/ 583407 h 1757363"/>
              <a:gd name="connsiteX37" fmla="*/ 2319337 w 3812273"/>
              <a:gd name="connsiteY37" fmla="*/ 619125 h 1757363"/>
              <a:gd name="connsiteX38" fmla="*/ 2328862 w 3812273"/>
              <a:gd name="connsiteY38" fmla="*/ 678658 h 1757363"/>
              <a:gd name="connsiteX39" fmla="*/ 2345531 w 3812273"/>
              <a:gd name="connsiteY39" fmla="*/ 723900 h 1757363"/>
              <a:gd name="connsiteX40" fmla="*/ 2386012 w 3812273"/>
              <a:gd name="connsiteY40" fmla="*/ 747714 h 1757363"/>
              <a:gd name="connsiteX41" fmla="*/ 2440781 w 3812273"/>
              <a:gd name="connsiteY41" fmla="*/ 807245 h 1757363"/>
              <a:gd name="connsiteX42" fmla="*/ 2471736 w 3812273"/>
              <a:gd name="connsiteY42" fmla="*/ 876301 h 1757363"/>
              <a:gd name="connsiteX43" fmla="*/ 2516981 w 3812273"/>
              <a:gd name="connsiteY43" fmla="*/ 890589 h 1757363"/>
              <a:gd name="connsiteX44" fmla="*/ 2624137 w 3812273"/>
              <a:gd name="connsiteY44" fmla="*/ 926308 h 1757363"/>
              <a:gd name="connsiteX45" fmla="*/ 2712243 w 3812273"/>
              <a:gd name="connsiteY45" fmla="*/ 973932 h 1757363"/>
              <a:gd name="connsiteX46" fmla="*/ 2828924 w 3812273"/>
              <a:gd name="connsiteY46" fmla="*/ 1035844 h 1757363"/>
              <a:gd name="connsiteX47" fmla="*/ 3002755 w 3812273"/>
              <a:gd name="connsiteY47" fmla="*/ 1109663 h 1757363"/>
              <a:gd name="connsiteX48" fmla="*/ 3121818 w 3812273"/>
              <a:gd name="connsiteY48" fmla="*/ 1185863 h 1757363"/>
              <a:gd name="connsiteX49" fmla="*/ 3262312 w 3812273"/>
              <a:gd name="connsiteY49" fmla="*/ 1188244 h 1757363"/>
              <a:gd name="connsiteX50" fmla="*/ 3407568 w 3812273"/>
              <a:gd name="connsiteY50" fmla="*/ 1119188 h 1757363"/>
              <a:gd name="connsiteX51" fmla="*/ 3507580 w 3812273"/>
              <a:gd name="connsiteY51" fmla="*/ 1104900 h 1757363"/>
              <a:gd name="connsiteX52" fmla="*/ 3664743 w 3812273"/>
              <a:gd name="connsiteY52" fmla="*/ 1176338 h 1757363"/>
              <a:gd name="connsiteX53" fmla="*/ 3807618 w 3812273"/>
              <a:gd name="connsiteY53" fmla="*/ 1293019 h 1757363"/>
              <a:gd name="connsiteX54" fmla="*/ 3809999 w 3812273"/>
              <a:gd name="connsiteY54" fmla="*/ 1371602 h 1757363"/>
              <a:gd name="connsiteX55" fmla="*/ 3769518 w 3812273"/>
              <a:gd name="connsiteY55" fmla="*/ 1390650 h 1757363"/>
              <a:gd name="connsiteX56" fmla="*/ 3724274 w 3812273"/>
              <a:gd name="connsiteY56" fmla="*/ 1440658 h 1757363"/>
              <a:gd name="connsiteX57" fmla="*/ 3740943 w 3812273"/>
              <a:gd name="connsiteY57" fmla="*/ 1528763 h 1757363"/>
              <a:gd name="connsiteX58" fmla="*/ 3626643 w 3812273"/>
              <a:gd name="connsiteY58" fmla="*/ 1576388 h 1757363"/>
              <a:gd name="connsiteX59" fmla="*/ 3531393 w 3812273"/>
              <a:gd name="connsiteY59" fmla="*/ 1624013 h 1757363"/>
              <a:gd name="connsiteX60" fmla="*/ 3321843 w 3812273"/>
              <a:gd name="connsiteY60" fmla="*/ 1681163 h 1757363"/>
              <a:gd name="connsiteX61" fmla="*/ 3131343 w 3812273"/>
              <a:gd name="connsiteY61" fmla="*/ 1738313 h 1757363"/>
              <a:gd name="connsiteX62" fmla="*/ 2883693 w 3812273"/>
              <a:gd name="connsiteY62" fmla="*/ 1709738 h 1757363"/>
              <a:gd name="connsiteX63" fmla="*/ 2616993 w 3812273"/>
              <a:gd name="connsiteY63" fmla="*/ 1700213 h 1757363"/>
              <a:gd name="connsiteX64" fmla="*/ 2331243 w 3812273"/>
              <a:gd name="connsiteY64" fmla="*/ 1633538 h 1757363"/>
              <a:gd name="connsiteX65" fmla="*/ 2055018 w 3812273"/>
              <a:gd name="connsiteY65" fmla="*/ 1662113 h 1757363"/>
              <a:gd name="connsiteX66" fmla="*/ 1816893 w 3812273"/>
              <a:gd name="connsiteY66" fmla="*/ 1681163 h 1757363"/>
              <a:gd name="connsiteX67" fmla="*/ 1702593 w 3812273"/>
              <a:gd name="connsiteY67" fmla="*/ 1652588 h 1757363"/>
              <a:gd name="connsiteX68" fmla="*/ 1476523 w 3812273"/>
              <a:gd name="connsiteY68" fmla="*/ 1709738 h 1757363"/>
              <a:gd name="connsiteX69" fmla="*/ 1321593 w 3812273"/>
              <a:gd name="connsiteY69" fmla="*/ 1728788 h 1757363"/>
              <a:gd name="connsiteX70" fmla="*/ 1002150 w 3812273"/>
              <a:gd name="connsiteY70" fmla="*/ 1757363 h 1757363"/>
              <a:gd name="connsiteX71" fmla="*/ 823704 w 3812273"/>
              <a:gd name="connsiteY71" fmla="*/ 1714500 h 1757363"/>
              <a:gd name="connsiteX72" fmla="*/ 748157 w 3812273"/>
              <a:gd name="connsiteY72" fmla="*/ 1557338 h 1757363"/>
              <a:gd name="connsiteX73" fmla="*/ 621150 w 3812273"/>
              <a:gd name="connsiteY73" fmla="*/ 1404938 h 1757363"/>
              <a:gd name="connsiteX74" fmla="*/ 504340 w 3812273"/>
              <a:gd name="connsiteY74" fmla="*/ 1252538 h 1757363"/>
              <a:gd name="connsiteX75" fmla="*/ 283368 w 3812273"/>
              <a:gd name="connsiteY75" fmla="*/ 1147763 h 1757363"/>
              <a:gd name="connsiteX76" fmla="*/ 169068 w 3812273"/>
              <a:gd name="connsiteY76" fmla="*/ 985838 h 1757363"/>
              <a:gd name="connsiteX77" fmla="*/ 26193 w 3812273"/>
              <a:gd name="connsiteY77" fmla="*/ 919163 h 1757363"/>
              <a:gd name="connsiteX78" fmla="*/ 0 w 3812273"/>
              <a:gd name="connsiteY78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381443 w 3812273"/>
              <a:gd name="connsiteY18" fmla="*/ 207797 h 1757363"/>
              <a:gd name="connsiteX19" fmla="*/ 1440339 w 3812273"/>
              <a:gd name="connsiteY19" fmla="*/ 209551 h 1757363"/>
              <a:gd name="connsiteX20" fmla="*/ 1528296 w 3812273"/>
              <a:gd name="connsiteY20" fmla="*/ 140495 h 1757363"/>
              <a:gd name="connsiteX21" fmla="*/ 1570508 w 3812273"/>
              <a:gd name="connsiteY21" fmla="*/ 123826 h 1757363"/>
              <a:gd name="connsiteX22" fmla="*/ 1696249 w 3812273"/>
              <a:gd name="connsiteY22" fmla="*/ 173832 h 1757363"/>
              <a:gd name="connsiteX23" fmla="*/ 1731168 w 3812273"/>
              <a:gd name="connsiteY23" fmla="*/ 71438 h 1757363"/>
              <a:gd name="connsiteX24" fmla="*/ 1800224 w 3812273"/>
              <a:gd name="connsiteY24" fmla="*/ 85725 h 1757363"/>
              <a:gd name="connsiteX25" fmla="*/ 1852612 w 3812273"/>
              <a:gd name="connsiteY25" fmla="*/ 111920 h 1757363"/>
              <a:gd name="connsiteX26" fmla="*/ 1945481 w 3812273"/>
              <a:gd name="connsiteY26" fmla="*/ 69058 h 1757363"/>
              <a:gd name="connsiteX27" fmla="*/ 2050256 w 3812273"/>
              <a:gd name="connsiteY27" fmla="*/ 57152 h 1757363"/>
              <a:gd name="connsiteX28" fmla="*/ 2102643 w 3812273"/>
              <a:gd name="connsiteY28" fmla="*/ 42863 h 1757363"/>
              <a:gd name="connsiteX29" fmla="*/ 2181224 w 3812273"/>
              <a:gd name="connsiteY29" fmla="*/ 0 h 1757363"/>
              <a:gd name="connsiteX30" fmla="*/ 2257424 w 3812273"/>
              <a:gd name="connsiteY30" fmla="*/ 102395 h 1757363"/>
              <a:gd name="connsiteX31" fmla="*/ 2312194 w 3812273"/>
              <a:gd name="connsiteY31" fmla="*/ 207169 h 1757363"/>
              <a:gd name="connsiteX32" fmla="*/ 2397918 w 3812273"/>
              <a:gd name="connsiteY32" fmla="*/ 309563 h 1757363"/>
              <a:gd name="connsiteX33" fmla="*/ 2421731 w 3812273"/>
              <a:gd name="connsiteY33" fmla="*/ 347664 h 1757363"/>
              <a:gd name="connsiteX34" fmla="*/ 2438399 w 3812273"/>
              <a:gd name="connsiteY34" fmla="*/ 440533 h 1757363"/>
              <a:gd name="connsiteX35" fmla="*/ 2455068 w 3812273"/>
              <a:gd name="connsiteY35" fmla="*/ 488157 h 1757363"/>
              <a:gd name="connsiteX36" fmla="*/ 2471737 w 3812273"/>
              <a:gd name="connsiteY36" fmla="*/ 526257 h 1757363"/>
              <a:gd name="connsiteX37" fmla="*/ 2374106 w 3812273"/>
              <a:gd name="connsiteY37" fmla="*/ 583407 h 1757363"/>
              <a:gd name="connsiteX38" fmla="*/ 2319337 w 3812273"/>
              <a:gd name="connsiteY38" fmla="*/ 619125 h 1757363"/>
              <a:gd name="connsiteX39" fmla="*/ 2328862 w 3812273"/>
              <a:gd name="connsiteY39" fmla="*/ 678658 h 1757363"/>
              <a:gd name="connsiteX40" fmla="*/ 2345531 w 3812273"/>
              <a:gd name="connsiteY40" fmla="*/ 723900 h 1757363"/>
              <a:gd name="connsiteX41" fmla="*/ 2386012 w 3812273"/>
              <a:gd name="connsiteY41" fmla="*/ 747714 h 1757363"/>
              <a:gd name="connsiteX42" fmla="*/ 2440781 w 3812273"/>
              <a:gd name="connsiteY42" fmla="*/ 807245 h 1757363"/>
              <a:gd name="connsiteX43" fmla="*/ 2471736 w 3812273"/>
              <a:gd name="connsiteY43" fmla="*/ 876301 h 1757363"/>
              <a:gd name="connsiteX44" fmla="*/ 2516981 w 3812273"/>
              <a:gd name="connsiteY44" fmla="*/ 890589 h 1757363"/>
              <a:gd name="connsiteX45" fmla="*/ 2624137 w 3812273"/>
              <a:gd name="connsiteY45" fmla="*/ 926308 h 1757363"/>
              <a:gd name="connsiteX46" fmla="*/ 2712243 w 3812273"/>
              <a:gd name="connsiteY46" fmla="*/ 973932 h 1757363"/>
              <a:gd name="connsiteX47" fmla="*/ 2828924 w 3812273"/>
              <a:gd name="connsiteY47" fmla="*/ 1035844 h 1757363"/>
              <a:gd name="connsiteX48" fmla="*/ 3002755 w 3812273"/>
              <a:gd name="connsiteY48" fmla="*/ 1109663 h 1757363"/>
              <a:gd name="connsiteX49" fmla="*/ 3121818 w 3812273"/>
              <a:gd name="connsiteY49" fmla="*/ 1185863 h 1757363"/>
              <a:gd name="connsiteX50" fmla="*/ 3262312 w 3812273"/>
              <a:gd name="connsiteY50" fmla="*/ 1188244 h 1757363"/>
              <a:gd name="connsiteX51" fmla="*/ 3407568 w 3812273"/>
              <a:gd name="connsiteY51" fmla="*/ 1119188 h 1757363"/>
              <a:gd name="connsiteX52" fmla="*/ 3507580 w 3812273"/>
              <a:gd name="connsiteY52" fmla="*/ 1104900 h 1757363"/>
              <a:gd name="connsiteX53" fmla="*/ 3664743 w 3812273"/>
              <a:gd name="connsiteY53" fmla="*/ 1176338 h 1757363"/>
              <a:gd name="connsiteX54" fmla="*/ 3807618 w 3812273"/>
              <a:gd name="connsiteY54" fmla="*/ 1293019 h 1757363"/>
              <a:gd name="connsiteX55" fmla="*/ 3809999 w 3812273"/>
              <a:gd name="connsiteY55" fmla="*/ 1371602 h 1757363"/>
              <a:gd name="connsiteX56" fmla="*/ 3769518 w 3812273"/>
              <a:gd name="connsiteY56" fmla="*/ 1390650 h 1757363"/>
              <a:gd name="connsiteX57" fmla="*/ 3724274 w 3812273"/>
              <a:gd name="connsiteY57" fmla="*/ 1440658 h 1757363"/>
              <a:gd name="connsiteX58" fmla="*/ 3740943 w 3812273"/>
              <a:gd name="connsiteY58" fmla="*/ 1528763 h 1757363"/>
              <a:gd name="connsiteX59" fmla="*/ 3626643 w 3812273"/>
              <a:gd name="connsiteY59" fmla="*/ 1576388 h 1757363"/>
              <a:gd name="connsiteX60" fmla="*/ 3531393 w 3812273"/>
              <a:gd name="connsiteY60" fmla="*/ 1624013 h 1757363"/>
              <a:gd name="connsiteX61" fmla="*/ 3321843 w 3812273"/>
              <a:gd name="connsiteY61" fmla="*/ 1681163 h 1757363"/>
              <a:gd name="connsiteX62" fmla="*/ 3131343 w 3812273"/>
              <a:gd name="connsiteY62" fmla="*/ 1738313 h 1757363"/>
              <a:gd name="connsiteX63" fmla="*/ 2883693 w 3812273"/>
              <a:gd name="connsiteY63" fmla="*/ 1709738 h 1757363"/>
              <a:gd name="connsiteX64" fmla="*/ 2616993 w 3812273"/>
              <a:gd name="connsiteY64" fmla="*/ 1700213 h 1757363"/>
              <a:gd name="connsiteX65" fmla="*/ 2331243 w 3812273"/>
              <a:gd name="connsiteY65" fmla="*/ 1633538 h 1757363"/>
              <a:gd name="connsiteX66" fmla="*/ 2055018 w 3812273"/>
              <a:gd name="connsiteY66" fmla="*/ 1662113 h 1757363"/>
              <a:gd name="connsiteX67" fmla="*/ 1816893 w 3812273"/>
              <a:gd name="connsiteY67" fmla="*/ 1681163 h 1757363"/>
              <a:gd name="connsiteX68" fmla="*/ 1702593 w 3812273"/>
              <a:gd name="connsiteY68" fmla="*/ 1652588 h 1757363"/>
              <a:gd name="connsiteX69" fmla="*/ 1476523 w 3812273"/>
              <a:gd name="connsiteY69" fmla="*/ 1709738 h 1757363"/>
              <a:gd name="connsiteX70" fmla="*/ 1321593 w 3812273"/>
              <a:gd name="connsiteY70" fmla="*/ 1728788 h 1757363"/>
              <a:gd name="connsiteX71" fmla="*/ 1002150 w 3812273"/>
              <a:gd name="connsiteY71" fmla="*/ 1757363 h 1757363"/>
              <a:gd name="connsiteX72" fmla="*/ 823704 w 3812273"/>
              <a:gd name="connsiteY72" fmla="*/ 1714500 h 1757363"/>
              <a:gd name="connsiteX73" fmla="*/ 748157 w 3812273"/>
              <a:gd name="connsiteY73" fmla="*/ 1557338 h 1757363"/>
              <a:gd name="connsiteX74" fmla="*/ 621150 w 3812273"/>
              <a:gd name="connsiteY74" fmla="*/ 1404938 h 1757363"/>
              <a:gd name="connsiteX75" fmla="*/ 504340 w 3812273"/>
              <a:gd name="connsiteY75" fmla="*/ 1252538 h 1757363"/>
              <a:gd name="connsiteX76" fmla="*/ 283368 w 3812273"/>
              <a:gd name="connsiteY76" fmla="*/ 1147763 h 1757363"/>
              <a:gd name="connsiteX77" fmla="*/ 169068 w 3812273"/>
              <a:gd name="connsiteY77" fmla="*/ 985838 h 1757363"/>
              <a:gd name="connsiteX78" fmla="*/ 26193 w 3812273"/>
              <a:gd name="connsiteY78" fmla="*/ 919163 h 1757363"/>
              <a:gd name="connsiteX79" fmla="*/ 0 w 3812273"/>
              <a:gd name="connsiteY79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381443 w 3812273"/>
              <a:gd name="connsiteY18" fmla="*/ 207797 h 1757363"/>
              <a:gd name="connsiteX19" fmla="*/ 1440339 w 3812273"/>
              <a:gd name="connsiteY19" fmla="*/ 209551 h 1757363"/>
              <a:gd name="connsiteX20" fmla="*/ 1528296 w 3812273"/>
              <a:gd name="connsiteY20" fmla="*/ 140495 h 1757363"/>
              <a:gd name="connsiteX21" fmla="*/ 1570508 w 3812273"/>
              <a:gd name="connsiteY21" fmla="*/ 123826 h 1757363"/>
              <a:gd name="connsiteX22" fmla="*/ 1696249 w 3812273"/>
              <a:gd name="connsiteY22" fmla="*/ 173832 h 1757363"/>
              <a:gd name="connsiteX23" fmla="*/ 1731168 w 3812273"/>
              <a:gd name="connsiteY23" fmla="*/ 71438 h 1757363"/>
              <a:gd name="connsiteX24" fmla="*/ 1804670 w 3812273"/>
              <a:gd name="connsiteY24" fmla="*/ 138112 h 1757363"/>
              <a:gd name="connsiteX25" fmla="*/ 1852612 w 3812273"/>
              <a:gd name="connsiteY25" fmla="*/ 111920 h 1757363"/>
              <a:gd name="connsiteX26" fmla="*/ 1945481 w 3812273"/>
              <a:gd name="connsiteY26" fmla="*/ 69058 h 1757363"/>
              <a:gd name="connsiteX27" fmla="*/ 2050256 w 3812273"/>
              <a:gd name="connsiteY27" fmla="*/ 57152 h 1757363"/>
              <a:gd name="connsiteX28" fmla="*/ 2102643 w 3812273"/>
              <a:gd name="connsiteY28" fmla="*/ 42863 h 1757363"/>
              <a:gd name="connsiteX29" fmla="*/ 2181224 w 3812273"/>
              <a:gd name="connsiteY29" fmla="*/ 0 h 1757363"/>
              <a:gd name="connsiteX30" fmla="*/ 2257424 w 3812273"/>
              <a:gd name="connsiteY30" fmla="*/ 102395 h 1757363"/>
              <a:gd name="connsiteX31" fmla="*/ 2312194 w 3812273"/>
              <a:gd name="connsiteY31" fmla="*/ 207169 h 1757363"/>
              <a:gd name="connsiteX32" fmla="*/ 2397918 w 3812273"/>
              <a:gd name="connsiteY32" fmla="*/ 309563 h 1757363"/>
              <a:gd name="connsiteX33" fmla="*/ 2421731 w 3812273"/>
              <a:gd name="connsiteY33" fmla="*/ 347664 h 1757363"/>
              <a:gd name="connsiteX34" fmla="*/ 2438399 w 3812273"/>
              <a:gd name="connsiteY34" fmla="*/ 440533 h 1757363"/>
              <a:gd name="connsiteX35" fmla="*/ 2455068 w 3812273"/>
              <a:gd name="connsiteY35" fmla="*/ 488157 h 1757363"/>
              <a:gd name="connsiteX36" fmla="*/ 2471737 w 3812273"/>
              <a:gd name="connsiteY36" fmla="*/ 526257 h 1757363"/>
              <a:gd name="connsiteX37" fmla="*/ 2374106 w 3812273"/>
              <a:gd name="connsiteY37" fmla="*/ 583407 h 1757363"/>
              <a:gd name="connsiteX38" fmla="*/ 2319337 w 3812273"/>
              <a:gd name="connsiteY38" fmla="*/ 619125 h 1757363"/>
              <a:gd name="connsiteX39" fmla="*/ 2328862 w 3812273"/>
              <a:gd name="connsiteY39" fmla="*/ 678658 h 1757363"/>
              <a:gd name="connsiteX40" fmla="*/ 2345531 w 3812273"/>
              <a:gd name="connsiteY40" fmla="*/ 723900 h 1757363"/>
              <a:gd name="connsiteX41" fmla="*/ 2386012 w 3812273"/>
              <a:gd name="connsiteY41" fmla="*/ 747714 h 1757363"/>
              <a:gd name="connsiteX42" fmla="*/ 2440781 w 3812273"/>
              <a:gd name="connsiteY42" fmla="*/ 807245 h 1757363"/>
              <a:gd name="connsiteX43" fmla="*/ 2471736 w 3812273"/>
              <a:gd name="connsiteY43" fmla="*/ 876301 h 1757363"/>
              <a:gd name="connsiteX44" fmla="*/ 2516981 w 3812273"/>
              <a:gd name="connsiteY44" fmla="*/ 890589 h 1757363"/>
              <a:gd name="connsiteX45" fmla="*/ 2624137 w 3812273"/>
              <a:gd name="connsiteY45" fmla="*/ 926308 h 1757363"/>
              <a:gd name="connsiteX46" fmla="*/ 2712243 w 3812273"/>
              <a:gd name="connsiteY46" fmla="*/ 973932 h 1757363"/>
              <a:gd name="connsiteX47" fmla="*/ 2828924 w 3812273"/>
              <a:gd name="connsiteY47" fmla="*/ 1035844 h 1757363"/>
              <a:gd name="connsiteX48" fmla="*/ 3002755 w 3812273"/>
              <a:gd name="connsiteY48" fmla="*/ 1109663 h 1757363"/>
              <a:gd name="connsiteX49" fmla="*/ 3121818 w 3812273"/>
              <a:gd name="connsiteY49" fmla="*/ 1185863 h 1757363"/>
              <a:gd name="connsiteX50" fmla="*/ 3262312 w 3812273"/>
              <a:gd name="connsiteY50" fmla="*/ 1188244 h 1757363"/>
              <a:gd name="connsiteX51" fmla="*/ 3407568 w 3812273"/>
              <a:gd name="connsiteY51" fmla="*/ 1119188 h 1757363"/>
              <a:gd name="connsiteX52" fmla="*/ 3507580 w 3812273"/>
              <a:gd name="connsiteY52" fmla="*/ 1104900 h 1757363"/>
              <a:gd name="connsiteX53" fmla="*/ 3664743 w 3812273"/>
              <a:gd name="connsiteY53" fmla="*/ 1176338 h 1757363"/>
              <a:gd name="connsiteX54" fmla="*/ 3807618 w 3812273"/>
              <a:gd name="connsiteY54" fmla="*/ 1293019 h 1757363"/>
              <a:gd name="connsiteX55" fmla="*/ 3809999 w 3812273"/>
              <a:gd name="connsiteY55" fmla="*/ 1371602 h 1757363"/>
              <a:gd name="connsiteX56" fmla="*/ 3769518 w 3812273"/>
              <a:gd name="connsiteY56" fmla="*/ 1390650 h 1757363"/>
              <a:gd name="connsiteX57" fmla="*/ 3724274 w 3812273"/>
              <a:gd name="connsiteY57" fmla="*/ 1440658 h 1757363"/>
              <a:gd name="connsiteX58" fmla="*/ 3740943 w 3812273"/>
              <a:gd name="connsiteY58" fmla="*/ 1528763 h 1757363"/>
              <a:gd name="connsiteX59" fmla="*/ 3626643 w 3812273"/>
              <a:gd name="connsiteY59" fmla="*/ 1576388 h 1757363"/>
              <a:gd name="connsiteX60" fmla="*/ 3531393 w 3812273"/>
              <a:gd name="connsiteY60" fmla="*/ 1624013 h 1757363"/>
              <a:gd name="connsiteX61" fmla="*/ 3321843 w 3812273"/>
              <a:gd name="connsiteY61" fmla="*/ 1681163 h 1757363"/>
              <a:gd name="connsiteX62" fmla="*/ 3131343 w 3812273"/>
              <a:gd name="connsiteY62" fmla="*/ 1738313 h 1757363"/>
              <a:gd name="connsiteX63" fmla="*/ 2883693 w 3812273"/>
              <a:gd name="connsiteY63" fmla="*/ 1709738 h 1757363"/>
              <a:gd name="connsiteX64" fmla="*/ 2616993 w 3812273"/>
              <a:gd name="connsiteY64" fmla="*/ 1700213 h 1757363"/>
              <a:gd name="connsiteX65" fmla="*/ 2331243 w 3812273"/>
              <a:gd name="connsiteY65" fmla="*/ 1633538 h 1757363"/>
              <a:gd name="connsiteX66" fmla="*/ 2055018 w 3812273"/>
              <a:gd name="connsiteY66" fmla="*/ 1662113 h 1757363"/>
              <a:gd name="connsiteX67" fmla="*/ 1816893 w 3812273"/>
              <a:gd name="connsiteY67" fmla="*/ 1681163 h 1757363"/>
              <a:gd name="connsiteX68" fmla="*/ 1702593 w 3812273"/>
              <a:gd name="connsiteY68" fmla="*/ 1652588 h 1757363"/>
              <a:gd name="connsiteX69" fmla="*/ 1476523 w 3812273"/>
              <a:gd name="connsiteY69" fmla="*/ 1709738 h 1757363"/>
              <a:gd name="connsiteX70" fmla="*/ 1321593 w 3812273"/>
              <a:gd name="connsiteY70" fmla="*/ 1728788 h 1757363"/>
              <a:gd name="connsiteX71" fmla="*/ 1002150 w 3812273"/>
              <a:gd name="connsiteY71" fmla="*/ 1757363 h 1757363"/>
              <a:gd name="connsiteX72" fmla="*/ 823704 w 3812273"/>
              <a:gd name="connsiteY72" fmla="*/ 1714500 h 1757363"/>
              <a:gd name="connsiteX73" fmla="*/ 748157 w 3812273"/>
              <a:gd name="connsiteY73" fmla="*/ 1557338 h 1757363"/>
              <a:gd name="connsiteX74" fmla="*/ 621150 w 3812273"/>
              <a:gd name="connsiteY74" fmla="*/ 1404938 h 1757363"/>
              <a:gd name="connsiteX75" fmla="*/ 504340 w 3812273"/>
              <a:gd name="connsiteY75" fmla="*/ 1252538 h 1757363"/>
              <a:gd name="connsiteX76" fmla="*/ 283368 w 3812273"/>
              <a:gd name="connsiteY76" fmla="*/ 1147763 h 1757363"/>
              <a:gd name="connsiteX77" fmla="*/ 169068 w 3812273"/>
              <a:gd name="connsiteY77" fmla="*/ 985838 h 1757363"/>
              <a:gd name="connsiteX78" fmla="*/ 26193 w 3812273"/>
              <a:gd name="connsiteY78" fmla="*/ 919163 h 1757363"/>
              <a:gd name="connsiteX79" fmla="*/ 0 w 3812273"/>
              <a:gd name="connsiteY79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381443 w 3812273"/>
              <a:gd name="connsiteY18" fmla="*/ 207797 h 1757363"/>
              <a:gd name="connsiteX19" fmla="*/ 1440339 w 3812273"/>
              <a:gd name="connsiteY19" fmla="*/ 209551 h 1757363"/>
              <a:gd name="connsiteX20" fmla="*/ 1528296 w 3812273"/>
              <a:gd name="connsiteY20" fmla="*/ 140495 h 1757363"/>
              <a:gd name="connsiteX21" fmla="*/ 1570508 w 3812273"/>
              <a:gd name="connsiteY21" fmla="*/ 123826 h 1757363"/>
              <a:gd name="connsiteX22" fmla="*/ 1696249 w 3812273"/>
              <a:gd name="connsiteY22" fmla="*/ 173832 h 1757363"/>
              <a:gd name="connsiteX23" fmla="*/ 1731168 w 3812273"/>
              <a:gd name="connsiteY23" fmla="*/ 71438 h 1757363"/>
              <a:gd name="connsiteX24" fmla="*/ 1804670 w 3812273"/>
              <a:gd name="connsiteY24" fmla="*/ 138112 h 1757363"/>
              <a:gd name="connsiteX25" fmla="*/ 1874843 w 3812273"/>
              <a:gd name="connsiteY25" fmla="*/ 116682 h 1757363"/>
              <a:gd name="connsiteX26" fmla="*/ 1945481 w 3812273"/>
              <a:gd name="connsiteY26" fmla="*/ 69058 h 1757363"/>
              <a:gd name="connsiteX27" fmla="*/ 2050256 w 3812273"/>
              <a:gd name="connsiteY27" fmla="*/ 57152 h 1757363"/>
              <a:gd name="connsiteX28" fmla="*/ 2102643 w 3812273"/>
              <a:gd name="connsiteY28" fmla="*/ 42863 h 1757363"/>
              <a:gd name="connsiteX29" fmla="*/ 2181224 w 3812273"/>
              <a:gd name="connsiteY29" fmla="*/ 0 h 1757363"/>
              <a:gd name="connsiteX30" fmla="*/ 2257424 w 3812273"/>
              <a:gd name="connsiteY30" fmla="*/ 102395 h 1757363"/>
              <a:gd name="connsiteX31" fmla="*/ 2312194 w 3812273"/>
              <a:gd name="connsiteY31" fmla="*/ 207169 h 1757363"/>
              <a:gd name="connsiteX32" fmla="*/ 2397918 w 3812273"/>
              <a:gd name="connsiteY32" fmla="*/ 309563 h 1757363"/>
              <a:gd name="connsiteX33" fmla="*/ 2421731 w 3812273"/>
              <a:gd name="connsiteY33" fmla="*/ 347664 h 1757363"/>
              <a:gd name="connsiteX34" fmla="*/ 2438399 w 3812273"/>
              <a:gd name="connsiteY34" fmla="*/ 440533 h 1757363"/>
              <a:gd name="connsiteX35" fmla="*/ 2455068 w 3812273"/>
              <a:gd name="connsiteY35" fmla="*/ 488157 h 1757363"/>
              <a:gd name="connsiteX36" fmla="*/ 2471737 w 3812273"/>
              <a:gd name="connsiteY36" fmla="*/ 526257 h 1757363"/>
              <a:gd name="connsiteX37" fmla="*/ 2374106 w 3812273"/>
              <a:gd name="connsiteY37" fmla="*/ 583407 h 1757363"/>
              <a:gd name="connsiteX38" fmla="*/ 2319337 w 3812273"/>
              <a:gd name="connsiteY38" fmla="*/ 619125 h 1757363"/>
              <a:gd name="connsiteX39" fmla="*/ 2328862 w 3812273"/>
              <a:gd name="connsiteY39" fmla="*/ 678658 h 1757363"/>
              <a:gd name="connsiteX40" fmla="*/ 2345531 w 3812273"/>
              <a:gd name="connsiteY40" fmla="*/ 723900 h 1757363"/>
              <a:gd name="connsiteX41" fmla="*/ 2386012 w 3812273"/>
              <a:gd name="connsiteY41" fmla="*/ 747714 h 1757363"/>
              <a:gd name="connsiteX42" fmla="*/ 2440781 w 3812273"/>
              <a:gd name="connsiteY42" fmla="*/ 807245 h 1757363"/>
              <a:gd name="connsiteX43" fmla="*/ 2471736 w 3812273"/>
              <a:gd name="connsiteY43" fmla="*/ 876301 h 1757363"/>
              <a:gd name="connsiteX44" fmla="*/ 2516981 w 3812273"/>
              <a:gd name="connsiteY44" fmla="*/ 890589 h 1757363"/>
              <a:gd name="connsiteX45" fmla="*/ 2624137 w 3812273"/>
              <a:gd name="connsiteY45" fmla="*/ 926308 h 1757363"/>
              <a:gd name="connsiteX46" fmla="*/ 2712243 w 3812273"/>
              <a:gd name="connsiteY46" fmla="*/ 973932 h 1757363"/>
              <a:gd name="connsiteX47" fmla="*/ 2828924 w 3812273"/>
              <a:gd name="connsiteY47" fmla="*/ 1035844 h 1757363"/>
              <a:gd name="connsiteX48" fmla="*/ 3002755 w 3812273"/>
              <a:gd name="connsiteY48" fmla="*/ 1109663 h 1757363"/>
              <a:gd name="connsiteX49" fmla="*/ 3121818 w 3812273"/>
              <a:gd name="connsiteY49" fmla="*/ 1185863 h 1757363"/>
              <a:gd name="connsiteX50" fmla="*/ 3262312 w 3812273"/>
              <a:gd name="connsiteY50" fmla="*/ 1188244 h 1757363"/>
              <a:gd name="connsiteX51" fmla="*/ 3407568 w 3812273"/>
              <a:gd name="connsiteY51" fmla="*/ 1119188 h 1757363"/>
              <a:gd name="connsiteX52" fmla="*/ 3507580 w 3812273"/>
              <a:gd name="connsiteY52" fmla="*/ 1104900 h 1757363"/>
              <a:gd name="connsiteX53" fmla="*/ 3664743 w 3812273"/>
              <a:gd name="connsiteY53" fmla="*/ 1176338 h 1757363"/>
              <a:gd name="connsiteX54" fmla="*/ 3807618 w 3812273"/>
              <a:gd name="connsiteY54" fmla="*/ 1293019 h 1757363"/>
              <a:gd name="connsiteX55" fmla="*/ 3809999 w 3812273"/>
              <a:gd name="connsiteY55" fmla="*/ 1371602 h 1757363"/>
              <a:gd name="connsiteX56" fmla="*/ 3769518 w 3812273"/>
              <a:gd name="connsiteY56" fmla="*/ 1390650 h 1757363"/>
              <a:gd name="connsiteX57" fmla="*/ 3724274 w 3812273"/>
              <a:gd name="connsiteY57" fmla="*/ 1440658 h 1757363"/>
              <a:gd name="connsiteX58" fmla="*/ 3740943 w 3812273"/>
              <a:gd name="connsiteY58" fmla="*/ 1528763 h 1757363"/>
              <a:gd name="connsiteX59" fmla="*/ 3626643 w 3812273"/>
              <a:gd name="connsiteY59" fmla="*/ 1576388 h 1757363"/>
              <a:gd name="connsiteX60" fmla="*/ 3531393 w 3812273"/>
              <a:gd name="connsiteY60" fmla="*/ 1624013 h 1757363"/>
              <a:gd name="connsiteX61" fmla="*/ 3321843 w 3812273"/>
              <a:gd name="connsiteY61" fmla="*/ 1681163 h 1757363"/>
              <a:gd name="connsiteX62" fmla="*/ 3131343 w 3812273"/>
              <a:gd name="connsiteY62" fmla="*/ 1738313 h 1757363"/>
              <a:gd name="connsiteX63" fmla="*/ 2883693 w 3812273"/>
              <a:gd name="connsiteY63" fmla="*/ 1709738 h 1757363"/>
              <a:gd name="connsiteX64" fmla="*/ 2616993 w 3812273"/>
              <a:gd name="connsiteY64" fmla="*/ 1700213 h 1757363"/>
              <a:gd name="connsiteX65" fmla="*/ 2331243 w 3812273"/>
              <a:gd name="connsiteY65" fmla="*/ 1633538 h 1757363"/>
              <a:gd name="connsiteX66" fmla="*/ 2055018 w 3812273"/>
              <a:gd name="connsiteY66" fmla="*/ 1662113 h 1757363"/>
              <a:gd name="connsiteX67" fmla="*/ 1816893 w 3812273"/>
              <a:gd name="connsiteY67" fmla="*/ 1681163 h 1757363"/>
              <a:gd name="connsiteX68" fmla="*/ 1702593 w 3812273"/>
              <a:gd name="connsiteY68" fmla="*/ 1652588 h 1757363"/>
              <a:gd name="connsiteX69" fmla="*/ 1476523 w 3812273"/>
              <a:gd name="connsiteY69" fmla="*/ 1709738 h 1757363"/>
              <a:gd name="connsiteX70" fmla="*/ 1321593 w 3812273"/>
              <a:gd name="connsiteY70" fmla="*/ 1728788 h 1757363"/>
              <a:gd name="connsiteX71" fmla="*/ 1002150 w 3812273"/>
              <a:gd name="connsiteY71" fmla="*/ 1757363 h 1757363"/>
              <a:gd name="connsiteX72" fmla="*/ 823704 w 3812273"/>
              <a:gd name="connsiteY72" fmla="*/ 1714500 h 1757363"/>
              <a:gd name="connsiteX73" fmla="*/ 748157 w 3812273"/>
              <a:gd name="connsiteY73" fmla="*/ 1557338 h 1757363"/>
              <a:gd name="connsiteX74" fmla="*/ 621150 w 3812273"/>
              <a:gd name="connsiteY74" fmla="*/ 1404938 h 1757363"/>
              <a:gd name="connsiteX75" fmla="*/ 504340 w 3812273"/>
              <a:gd name="connsiteY75" fmla="*/ 1252538 h 1757363"/>
              <a:gd name="connsiteX76" fmla="*/ 283368 w 3812273"/>
              <a:gd name="connsiteY76" fmla="*/ 1147763 h 1757363"/>
              <a:gd name="connsiteX77" fmla="*/ 169068 w 3812273"/>
              <a:gd name="connsiteY77" fmla="*/ 985838 h 1757363"/>
              <a:gd name="connsiteX78" fmla="*/ 26193 w 3812273"/>
              <a:gd name="connsiteY78" fmla="*/ 919163 h 1757363"/>
              <a:gd name="connsiteX79" fmla="*/ 0 w 3812273"/>
              <a:gd name="connsiteY79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381443 w 3812273"/>
              <a:gd name="connsiteY18" fmla="*/ 207797 h 1757363"/>
              <a:gd name="connsiteX19" fmla="*/ 1440339 w 3812273"/>
              <a:gd name="connsiteY19" fmla="*/ 209551 h 1757363"/>
              <a:gd name="connsiteX20" fmla="*/ 1528296 w 3812273"/>
              <a:gd name="connsiteY20" fmla="*/ 140495 h 1757363"/>
              <a:gd name="connsiteX21" fmla="*/ 1570508 w 3812273"/>
              <a:gd name="connsiteY21" fmla="*/ 123826 h 1757363"/>
              <a:gd name="connsiteX22" fmla="*/ 1696249 w 3812273"/>
              <a:gd name="connsiteY22" fmla="*/ 173832 h 1757363"/>
              <a:gd name="connsiteX23" fmla="*/ 1766738 w 3812273"/>
              <a:gd name="connsiteY23" fmla="*/ 142875 h 1757363"/>
              <a:gd name="connsiteX24" fmla="*/ 1804670 w 3812273"/>
              <a:gd name="connsiteY24" fmla="*/ 138112 h 1757363"/>
              <a:gd name="connsiteX25" fmla="*/ 1874843 w 3812273"/>
              <a:gd name="connsiteY25" fmla="*/ 116682 h 1757363"/>
              <a:gd name="connsiteX26" fmla="*/ 1945481 w 3812273"/>
              <a:gd name="connsiteY26" fmla="*/ 69058 h 1757363"/>
              <a:gd name="connsiteX27" fmla="*/ 2050256 w 3812273"/>
              <a:gd name="connsiteY27" fmla="*/ 57152 h 1757363"/>
              <a:gd name="connsiteX28" fmla="*/ 2102643 w 3812273"/>
              <a:gd name="connsiteY28" fmla="*/ 42863 h 1757363"/>
              <a:gd name="connsiteX29" fmla="*/ 2181224 w 3812273"/>
              <a:gd name="connsiteY29" fmla="*/ 0 h 1757363"/>
              <a:gd name="connsiteX30" fmla="*/ 2257424 w 3812273"/>
              <a:gd name="connsiteY30" fmla="*/ 102395 h 1757363"/>
              <a:gd name="connsiteX31" fmla="*/ 2312194 w 3812273"/>
              <a:gd name="connsiteY31" fmla="*/ 207169 h 1757363"/>
              <a:gd name="connsiteX32" fmla="*/ 2397918 w 3812273"/>
              <a:gd name="connsiteY32" fmla="*/ 309563 h 1757363"/>
              <a:gd name="connsiteX33" fmla="*/ 2421731 w 3812273"/>
              <a:gd name="connsiteY33" fmla="*/ 347664 h 1757363"/>
              <a:gd name="connsiteX34" fmla="*/ 2438399 w 3812273"/>
              <a:gd name="connsiteY34" fmla="*/ 440533 h 1757363"/>
              <a:gd name="connsiteX35" fmla="*/ 2455068 w 3812273"/>
              <a:gd name="connsiteY35" fmla="*/ 488157 h 1757363"/>
              <a:gd name="connsiteX36" fmla="*/ 2471737 w 3812273"/>
              <a:gd name="connsiteY36" fmla="*/ 526257 h 1757363"/>
              <a:gd name="connsiteX37" fmla="*/ 2374106 w 3812273"/>
              <a:gd name="connsiteY37" fmla="*/ 583407 h 1757363"/>
              <a:gd name="connsiteX38" fmla="*/ 2319337 w 3812273"/>
              <a:gd name="connsiteY38" fmla="*/ 619125 h 1757363"/>
              <a:gd name="connsiteX39" fmla="*/ 2328862 w 3812273"/>
              <a:gd name="connsiteY39" fmla="*/ 678658 h 1757363"/>
              <a:gd name="connsiteX40" fmla="*/ 2345531 w 3812273"/>
              <a:gd name="connsiteY40" fmla="*/ 723900 h 1757363"/>
              <a:gd name="connsiteX41" fmla="*/ 2386012 w 3812273"/>
              <a:gd name="connsiteY41" fmla="*/ 747714 h 1757363"/>
              <a:gd name="connsiteX42" fmla="*/ 2440781 w 3812273"/>
              <a:gd name="connsiteY42" fmla="*/ 807245 h 1757363"/>
              <a:gd name="connsiteX43" fmla="*/ 2471736 w 3812273"/>
              <a:gd name="connsiteY43" fmla="*/ 876301 h 1757363"/>
              <a:gd name="connsiteX44" fmla="*/ 2516981 w 3812273"/>
              <a:gd name="connsiteY44" fmla="*/ 890589 h 1757363"/>
              <a:gd name="connsiteX45" fmla="*/ 2624137 w 3812273"/>
              <a:gd name="connsiteY45" fmla="*/ 926308 h 1757363"/>
              <a:gd name="connsiteX46" fmla="*/ 2712243 w 3812273"/>
              <a:gd name="connsiteY46" fmla="*/ 973932 h 1757363"/>
              <a:gd name="connsiteX47" fmla="*/ 2828924 w 3812273"/>
              <a:gd name="connsiteY47" fmla="*/ 1035844 h 1757363"/>
              <a:gd name="connsiteX48" fmla="*/ 3002755 w 3812273"/>
              <a:gd name="connsiteY48" fmla="*/ 1109663 h 1757363"/>
              <a:gd name="connsiteX49" fmla="*/ 3121818 w 3812273"/>
              <a:gd name="connsiteY49" fmla="*/ 1185863 h 1757363"/>
              <a:gd name="connsiteX50" fmla="*/ 3262312 w 3812273"/>
              <a:gd name="connsiteY50" fmla="*/ 1188244 h 1757363"/>
              <a:gd name="connsiteX51" fmla="*/ 3407568 w 3812273"/>
              <a:gd name="connsiteY51" fmla="*/ 1119188 h 1757363"/>
              <a:gd name="connsiteX52" fmla="*/ 3507580 w 3812273"/>
              <a:gd name="connsiteY52" fmla="*/ 1104900 h 1757363"/>
              <a:gd name="connsiteX53" fmla="*/ 3664743 w 3812273"/>
              <a:gd name="connsiteY53" fmla="*/ 1176338 h 1757363"/>
              <a:gd name="connsiteX54" fmla="*/ 3807618 w 3812273"/>
              <a:gd name="connsiteY54" fmla="*/ 1293019 h 1757363"/>
              <a:gd name="connsiteX55" fmla="*/ 3809999 w 3812273"/>
              <a:gd name="connsiteY55" fmla="*/ 1371602 h 1757363"/>
              <a:gd name="connsiteX56" fmla="*/ 3769518 w 3812273"/>
              <a:gd name="connsiteY56" fmla="*/ 1390650 h 1757363"/>
              <a:gd name="connsiteX57" fmla="*/ 3724274 w 3812273"/>
              <a:gd name="connsiteY57" fmla="*/ 1440658 h 1757363"/>
              <a:gd name="connsiteX58" fmla="*/ 3740943 w 3812273"/>
              <a:gd name="connsiteY58" fmla="*/ 1528763 h 1757363"/>
              <a:gd name="connsiteX59" fmla="*/ 3626643 w 3812273"/>
              <a:gd name="connsiteY59" fmla="*/ 1576388 h 1757363"/>
              <a:gd name="connsiteX60" fmla="*/ 3531393 w 3812273"/>
              <a:gd name="connsiteY60" fmla="*/ 1624013 h 1757363"/>
              <a:gd name="connsiteX61" fmla="*/ 3321843 w 3812273"/>
              <a:gd name="connsiteY61" fmla="*/ 1681163 h 1757363"/>
              <a:gd name="connsiteX62" fmla="*/ 3131343 w 3812273"/>
              <a:gd name="connsiteY62" fmla="*/ 1738313 h 1757363"/>
              <a:gd name="connsiteX63" fmla="*/ 2883693 w 3812273"/>
              <a:gd name="connsiteY63" fmla="*/ 1709738 h 1757363"/>
              <a:gd name="connsiteX64" fmla="*/ 2616993 w 3812273"/>
              <a:gd name="connsiteY64" fmla="*/ 1700213 h 1757363"/>
              <a:gd name="connsiteX65" fmla="*/ 2331243 w 3812273"/>
              <a:gd name="connsiteY65" fmla="*/ 1633538 h 1757363"/>
              <a:gd name="connsiteX66" fmla="*/ 2055018 w 3812273"/>
              <a:gd name="connsiteY66" fmla="*/ 1662113 h 1757363"/>
              <a:gd name="connsiteX67" fmla="*/ 1816893 w 3812273"/>
              <a:gd name="connsiteY67" fmla="*/ 1681163 h 1757363"/>
              <a:gd name="connsiteX68" fmla="*/ 1702593 w 3812273"/>
              <a:gd name="connsiteY68" fmla="*/ 1652588 h 1757363"/>
              <a:gd name="connsiteX69" fmla="*/ 1476523 w 3812273"/>
              <a:gd name="connsiteY69" fmla="*/ 1709738 h 1757363"/>
              <a:gd name="connsiteX70" fmla="*/ 1321593 w 3812273"/>
              <a:gd name="connsiteY70" fmla="*/ 1728788 h 1757363"/>
              <a:gd name="connsiteX71" fmla="*/ 1002150 w 3812273"/>
              <a:gd name="connsiteY71" fmla="*/ 1757363 h 1757363"/>
              <a:gd name="connsiteX72" fmla="*/ 823704 w 3812273"/>
              <a:gd name="connsiteY72" fmla="*/ 1714500 h 1757363"/>
              <a:gd name="connsiteX73" fmla="*/ 748157 w 3812273"/>
              <a:gd name="connsiteY73" fmla="*/ 1557338 h 1757363"/>
              <a:gd name="connsiteX74" fmla="*/ 621150 w 3812273"/>
              <a:gd name="connsiteY74" fmla="*/ 1404938 h 1757363"/>
              <a:gd name="connsiteX75" fmla="*/ 504340 w 3812273"/>
              <a:gd name="connsiteY75" fmla="*/ 1252538 h 1757363"/>
              <a:gd name="connsiteX76" fmla="*/ 283368 w 3812273"/>
              <a:gd name="connsiteY76" fmla="*/ 1147763 h 1757363"/>
              <a:gd name="connsiteX77" fmla="*/ 169068 w 3812273"/>
              <a:gd name="connsiteY77" fmla="*/ 985838 h 1757363"/>
              <a:gd name="connsiteX78" fmla="*/ 26193 w 3812273"/>
              <a:gd name="connsiteY78" fmla="*/ 919163 h 1757363"/>
              <a:gd name="connsiteX79" fmla="*/ 0 w 3812273"/>
              <a:gd name="connsiteY79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381443 w 3812273"/>
              <a:gd name="connsiteY18" fmla="*/ 207797 h 1757363"/>
              <a:gd name="connsiteX19" fmla="*/ 1440339 w 3812273"/>
              <a:gd name="connsiteY19" fmla="*/ 209551 h 1757363"/>
              <a:gd name="connsiteX20" fmla="*/ 1528296 w 3812273"/>
              <a:gd name="connsiteY20" fmla="*/ 140495 h 1757363"/>
              <a:gd name="connsiteX21" fmla="*/ 1570508 w 3812273"/>
              <a:gd name="connsiteY21" fmla="*/ 123826 h 1757363"/>
              <a:gd name="connsiteX22" fmla="*/ 1696249 w 3812273"/>
              <a:gd name="connsiteY22" fmla="*/ 173832 h 1757363"/>
              <a:gd name="connsiteX23" fmla="*/ 1766738 w 3812273"/>
              <a:gd name="connsiteY23" fmla="*/ 142875 h 1757363"/>
              <a:gd name="connsiteX24" fmla="*/ 1804670 w 3812273"/>
              <a:gd name="connsiteY24" fmla="*/ 138112 h 1757363"/>
              <a:gd name="connsiteX25" fmla="*/ 1874843 w 3812273"/>
              <a:gd name="connsiteY25" fmla="*/ 116682 h 1757363"/>
              <a:gd name="connsiteX26" fmla="*/ 1918804 w 3812273"/>
              <a:gd name="connsiteY26" fmla="*/ 107158 h 1757363"/>
              <a:gd name="connsiteX27" fmla="*/ 2050256 w 3812273"/>
              <a:gd name="connsiteY27" fmla="*/ 57152 h 1757363"/>
              <a:gd name="connsiteX28" fmla="*/ 2102643 w 3812273"/>
              <a:gd name="connsiteY28" fmla="*/ 42863 h 1757363"/>
              <a:gd name="connsiteX29" fmla="*/ 2181224 w 3812273"/>
              <a:gd name="connsiteY29" fmla="*/ 0 h 1757363"/>
              <a:gd name="connsiteX30" fmla="*/ 2257424 w 3812273"/>
              <a:gd name="connsiteY30" fmla="*/ 102395 h 1757363"/>
              <a:gd name="connsiteX31" fmla="*/ 2312194 w 3812273"/>
              <a:gd name="connsiteY31" fmla="*/ 207169 h 1757363"/>
              <a:gd name="connsiteX32" fmla="*/ 2397918 w 3812273"/>
              <a:gd name="connsiteY32" fmla="*/ 309563 h 1757363"/>
              <a:gd name="connsiteX33" fmla="*/ 2421731 w 3812273"/>
              <a:gd name="connsiteY33" fmla="*/ 347664 h 1757363"/>
              <a:gd name="connsiteX34" fmla="*/ 2438399 w 3812273"/>
              <a:gd name="connsiteY34" fmla="*/ 440533 h 1757363"/>
              <a:gd name="connsiteX35" fmla="*/ 2455068 w 3812273"/>
              <a:gd name="connsiteY35" fmla="*/ 488157 h 1757363"/>
              <a:gd name="connsiteX36" fmla="*/ 2471737 w 3812273"/>
              <a:gd name="connsiteY36" fmla="*/ 526257 h 1757363"/>
              <a:gd name="connsiteX37" fmla="*/ 2374106 w 3812273"/>
              <a:gd name="connsiteY37" fmla="*/ 583407 h 1757363"/>
              <a:gd name="connsiteX38" fmla="*/ 2319337 w 3812273"/>
              <a:gd name="connsiteY38" fmla="*/ 619125 h 1757363"/>
              <a:gd name="connsiteX39" fmla="*/ 2328862 w 3812273"/>
              <a:gd name="connsiteY39" fmla="*/ 678658 h 1757363"/>
              <a:gd name="connsiteX40" fmla="*/ 2345531 w 3812273"/>
              <a:gd name="connsiteY40" fmla="*/ 723900 h 1757363"/>
              <a:gd name="connsiteX41" fmla="*/ 2386012 w 3812273"/>
              <a:gd name="connsiteY41" fmla="*/ 747714 h 1757363"/>
              <a:gd name="connsiteX42" fmla="*/ 2440781 w 3812273"/>
              <a:gd name="connsiteY42" fmla="*/ 807245 h 1757363"/>
              <a:gd name="connsiteX43" fmla="*/ 2471736 w 3812273"/>
              <a:gd name="connsiteY43" fmla="*/ 876301 h 1757363"/>
              <a:gd name="connsiteX44" fmla="*/ 2516981 w 3812273"/>
              <a:gd name="connsiteY44" fmla="*/ 890589 h 1757363"/>
              <a:gd name="connsiteX45" fmla="*/ 2624137 w 3812273"/>
              <a:gd name="connsiteY45" fmla="*/ 926308 h 1757363"/>
              <a:gd name="connsiteX46" fmla="*/ 2712243 w 3812273"/>
              <a:gd name="connsiteY46" fmla="*/ 973932 h 1757363"/>
              <a:gd name="connsiteX47" fmla="*/ 2828924 w 3812273"/>
              <a:gd name="connsiteY47" fmla="*/ 1035844 h 1757363"/>
              <a:gd name="connsiteX48" fmla="*/ 3002755 w 3812273"/>
              <a:gd name="connsiteY48" fmla="*/ 1109663 h 1757363"/>
              <a:gd name="connsiteX49" fmla="*/ 3121818 w 3812273"/>
              <a:gd name="connsiteY49" fmla="*/ 1185863 h 1757363"/>
              <a:gd name="connsiteX50" fmla="*/ 3262312 w 3812273"/>
              <a:gd name="connsiteY50" fmla="*/ 1188244 h 1757363"/>
              <a:gd name="connsiteX51" fmla="*/ 3407568 w 3812273"/>
              <a:gd name="connsiteY51" fmla="*/ 1119188 h 1757363"/>
              <a:gd name="connsiteX52" fmla="*/ 3507580 w 3812273"/>
              <a:gd name="connsiteY52" fmla="*/ 1104900 h 1757363"/>
              <a:gd name="connsiteX53" fmla="*/ 3664743 w 3812273"/>
              <a:gd name="connsiteY53" fmla="*/ 1176338 h 1757363"/>
              <a:gd name="connsiteX54" fmla="*/ 3807618 w 3812273"/>
              <a:gd name="connsiteY54" fmla="*/ 1293019 h 1757363"/>
              <a:gd name="connsiteX55" fmla="*/ 3809999 w 3812273"/>
              <a:gd name="connsiteY55" fmla="*/ 1371602 h 1757363"/>
              <a:gd name="connsiteX56" fmla="*/ 3769518 w 3812273"/>
              <a:gd name="connsiteY56" fmla="*/ 1390650 h 1757363"/>
              <a:gd name="connsiteX57" fmla="*/ 3724274 w 3812273"/>
              <a:gd name="connsiteY57" fmla="*/ 1440658 h 1757363"/>
              <a:gd name="connsiteX58" fmla="*/ 3740943 w 3812273"/>
              <a:gd name="connsiteY58" fmla="*/ 1528763 h 1757363"/>
              <a:gd name="connsiteX59" fmla="*/ 3626643 w 3812273"/>
              <a:gd name="connsiteY59" fmla="*/ 1576388 h 1757363"/>
              <a:gd name="connsiteX60" fmla="*/ 3531393 w 3812273"/>
              <a:gd name="connsiteY60" fmla="*/ 1624013 h 1757363"/>
              <a:gd name="connsiteX61" fmla="*/ 3321843 w 3812273"/>
              <a:gd name="connsiteY61" fmla="*/ 1681163 h 1757363"/>
              <a:gd name="connsiteX62" fmla="*/ 3131343 w 3812273"/>
              <a:gd name="connsiteY62" fmla="*/ 1738313 h 1757363"/>
              <a:gd name="connsiteX63" fmla="*/ 2883693 w 3812273"/>
              <a:gd name="connsiteY63" fmla="*/ 1709738 h 1757363"/>
              <a:gd name="connsiteX64" fmla="*/ 2616993 w 3812273"/>
              <a:gd name="connsiteY64" fmla="*/ 1700213 h 1757363"/>
              <a:gd name="connsiteX65" fmla="*/ 2331243 w 3812273"/>
              <a:gd name="connsiteY65" fmla="*/ 1633538 h 1757363"/>
              <a:gd name="connsiteX66" fmla="*/ 2055018 w 3812273"/>
              <a:gd name="connsiteY66" fmla="*/ 1662113 h 1757363"/>
              <a:gd name="connsiteX67" fmla="*/ 1816893 w 3812273"/>
              <a:gd name="connsiteY67" fmla="*/ 1681163 h 1757363"/>
              <a:gd name="connsiteX68" fmla="*/ 1702593 w 3812273"/>
              <a:gd name="connsiteY68" fmla="*/ 1652588 h 1757363"/>
              <a:gd name="connsiteX69" fmla="*/ 1476523 w 3812273"/>
              <a:gd name="connsiteY69" fmla="*/ 1709738 h 1757363"/>
              <a:gd name="connsiteX70" fmla="*/ 1321593 w 3812273"/>
              <a:gd name="connsiteY70" fmla="*/ 1728788 h 1757363"/>
              <a:gd name="connsiteX71" fmla="*/ 1002150 w 3812273"/>
              <a:gd name="connsiteY71" fmla="*/ 1757363 h 1757363"/>
              <a:gd name="connsiteX72" fmla="*/ 823704 w 3812273"/>
              <a:gd name="connsiteY72" fmla="*/ 1714500 h 1757363"/>
              <a:gd name="connsiteX73" fmla="*/ 748157 w 3812273"/>
              <a:gd name="connsiteY73" fmla="*/ 1557338 h 1757363"/>
              <a:gd name="connsiteX74" fmla="*/ 621150 w 3812273"/>
              <a:gd name="connsiteY74" fmla="*/ 1404938 h 1757363"/>
              <a:gd name="connsiteX75" fmla="*/ 504340 w 3812273"/>
              <a:gd name="connsiteY75" fmla="*/ 1252538 h 1757363"/>
              <a:gd name="connsiteX76" fmla="*/ 283368 w 3812273"/>
              <a:gd name="connsiteY76" fmla="*/ 1147763 h 1757363"/>
              <a:gd name="connsiteX77" fmla="*/ 169068 w 3812273"/>
              <a:gd name="connsiteY77" fmla="*/ 985838 h 1757363"/>
              <a:gd name="connsiteX78" fmla="*/ 26193 w 3812273"/>
              <a:gd name="connsiteY78" fmla="*/ 919163 h 1757363"/>
              <a:gd name="connsiteX79" fmla="*/ 0 w 3812273"/>
              <a:gd name="connsiteY79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381443 w 3812273"/>
              <a:gd name="connsiteY18" fmla="*/ 207797 h 1757363"/>
              <a:gd name="connsiteX19" fmla="*/ 1440339 w 3812273"/>
              <a:gd name="connsiteY19" fmla="*/ 209551 h 1757363"/>
              <a:gd name="connsiteX20" fmla="*/ 1528296 w 3812273"/>
              <a:gd name="connsiteY20" fmla="*/ 140495 h 1757363"/>
              <a:gd name="connsiteX21" fmla="*/ 1570508 w 3812273"/>
              <a:gd name="connsiteY21" fmla="*/ 123826 h 1757363"/>
              <a:gd name="connsiteX22" fmla="*/ 1696249 w 3812273"/>
              <a:gd name="connsiteY22" fmla="*/ 173832 h 1757363"/>
              <a:gd name="connsiteX23" fmla="*/ 1766738 w 3812273"/>
              <a:gd name="connsiteY23" fmla="*/ 142875 h 1757363"/>
              <a:gd name="connsiteX24" fmla="*/ 1804670 w 3812273"/>
              <a:gd name="connsiteY24" fmla="*/ 138112 h 1757363"/>
              <a:gd name="connsiteX25" fmla="*/ 1874843 w 3812273"/>
              <a:gd name="connsiteY25" fmla="*/ 116682 h 1757363"/>
              <a:gd name="connsiteX26" fmla="*/ 1918804 w 3812273"/>
              <a:gd name="connsiteY26" fmla="*/ 107158 h 1757363"/>
              <a:gd name="connsiteX27" fmla="*/ 2010239 w 3812273"/>
              <a:gd name="connsiteY27" fmla="*/ 109540 h 1757363"/>
              <a:gd name="connsiteX28" fmla="*/ 2102643 w 3812273"/>
              <a:gd name="connsiteY28" fmla="*/ 42863 h 1757363"/>
              <a:gd name="connsiteX29" fmla="*/ 2181224 w 3812273"/>
              <a:gd name="connsiteY29" fmla="*/ 0 h 1757363"/>
              <a:gd name="connsiteX30" fmla="*/ 2257424 w 3812273"/>
              <a:gd name="connsiteY30" fmla="*/ 102395 h 1757363"/>
              <a:gd name="connsiteX31" fmla="*/ 2312194 w 3812273"/>
              <a:gd name="connsiteY31" fmla="*/ 207169 h 1757363"/>
              <a:gd name="connsiteX32" fmla="*/ 2397918 w 3812273"/>
              <a:gd name="connsiteY32" fmla="*/ 309563 h 1757363"/>
              <a:gd name="connsiteX33" fmla="*/ 2421731 w 3812273"/>
              <a:gd name="connsiteY33" fmla="*/ 347664 h 1757363"/>
              <a:gd name="connsiteX34" fmla="*/ 2438399 w 3812273"/>
              <a:gd name="connsiteY34" fmla="*/ 440533 h 1757363"/>
              <a:gd name="connsiteX35" fmla="*/ 2455068 w 3812273"/>
              <a:gd name="connsiteY35" fmla="*/ 488157 h 1757363"/>
              <a:gd name="connsiteX36" fmla="*/ 2471737 w 3812273"/>
              <a:gd name="connsiteY36" fmla="*/ 526257 h 1757363"/>
              <a:gd name="connsiteX37" fmla="*/ 2374106 w 3812273"/>
              <a:gd name="connsiteY37" fmla="*/ 583407 h 1757363"/>
              <a:gd name="connsiteX38" fmla="*/ 2319337 w 3812273"/>
              <a:gd name="connsiteY38" fmla="*/ 619125 h 1757363"/>
              <a:gd name="connsiteX39" fmla="*/ 2328862 w 3812273"/>
              <a:gd name="connsiteY39" fmla="*/ 678658 h 1757363"/>
              <a:gd name="connsiteX40" fmla="*/ 2345531 w 3812273"/>
              <a:gd name="connsiteY40" fmla="*/ 723900 h 1757363"/>
              <a:gd name="connsiteX41" fmla="*/ 2386012 w 3812273"/>
              <a:gd name="connsiteY41" fmla="*/ 747714 h 1757363"/>
              <a:gd name="connsiteX42" fmla="*/ 2440781 w 3812273"/>
              <a:gd name="connsiteY42" fmla="*/ 807245 h 1757363"/>
              <a:gd name="connsiteX43" fmla="*/ 2471736 w 3812273"/>
              <a:gd name="connsiteY43" fmla="*/ 876301 h 1757363"/>
              <a:gd name="connsiteX44" fmla="*/ 2516981 w 3812273"/>
              <a:gd name="connsiteY44" fmla="*/ 890589 h 1757363"/>
              <a:gd name="connsiteX45" fmla="*/ 2624137 w 3812273"/>
              <a:gd name="connsiteY45" fmla="*/ 926308 h 1757363"/>
              <a:gd name="connsiteX46" fmla="*/ 2712243 w 3812273"/>
              <a:gd name="connsiteY46" fmla="*/ 973932 h 1757363"/>
              <a:gd name="connsiteX47" fmla="*/ 2828924 w 3812273"/>
              <a:gd name="connsiteY47" fmla="*/ 1035844 h 1757363"/>
              <a:gd name="connsiteX48" fmla="*/ 3002755 w 3812273"/>
              <a:gd name="connsiteY48" fmla="*/ 1109663 h 1757363"/>
              <a:gd name="connsiteX49" fmla="*/ 3121818 w 3812273"/>
              <a:gd name="connsiteY49" fmla="*/ 1185863 h 1757363"/>
              <a:gd name="connsiteX50" fmla="*/ 3262312 w 3812273"/>
              <a:gd name="connsiteY50" fmla="*/ 1188244 h 1757363"/>
              <a:gd name="connsiteX51" fmla="*/ 3407568 w 3812273"/>
              <a:gd name="connsiteY51" fmla="*/ 1119188 h 1757363"/>
              <a:gd name="connsiteX52" fmla="*/ 3507580 w 3812273"/>
              <a:gd name="connsiteY52" fmla="*/ 1104900 h 1757363"/>
              <a:gd name="connsiteX53" fmla="*/ 3664743 w 3812273"/>
              <a:gd name="connsiteY53" fmla="*/ 1176338 h 1757363"/>
              <a:gd name="connsiteX54" fmla="*/ 3807618 w 3812273"/>
              <a:gd name="connsiteY54" fmla="*/ 1293019 h 1757363"/>
              <a:gd name="connsiteX55" fmla="*/ 3809999 w 3812273"/>
              <a:gd name="connsiteY55" fmla="*/ 1371602 h 1757363"/>
              <a:gd name="connsiteX56" fmla="*/ 3769518 w 3812273"/>
              <a:gd name="connsiteY56" fmla="*/ 1390650 h 1757363"/>
              <a:gd name="connsiteX57" fmla="*/ 3724274 w 3812273"/>
              <a:gd name="connsiteY57" fmla="*/ 1440658 h 1757363"/>
              <a:gd name="connsiteX58" fmla="*/ 3740943 w 3812273"/>
              <a:gd name="connsiteY58" fmla="*/ 1528763 h 1757363"/>
              <a:gd name="connsiteX59" fmla="*/ 3626643 w 3812273"/>
              <a:gd name="connsiteY59" fmla="*/ 1576388 h 1757363"/>
              <a:gd name="connsiteX60" fmla="*/ 3531393 w 3812273"/>
              <a:gd name="connsiteY60" fmla="*/ 1624013 h 1757363"/>
              <a:gd name="connsiteX61" fmla="*/ 3321843 w 3812273"/>
              <a:gd name="connsiteY61" fmla="*/ 1681163 h 1757363"/>
              <a:gd name="connsiteX62" fmla="*/ 3131343 w 3812273"/>
              <a:gd name="connsiteY62" fmla="*/ 1738313 h 1757363"/>
              <a:gd name="connsiteX63" fmla="*/ 2883693 w 3812273"/>
              <a:gd name="connsiteY63" fmla="*/ 1709738 h 1757363"/>
              <a:gd name="connsiteX64" fmla="*/ 2616993 w 3812273"/>
              <a:gd name="connsiteY64" fmla="*/ 1700213 h 1757363"/>
              <a:gd name="connsiteX65" fmla="*/ 2331243 w 3812273"/>
              <a:gd name="connsiteY65" fmla="*/ 1633538 h 1757363"/>
              <a:gd name="connsiteX66" fmla="*/ 2055018 w 3812273"/>
              <a:gd name="connsiteY66" fmla="*/ 1662113 h 1757363"/>
              <a:gd name="connsiteX67" fmla="*/ 1816893 w 3812273"/>
              <a:gd name="connsiteY67" fmla="*/ 1681163 h 1757363"/>
              <a:gd name="connsiteX68" fmla="*/ 1702593 w 3812273"/>
              <a:gd name="connsiteY68" fmla="*/ 1652588 h 1757363"/>
              <a:gd name="connsiteX69" fmla="*/ 1476523 w 3812273"/>
              <a:gd name="connsiteY69" fmla="*/ 1709738 h 1757363"/>
              <a:gd name="connsiteX70" fmla="*/ 1321593 w 3812273"/>
              <a:gd name="connsiteY70" fmla="*/ 1728788 h 1757363"/>
              <a:gd name="connsiteX71" fmla="*/ 1002150 w 3812273"/>
              <a:gd name="connsiteY71" fmla="*/ 1757363 h 1757363"/>
              <a:gd name="connsiteX72" fmla="*/ 823704 w 3812273"/>
              <a:gd name="connsiteY72" fmla="*/ 1714500 h 1757363"/>
              <a:gd name="connsiteX73" fmla="*/ 748157 w 3812273"/>
              <a:gd name="connsiteY73" fmla="*/ 1557338 h 1757363"/>
              <a:gd name="connsiteX74" fmla="*/ 621150 w 3812273"/>
              <a:gd name="connsiteY74" fmla="*/ 1404938 h 1757363"/>
              <a:gd name="connsiteX75" fmla="*/ 504340 w 3812273"/>
              <a:gd name="connsiteY75" fmla="*/ 1252538 h 1757363"/>
              <a:gd name="connsiteX76" fmla="*/ 283368 w 3812273"/>
              <a:gd name="connsiteY76" fmla="*/ 1147763 h 1757363"/>
              <a:gd name="connsiteX77" fmla="*/ 169068 w 3812273"/>
              <a:gd name="connsiteY77" fmla="*/ 985838 h 1757363"/>
              <a:gd name="connsiteX78" fmla="*/ 26193 w 3812273"/>
              <a:gd name="connsiteY78" fmla="*/ 919163 h 1757363"/>
              <a:gd name="connsiteX79" fmla="*/ 0 w 3812273"/>
              <a:gd name="connsiteY79" fmla="*/ 904877 h 1757363"/>
              <a:gd name="connsiteX0" fmla="*/ 50805 w 3812273"/>
              <a:gd name="connsiteY0" fmla="*/ 859632 h 1757363"/>
              <a:gd name="connsiteX1" fmla="*/ 110971 w 3812273"/>
              <a:gd name="connsiteY1" fmla="*/ 821532 h 1757363"/>
              <a:gd name="connsiteX2" fmla="*/ 184786 w 3812273"/>
              <a:gd name="connsiteY2" fmla="*/ 766763 h 1757363"/>
              <a:gd name="connsiteX3" fmla="*/ 268932 w 3812273"/>
              <a:gd name="connsiteY3" fmla="*/ 745332 h 1757363"/>
              <a:gd name="connsiteX4" fmla="*/ 309886 w 3812273"/>
              <a:gd name="connsiteY4" fmla="*/ 650709 h 1757363"/>
              <a:gd name="connsiteX5" fmla="*/ 354488 w 3812273"/>
              <a:gd name="connsiteY5" fmla="*/ 595313 h 1757363"/>
              <a:gd name="connsiteX6" fmla="*/ 399102 w 3812273"/>
              <a:gd name="connsiteY6" fmla="*/ 550070 h 1757363"/>
              <a:gd name="connsiteX7" fmla="*/ 464343 w 3812273"/>
              <a:gd name="connsiteY7" fmla="*/ 504826 h 1757363"/>
              <a:gd name="connsiteX8" fmla="*/ 544990 w 3812273"/>
              <a:gd name="connsiteY8" fmla="*/ 473871 h 1757363"/>
              <a:gd name="connsiteX9" fmla="*/ 631030 w 3812273"/>
              <a:gd name="connsiteY9" fmla="*/ 481013 h 1757363"/>
              <a:gd name="connsiteX10" fmla="*/ 718821 w 3812273"/>
              <a:gd name="connsiteY10" fmla="*/ 433388 h 1757363"/>
              <a:gd name="connsiteX11" fmla="*/ 775655 w 3812273"/>
              <a:gd name="connsiteY11" fmla="*/ 381002 h 1757363"/>
              <a:gd name="connsiteX12" fmla="*/ 868207 w 3812273"/>
              <a:gd name="connsiteY12" fmla="*/ 338138 h 1757363"/>
              <a:gd name="connsiteX13" fmla="*/ 945671 w 3812273"/>
              <a:gd name="connsiteY13" fmla="*/ 333375 h 1757363"/>
              <a:gd name="connsiteX14" fmla="*/ 993297 w 3812273"/>
              <a:gd name="connsiteY14" fmla="*/ 309563 h 1757363"/>
              <a:gd name="connsiteX15" fmla="*/ 1071879 w 3812273"/>
              <a:gd name="connsiteY15" fmla="*/ 297658 h 1757363"/>
              <a:gd name="connsiteX16" fmla="*/ 1178718 w 3812273"/>
              <a:gd name="connsiteY16" fmla="*/ 314325 h 1757363"/>
              <a:gd name="connsiteX17" fmla="*/ 1339083 w 3812273"/>
              <a:gd name="connsiteY17" fmla="*/ 264319 h 1757363"/>
              <a:gd name="connsiteX18" fmla="*/ 1381443 w 3812273"/>
              <a:gd name="connsiteY18" fmla="*/ 207797 h 1757363"/>
              <a:gd name="connsiteX19" fmla="*/ 1440339 w 3812273"/>
              <a:gd name="connsiteY19" fmla="*/ 209551 h 1757363"/>
              <a:gd name="connsiteX20" fmla="*/ 1528296 w 3812273"/>
              <a:gd name="connsiteY20" fmla="*/ 140495 h 1757363"/>
              <a:gd name="connsiteX21" fmla="*/ 1570508 w 3812273"/>
              <a:gd name="connsiteY21" fmla="*/ 123826 h 1757363"/>
              <a:gd name="connsiteX22" fmla="*/ 1696249 w 3812273"/>
              <a:gd name="connsiteY22" fmla="*/ 173832 h 1757363"/>
              <a:gd name="connsiteX23" fmla="*/ 1766738 w 3812273"/>
              <a:gd name="connsiteY23" fmla="*/ 142875 h 1757363"/>
              <a:gd name="connsiteX24" fmla="*/ 1804670 w 3812273"/>
              <a:gd name="connsiteY24" fmla="*/ 138112 h 1757363"/>
              <a:gd name="connsiteX25" fmla="*/ 1874843 w 3812273"/>
              <a:gd name="connsiteY25" fmla="*/ 116682 h 1757363"/>
              <a:gd name="connsiteX26" fmla="*/ 1918804 w 3812273"/>
              <a:gd name="connsiteY26" fmla="*/ 107158 h 1757363"/>
              <a:gd name="connsiteX27" fmla="*/ 2010239 w 3812273"/>
              <a:gd name="connsiteY27" fmla="*/ 109540 h 1757363"/>
              <a:gd name="connsiteX28" fmla="*/ 2102644 w 3812273"/>
              <a:gd name="connsiteY28" fmla="*/ 66675 h 1757363"/>
              <a:gd name="connsiteX29" fmla="*/ 2181224 w 3812273"/>
              <a:gd name="connsiteY29" fmla="*/ 0 h 1757363"/>
              <a:gd name="connsiteX30" fmla="*/ 2257424 w 3812273"/>
              <a:gd name="connsiteY30" fmla="*/ 102395 h 1757363"/>
              <a:gd name="connsiteX31" fmla="*/ 2312194 w 3812273"/>
              <a:gd name="connsiteY31" fmla="*/ 207169 h 1757363"/>
              <a:gd name="connsiteX32" fmla="*/ 2397918 w 3812273"/>
              <a:gd name="connsiteY32" fmla="*/ 309563 h 1757363"/>
              <a:gd name="connsiteX33" fmla="*/ 2421731 w 3812273"/>
              <a:gd name="connsiteY33" fmla="*/ 347664 h 1757363"/>
              <a:gd name="connsiteX34" fmla="*/ 2438399 w 3812273"/>
              <a:gd name="connsiteY34" fmla="*/ 440533 h 1757363"/>
              <a:gd name="connsiteX35" fmla="*/ 2455068 w 3812273"/>
              <a:gd name="connsiteY35" fmla="*/ 488157 h 1757363"/>
              <a:gd name="connsiteX36" fmla="*/ 2471737 w 3812273"/>
              <a:gd name="connsiteY36" fmla="*/ 526257 h 1757363"/>
              <a:gd name="connsiteX37" fmla="*/ 2374106 w 3812273"/>
              <a:gd name="connsiteY37" fmla="*/ 583407 h 1757363"/>
              <a:gd name="connsiteX38" fmla="*/ 2319337 w 3812273"/>
              <a:gd name="connsiteY38" fmla="*/ 619125 h 1757363"/>
              <a:gd name="connsiteX39" fmla="*/ 2328862 w 3812273"/>
              <a:gd name="connsiteY39" fmla="*/ 678658 h 1757363"/>
              <a:gd name="connsiteX40" fmla="*/ 2345531 w 3812273"/>
              <a:gd name="connsiteY40" fmla="*/ 723900 h 1757363"/>
              <a:gd name="connsiteX41" fmla="*/ 2386012 w 3812273"/>
              <a:gd name="connsiteY41" fmla="*/ 747714 h 1757363"/>
              <a:gd name="connsiteX42" fmla="*/ 2440781 w 3812273"/>
              <a:gd name="connsiteY42" fmla="*/ 807245 h 1757363"/>
              <a:gd name="connsiteX43" fmla="*/ 2471736 w 3812273"/>
              <a:gd name="connsiteY43" fmla="*/ 876301 h 1757363"/>
              <a:gd name="connsiteX44" fmla="*/ 2516981 w 3812273"/>
              <a:gd name="connsiteY44" fmla="*/ 890589 h 1757363"/>
              <a:gd name="connsiteX45" fmla="*/ 2624137 w 3812273"/>
              <a:gd name="connsiteY45" fmla="*/ 926308 h 1757363"/>
              <a:gd name="connsiteX46" fmla="*/ 2712243 w 3812273"/>
              <a:gd name="connsiteY46" fmla="*/ 973932 h 1757363"/>
              <a:gd name="connsiteX47" fmla="*/ 2828924 w 3812273"/>
              <a:gd name="connsiteY47" fmla="*/ 1035844 h 1757363"/>
              <a:gd name="connsiteX48" fmla="*/ 3002755 w 3812273"/>
              <a:gd name="connsiteY48" fmla="*/ 1109663 h 1757363"/>
              <a:gd name="connsiteX49" fmla="*/ 3121818 w 3812273"/>
              <a:gd name="connsiteY49" fmla="*/ 1185863 h 1757363"/>
              <a:gd name="connsiteX50" fmla="*/ 3262312 w 3812273"/>
              <a:gd name="connsiteY50" fmla="*/ 1188244 h 1757363"/>
              <a:gd name="connsiteX51" fmla="*/ 3407568 w 3812273"/>
              <a:gd name="connsiteY51" fmla="*/ 1119188 h 1757363"/>
              <a:gd name="connsiteX52" fmla="*/ 3507580 w 3812273"/>
              <a:gd name="connsiteY52" fmla="*/ 1104900 h 1757363"/>
              <a:gd name="connsiteX53" fmla="*/ 3664743 w 3812273"/>
              <a:gd name="connsiteY53" fmla="*/ 1176338 h 1757363"/>
              <a:gd name="connsiteX54" fmla="*/ 3807618 w 3812273"/>
              <a:gd name="connsiteY54" fmla="*/ 1293019 h 1757363"/>
              <a:gd name="connsiteX55" fmla="*/ 3809999 w 3812273"/>
              <a:gd name="connsiteY55" fmla="*/ 1371602 h 1757363"/>
              <a:gd name="connsiteX56" fmla="*/ 3769518 w 3812273"/>
              <a:gd name="connsiteY56" fmla="*/ 1390650 h 1757363"/>
              <a:gd name="connsiteX57" fmla="*/ 3724274 w 3812273"/>
              <a:gd name="connsiteY57" fmla="*/ 1440658 h 1757363"/>
              <a:gd name="connsiteX58" fmla="*/ 3740943 w 3812273"/>
              <a:gd name="connsiteY58" fmla="*/ 1528763 h 1757363"/>
              <a:gd name="connsiteX59" fmla="*/ 3626643 w 3812273"/>
              <a:gd name="connsiteY59" fmla="*/ 1576388 h 1757363"/>
              <a:gd name="connsiteX60" fmla="*/ 3531393 w 3812273"/>
              <a:gd name="connsiteY60" fmla="*/ 1624013 h 1757363"/>
              <a:gd name="connsiteX61" fmla="*/ 3321843 w 3812273"/>
              <a:gd name="connsiteY61" fmla="*/ 1681163 h 1757363"/>
              <a:gd name="connsiteX62" fmla="*/ 3131343 w 3812273"/>
              <a:gd name="connsiteY62" fmla="*/ 1738313 h 1757363"/>
              <a:gd name="connsiteX63" fmla="*/ 2883693 w 3812273"/>
              <a:gd name="connsiteY63" fmla="*/ 1709738 h 1757363"/>
              <a:gd name="connsiteX64" fmla="*/ 2616993 w 3812273"/>
              <a:gd name="connsiteY64" fmla="*/ 1700213 h 1757363"/>
              <a:gd name="connsiteX65" fmla="*/ 2331243 w 3812273"/>
              <a:gd name="connsiteY65" fmla="*/ 1633538 h 1757363"/>
              <a:gd name="connsiteX66" fmla="*/ 2055018 w 3812273"/>
              <a:gd name="connsiteY66" fmla="*/ 1662113 h 1757363"/>
              <a:gd name="connsiteX67" fmla="*/ 1816893 w 3812273"/>
              <a:gd name="connsiteY67" fmla="*/ 1681163 h 1757363"/>
              <a:gd name="connsiteX68" fmla="*/ 1702593 w 3812273"/>
              <a:gd name="connsiteY68" fmla="*/ 1652588 h 1757363"/>
              <a:gd name="connsiteX69" fmla="*/ 1476523 w 3812273"/>
              <a:gd name="connsiteY69" fmla="*/ 1709738 h 1757363"/>
              <a:gd name="connsiteX70" fmla="*/ 1321593 w 3812273"/>
              <a:gd name="connsiteY70" fmla="*/ 1728788 h 1757363"/>
              <a:gd name="connsiteX71" fmla="*/ 1002150 w 3812273"/>
              <a:gd name="connsiteY71" fmla="*/ 1757363 h 1757363"/>
              <a:gd name="connsiteX72" fmla="*/ 823704 w 3812273"/>
              <a:gd name="connsiteY72" fmla="*/ 1714500 h 1757363"/>
              <a:gd name="connsiteX73" fmla="*/ 748157 w 3812273"/>
              <a:gd name="connsiteY73" fmla="*/ 1557338 h 1757363"/>
              <a:gd name="connsiteX74" fmla="*/ 621150 w 3812273"/>
              <a:gd name="connsiteY74" fmla="*/ 1404938 h 1757363"/>
              <a:gd name="connsiteX75" fmla="*/ 504340 w 3812273"/>
              <a:gd name="connsiteY75" fmla="*/ 1252538 h 1757363"/>
              <a:gd name="connsiteX76" fmla="*/ 283368 w 3812273"/>
              <a:gd name="connsiteY76" fmla="*/ 1147763 h 1757363"/>
              <a:gd name="connsiteX77" fmla="*/ 169068 w 3812273"/>
              <a:gd name="connsiteY77" fmla="*/ 985838 h 1757363"/>
              <a:gd name="connsiteX78" fmla="*/ 26193 w 3812273"/>
              <a:gd name="connsiteY78" fmla="*/ 919163 h 1757363"/>
              <a:gd name="connsiteX79" fmla="*/ 0 w 3812273"/>
              <a:gd name="connsiteY79" fmla="*/ 904877 h 1757363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57424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319337 w 3812273"/>
              <a:gd name="connsiteY38" fmla="*/ 604837 h 1743075"/>
              <a:gd name="connsiteX39" fmla="*/ 2328862 w 3812273"/>
              <a:gd name="connsiteY39" fmla="*/ 664370 h 1743075"/>
              <a:gd name="connsiteX40" fmla="*/ 2345531 w 3812273"/>
              <a:gd name="connsiteY40" fmla="*/ 709612 h 1743075"/>
              <a:gd name="connsiteX41" fmla="*/ 2386012 w 3812273"/>
              <a:gd name="connsiteY41" fmla="*/ 733426 h 1743075"/>
              <a:gd name="connsiteX42" fmla="*/ 2440781 w 3812273"/>
              <a:gd name="connsiteY42" fmla="*/ 792957 h 1743075"/>
              <a:gd name="connsiteX43" fmla="*/ 2471736 w 3812273"/>
              <a:gd name="connsiteY43" fmla="*/ 862013 h 1743075"/>
              <a:gd name="connsiteX44" fmla="*/ 2516981 w 3812273"/>
              <a:gd name="connsiteY44" fmla="*/ 876301 h 1743075"/>
              <a:gd name="connsiteX45" fmla="*/ 2624137 w 3812273"/>
              <a:gd name="connsiteY45" fmla="*/ 912020 h 1743075"/>
              <a:gd name="connsiteX46" fmla="*/ 2712243 w 3812273"/>
              <a:gd name="connsiteY46" fmla="*/ 959644 h 1743075"/>
              <a:gd name="connsiteX47" fmla="*/ 2828924 w 3812273"/>
              <a:gd name="connsiteY47" fmla="*/ 1021556 h 1743075"/>
              <a:gd name="connsiteX48" fmla="*/ 3002755 w 3812273"/>
              <a:gd name="connsiteY48" fmla="*/ 1095375 h 1743075"/>
              <a:gd name="connsiteX49" fmla="*/ 3121818 w 3812273"/>
              <a:gd name="connsiteY49" fmla="*/ 1171575 h 1743075"/>
              <a:gd name="connsiteX50" fmla="*/ 3262312 w 3812273"/>
              <a:gd name="connsiteY50" fmla="*/ 1173956 h 1743075"/>
              <a:gd name="connsiteX51" fmla="*/ 3407568 w 3812273"/>
              <a:gd name="connsiteY51" fmla="*/ 1104900 h 1743075"/>
              <a:gd name="connsiteX52" fmla="*/ 3507580 w 3812273"/>
              <a:gd name="connsiteY52" fmla="*/ 1090612 h 1743075"/>
              <a:gd name="connsiteX53" fmla="*/ 3664743 w 3812273"/>
              <a:gd name="connsiteY53" fmla="*/ 1162050 h 1743075"/>
              <a:gd name="connsiteX54" fmla="*/ 3807618 w 3812273"/>
              <a:gd name="connsiteY54" fmla="*/ 1278731 h 1743075"/>
              <a:gd name="connsiteX55" fmla="*/ 3809999 w 3812273"/>
              <a:gd name="connsiteY55" fmla="*/ 1357314 h 1743075"/>
              <a:gd name="connsiteX56" fmla="*/ 3769518 w 3812273"/>
              <a:gd name="connsiteY56" fmla="*/ 1376362 h 1743075"/>
              <a:gd name="connsiteX57" fmla="*/ 3724274 w 3812273"/>
              <a:gd name="connsiteY57" fmla="*/ 1426370 h 1743075"/>
              <a:gd name="connsiteX58" fmla="*/ 3740943 w 3812273"/>
              <a:gd name="connsiteY58" fmla="*/ 1514475 h 1743075"/>
              <a:gd name="connsiteX59" fmla="*/ 3626643 w 3812273"/>
              <a:gd name="connsiteY59" fmla="*/ 1562100 h 1743075"/>
              <a:gd name="connsiteX60" fmla="*/ 3531393 w 3812273"/>
              <a:gd name="connsiteY60" fmla="*/ 1609725 h 1743075"/>
              <a:gd name="connsiteX61" fmla="*/ 3321843 w 3812273"/>
              <a:gd name="connsiteY61" fmla="*/ 1666875 h 1743075"/>
              <a:gd name="connsiteX62" fmla="*/ 3131343 w 3812273"/>
              <a:gd name="connsiteY62" fmla="*/ 1724025 h 1743075"/>
              <a:gd name="connsiteX63" fmla="*/ 2883693 w 3812273"/>
              <a:gd name="connsiteY63" fmla="*/ 1695450 h 1743075"/>
              <a:gd name="connsiteX64" fmla="*/ 2616993 w 3812273"/>
              <a:gd name="connsiteY64" fmla="*/ 1685925 h 1743075"/>
              <a:gd name="connsiteX65" fmla="*/ 2331243 w 3812273"/>
              <a:gd name="connsiteY65" fmla="*/ 1619250 h 1743075"/>
              <a:gd name="connsiteX66" fmla="*/ 2055018 w 3812273"/>
              <a:gd name="connsiteY66" fmla="*/ 1647825 h 1743075"/>
              <a:gd name="connsiteX67" fmla="*/ 1816893 w 3812273"/>
              <a:gd name="connsiteY67" fmla="*/ 1666875 h 1743075"/>
              <a:gd name="connsiteX68" fmla="*/ 1702593 w 3812273"/>
              <a:gd name="connsiteY68" fmla="*/ 1638300 h 1743075"/>
              <a:gd name="connsiteX69" fmla="*/ 1476523 w 3812273"/>
              <a:gd name="connsiteY69" fmla="*/ 1695450 h 1743075"/>
              <a:gd name="connsiteX70" fmla="*/ 1321593 w 3812273"/>
              <a:gd name="connsiteY70" fmla="*/ 1714500 h 1743075"/>
              <a:gd name="connsiteX71" fmla="*/ 1002150 w 3812273"/>
              <a:gd name="connsiteY71" fmla="*/ 1743075 h 1743075"/>
              <a:gd name="connsiteX72" fmla="*/ 823704 w 3812273"/>
              <a:gd name="connsiteY72" fmla="*/ 1700212 h 1743075"/>
              <a:gd name="connsiteX73" fmla="*/ 748157 w 3812273"/>
              <a:gd name="connsiteY73" fmla="*/ 1543050 h 1743075"/>
              <a:gd name="connsiteX74" fmla="*/ 621150 w 3812273"/>
              <a:gd name="connsiteY74" fmla="*/ 1390650 h 1743075"/>
              <a:gd name="connsiteX75" fmla="*/ 504340 w 3812273"/>
              <a:gd name="connsiteY75" fmla="*/ 1238250 h 1743075"/>
              <a:gd name="connsiteX76" fmla="*/ 283368 w 3812273"/>
              <a:gd name="connsiteY76" fmla="*/ 1133475 h 1743075"/>
              <a:gd name="connsiteX77" fmla="*/ 169068 w 3812273"/>
              <a:gd name="connsiteY77" fmla="*/ 971550 h 1743075"/>
              <a:gd name="connsiteX78" fmla="*/ 26193 w 3812273"/>
              <a:gd name="connsiteY78" fmla="*/ 904875 h 1743075"/>
              <a:gd name="connsiteX79" fmla="*/ 0 w 3812273"/>
              <a:gd name="connsiteY79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319337 w 3812273"/>
              <a:gd name="connsiteY38" fmla="*/ 604837 h 1743075"/>
              <a:gd name="connsiteX39" fmla="*/ 2328862 w 3812273"/>
              <a:gd name="connsiteY39" fmla="*/ 664370 h 1743075"/>
              <a:gd name="connsiteX40" fmla="*/ 2345531 w 3812273"/>
              <a:gd name="connsiteY40" fmla="*/ 709612 h 1743075"/>
              <a:gd name="connsiteX41" fmla="*/ 2386012 w 3812273"/>
              <a:gd name="connsiteY41" fmla="*/ 733426 h 1743075"/>
              <a:gd name="connsiteX42" fmla="*/ 2440781 w 3812273"/>
              <a:gd name="connsiteY42" fmla="*/ 792957 h 1743075"/>
              <a:gd name="connsiteX43" fmla="*/ 2471736 w 3812273"/>
              <a:gd name="connsiteY43" fmla="*/ 862013 h 1743075"/>
              <a:gd name="connsiteX44" fmla="*/ 2516981 w 3812273"/>
              <a:gd name="connsiteY44" fmla="*/ 876301 h 1743075"/>
              <a:gd name="connsiteX45" fmla="*/ 2624137 w 3812273"/>
              <a:gd name="connsiteY45" fmla="*/ 912020 h 1743075"/>
              <a:gd name="connsiteX46" fmla="*/ 2712243 w 3812273"/>
              <a:gd name="connsiteY46" fmla="*/ 959644 h 1743075"/>
              <a:gd name="connsiteX47" fmla="*/ 2828924 w 3812273"/>
              <a:gd name="connsiteY47" fmla="*/ 1021556 h 1743075"/>
              <a:gd name="connsiteX48" fmla="*/ 3002755 w 3812273"/>
              <a:gd name="connsiteY48" fmla="*/ 1095375 h 1743075"/>
              <a:gd name="connsiteX49" fmla="*/ 3121818 w 3812273"/>
              <a:gd name="connsiteY49" fmla="*/ 1171575 h 1743075"/>
              <a:gd name="connsiteX50" fmla="*/ 3262312 w 3812273"/>
              <a:gd name="connsiteY50" fmla="*/ 1173956 h 1743075"/>
              <a:gd name="connsiteX51" fmla="*/ 3407568 w 3812273"/>
              <a:gd name="connsiteY51" fmla="*/ 1104900 h 1743075"/>
              <a:gd name="connsiteX52" fmla="*/ 3507580 w 3812273"/>
              <a:gd name="connsiteY52" fmla="*/ 1090612 h 1743075"/>
              <a:gd name="connsiteX53" fmla="*/ 3664743 w 3812273"/>
              <a:gd name="connsiteY53" fmla="*/ 1162050 h 1743075"/>
              <a:gd name="connsiteX54" fmla="*/ 3807618 w 3812273"/>
              <a:gd name="connsiteY54" fmla="*/ 1278731 h 1743075"/>
              <a:gd name="connsiteX55" fmla="*/ 3809999 w 3812273"/>
              <a:gd name="connsiteY55" fmla="*/ 1357314 h 1743075"/>
              <a:gd name="connsiteX56" fmla="*/ 3769518 w 3812273"/>
              <a:gd name="connsiteY56" fmla="*/ 1376362 h 1743075"/>
              <a:gd name="connsiteX57" fmla="*/ 3724274 w 3812273"/>
              <a:gd name="connsiteY57" fmla="*/ 1426370 h 1743075"/>
              <a:gd name="connsiteX58" fmla="*/ 3740943 w 3812273"/>
              <a:gd name="connsiteY58" fmla="*/ 1514475 h 1743075"/>
              <a:gd name="connsiteX59" fmla="*/ 3626643 w 3812273"/>
              <a:gd name="connsiteY59" fmla="*/ 1562100 h 1743075"/>
              <a:gd name="connsiteX60" fmla="*/ 3531393 w 3812273"/>
              <a:gd name="connsiteY60" fmla="*/ 1609725 h 1743075"/>
              <a:gd name="connsiteX61" fmla="*/ 3321843 w 3812273"/>
              <a:gd name="connsiteY61" fmla="*/ 1666875 h 1743075"/>
              <a:gd name="connsiteX62" fmla="*/ 3131343 w 3812273"/>
              <a:gd name="connsiteY62" fmla="*/ 1724025 h 1743075"/>
              <a:gd name="connsiteX63" fmla="*/ 2883693 w 3812273"/>
              <a:gd name="connsiteY63" fmla="*/ 1695450 h 1743075"/>
              <a:gd name="connsiteX64" fmla="*/ 2616993 w 3812273"/>
              <a:gd name="connsiteY64" fmla="*/ 1685925 h 1743075"/>
              <a:gd name="connsiteX65" fmla="*/ 2331243 w 3812273"/>
              <a:gd name="connsiteY65" fmla="*/ 1619250 h 1743075"/>
              <a:gd name="connsiteX66" fmla="*/ 2055018 w 3812273"/>
              <a:gd name="connsiteY66" fmla="*/ 1647825 h 1743075"/>
              <a:gd name="connsiteX67" fmla="*/ 1816893 w 3812273"/>
              <a:gd name="connsiteY67" fmla="*/ 1666875 h 1743075"/>
              <a:gd name="connsiteX68" fmla="*/ 1702593 w 3812273"/>
              <a:gd name="connsiteY68" fmla="*/ 1638300 h 1743075"/>
              <a:gd name="connsiteX69" fmla="*/ 1476523 w 3812273"/>
              <a:gd name="connsiteY69" fmla="*/ 1695450 h 1743075"/>
              <a:gd name="connsiteX70" fmla="*/ 1321593 w 3812273"/>
              <a:gd name="connsiteY70" fmla="*/ 1714500 h 1743075"/>
              <a:gd name="connsiteX71" fmla="*/ 1002150 w 3812273"/>
              <a:gd name="connsiteY71" fmla="*/ 1743075 h 1743075"/>
              <a:gd name="connsiteX72" fmla="*/ 823704 w 3812273"/>
              <a:gd name="connsiteY72" fmla="*/ 1700212 h 1743075"/>
              <a:gd name="connsiteX73" fmla="*/ 748157 w 3812273"/>
              <a:gd name="connsiteY73" fmla="*/ 1543050 h 1743075"/>
              <a:gd name="connsiteX74" fmla="*/ 621150 w 3812273"/>
              <a:gd name="connsiteY74" fmla="*/ 1390650 h 1743075"/>
              <a:gd name="connsiteX75" fmla="*/ 504340 w 3812273"/>
              <a:gd name="connsiteY75" fmla="*/ 1238250 h 1743075"/>
              <a:gd name="connsiteX76" fmla="*/ 283368 w 3812273"/>
              <a:gd name="connsiteY76" fmla="*/ 1133475 h 1743075"/>
              <a:gd name="connsiteX77" fmla="*/ 169068 w 3812273"/>
              <a:gd name="connsiteY77" fmla="*/ 971550 h 1743075"/>
              <a:gd name="connsiteX78" fmla="*/ 26193 w 3812273"/>
              <a:gd name="connsiteY78" fmla="*/ 904875 h 1743075"/>
              <a:gd name="connsiteX79" fmla="*/ 0 w 3812273"/>
              <a:gd name="connsiteY79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328862 w 3812273"/>
              <a:gd name="connsiteY39" fmla="*/ 664370 h 1743075"/>
              <a:gd name="connsiteX40" fmla="*/ 2345531 w 3812273"/>
              <a:gd name="connsiteY40" fmla="*/ 709612 h 1743075"/>
              <a:gd name="connsiteX41" fmla="*/ 2386012 w 3812273"/>
              <a:gd name="connsiteY41" fmla="*/ 733426 h 1743075"/>
              <a:gd name="connsiteX42" fmla="*/ 2440781 w 3812273"/>
              <a:gd name="connsiteY42" fmla="*/ 792957 h 1743075"/>
              <a:gd name="connsiteX43" fmla="*/ 2471736 w 3812273"/>
              <a:gd name="connsiteY43" fmla="*/ 862013 h 1743075"/>
              <a:gd name="connsiteX44" fmla="*/ 2516981 w 3812273"/>
              <a:gd name="connsiteY44" fmla="*/ 876301 h 1743075"/>
              <a:gd name="connsiteX45" fmla="*/ 2624137 w 3812273"/>
              <a:gd name="connsiteY45" fmla="*/ 912020 h 1743075"/>
              <a:gd name="connsiteX46" fmla="*/ 2712243 w 3812273"/>
              <a:gd name="connsiteY46" fmla="*/ 959644 h 1743075"/>
              <a:gd name="connsiteX47" fmla="*/ 2828924 w 3812273"/>
              <a:gd name="connsiteY47" fmla="*/ 1021556 h 1743075"/>
              <a:gd name="connsiteX48" fmla="*/ 3002755 w 3812273"/>
              <a:gd name="connsiteY48" fmla="*/ 1095375 h 1743075"/>
              <a:gd name="connsiteX49" fmla="*/ 3121818 w 3812273"/>
              <a:gd name="connsiteY49" fmla="*/ 1171575 h 1743075"/>
              <a:gd name="connsiteX50" fmla="*/ 3262312 w 3812273"/>
              <a:gd name="connsiteY50" fmla="*/ 1173956 h 1743075"/>
              <a:gd name="connsiteX51" fmla="*/ 3407568 w 3812273"/>
              <a:gd name="connsiteY51" fmla="*/ 1104900 h 1743075"/>
              <a:gd name="connsiteX52" fmla="*/ 3507580 w 3812273"/>
              <a:gd name="connsiteY52" fmla="*/ 1090612 h 1743075"/>
              <a:gd name="connsiteX53" fmla="*/ 3664743 w 3812273"/>
              <a:gd name="connsiteY53" fmla="*/ 1162050 h 1743075"/>
              <a:gd name="connsiteX54" fmla="*/ 3807618 w 3812273"/>
              <a:gd name="connsiteY54" fmla="*/ 1278731 h 1743075"/>
              <a:gd name="connsiteX55" fmla="*/ 3809999 w 3812273"/>
              <a:gd name="connsiteY55" fmla="*/ 1357314 h 1743075"/>
              <a:gd name="connsiteX56" fmla="*/ 3769518 w 3812273"/>
              <a:gd name="connsiteY56" fmla="*/ 1376362 h 1743075"/>
              <a:gd name="connsiteX57" fmla="*/ 3724274 w 3812273"/>
              <a:gd name="connsiteY57" fmla="*/ 1426370 h 1743075"/>
              <a:gd name="connsiteX58" fmla="*/ 3740943 w 3812273"/>
              <a:gd name="connsiteY58" fmla="*/ 1514475 h 1743075"/>
              <a:gd name="connsiteX59" fmla="*/ 3626643 w 3812273"/>
              <a:gd name="connsiteY59" fmla="*/ 1562100 h 1743075"/>
              <a:gd name="connsiteX60" fmla="*/ 3531393 w 3812273"/>
              <a:gd name="connsiteY60" fmla="*/ 1609725 h 1743075"/>
              <a:gd name="connsiteX61" fmla="*/ 3321843 w 3812273"/>
              <a:gd name="connsiteY61" fmla="*/ 1666875 h 1743075"/>
              <a:gd name="connsiteX62" fmla="*/ 3131343 w 3812273"/>
              <a:gd name="connsiteY62" fmla="*/ 1724025 h 1743075"/>
              <a:gd name="connsiteX63" fmla="*/ 2883693 w 3812273"/>
              <a:gd name="connsiteY63" fmla="*/ 1695450 h 1743075"/>
              <a:gd name="connsiteX64" fmla="*/ 2616993 w 3812273"/>
              <a:gd name="connsiteY64" fmla="*/ 1685925 h 1743075"/>
              <a:gd name="connsiteX65" fmla="*/ 2331243 w 3812273"/>
              <a:gd name="connsiteY65" fmla="*/ 1619250 h 1743075"/>
              <a:gd name="connsiteX66" fmla="*/ 2055018 w 3812273"/>
              <a:gd name="connsiteY66" fmla="*/ 1647825 h 1743075"/>
              <a:gd name="connsiteX67" fmla="*/ 1816893 w 3812273"/>
              <a:gd name="connsiteY67" fmla="*/ 1666875 h 1743075"/>
              <a:gd name="connsiteX68" fmla="*/ 1702593 w 3812273"/>
              <a:gd name="connsiteY68" fmla="*/ 1638300 h 1743075"/>
              <a:gd name="connsiteX69" fmla="*/ 1476523 w 3812273"/>
              <a:gd name="connsiteY69" fmla="*/ 1695450 h 1743075"/>
              <a:gd name="connsiteX70" fmla="*/ 1321593 w 3812273"/>
              <a:gd name="connsiteY70" fmla="*/ 1714500 h 1743075"/>
              <a:gd name="connsiteX71" fmla="*/ 1002150 w 3812273"/>
              <a:gd name="connsiteY71" fmla="*/ 1743075 h 1743075"/>
              <a:gd name="connsiteX72" fmla="*/ 823704 w 3812273"/>
              <a:gd name="connsiteY72" fmla="*/ 1700212 h 1743075"/>
              <a:gd name="connsiteX73" fmla="*/ 748157 w 3812273"/>
              <a:gd name="connsiteY73" fmla="*/ 1543050 h 1743075"/>
              <a:gd name="connsiteX74" fmla="*/ 621150 w 3812273"/>
              <a:gd name="connsiteY74" fmla="*/ 1390650 h 1743075"/>
              <a:gd name="connsiteX75" fmla="*/ 504340 w 3812273"/>
              <a:gd name="connsiteY75" fmla="*/ 1238250 h 1743075"/>
              <a:gd name="connsiteX76" fmla="*/ 283368 w 3812273"/>
              <a:gd name="connsiteY76" fmla="*/ 1133475 h 1743075"/>
              <a:gd name="connsiteX77" fmla="*/ 169068 w 3812273"/>
              <a:gd name="connsiteY77" fmla="*/ 971550 h 1743075"/>
              <a:gd name="connsiteX78" fmla="*/ 26193 w 3812273"/>
              <a:gd name="connsiteY78" fmla="*/ 904875 h 1743075"/>
              <a:gd name="connsiteX79" fmla="*/ 0 w 3812273"/>
              <a:gd name="connsiteY79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45531 w 3812273"/>
              <a:gd name="connsiteY40" fmla="*/ 709612 h 1743075"/>
              <a:gd name="connsiteX41" fmla="*/ 2386012 w 3812273"/>
              <a:gd name="connsiteY41" fmla="*/ 733426 h 1743075"/>
              <a:gd name="connsiteX42" fmla="*/ 2440781 w 3812273"/>
              <a:gd name="connsiteY42" fmla="*/ 792957 h 1743075"/>
              <a:gd name="connsiteX43" fmla="*/ 2471736 w 3812273"/>
              <a:gd name="connsiteY43" fmla="*/ 862013 h 1743075"/>
              <a:gd name="connsiteX44" fmla="*/ 2516981 w 3812273"/>
              <a:gd name="connsiteY44" fmla="*/ 876301 h 1743075"/>
              <a:gd name="connsiteX45" fmla="*/ 2624137 w 3812273"/>
              <a:gd name="connsiteY45" fmla="*/ 912020 h 1743075"/>
              <a:gd name="connsiteX46" fmla="*/ 2712243 w 3812273"/>
              <a:gd name="connsiteY46" fmla="*/ 959644 h 1743075"/>
              <a:gd name="connsiteX47" fmla="*/ 2828924 w 3812273"/>
              <a:gd name="connsiteY47" fmla="*/ 1021556 h 1743075"/>
              <a:gd name="connsiteX48" fmla="*/ 3002755 w 3812273"/>
              <a:gd name="connsiteY48" fmla="*/ 1095375 h 1743075"/>
              <a:gd name="connsiteX49" fmla="*/ 3121818 w 3812273"/>
              <a:gd name="connsiteY49" fmla="*/ 1171575 h 1743075"/>
              <a:gd name="connsiteX50" fmla="*/ 3262312 w 3812273"/>
              <a:gd name="connsiteY50" fmla="*/ 1173956 h 1743075"/>
              <a:gd name="connsiteX51" fmla="*/ 3407568 w 3812273"/>
              <a:gd name="connsiteY51" fmla="*/ 1104900 h 1743075"/>
              <a:gd name="connsiteX52" fmla="*/ 3507580 w 3812273"/>
              <a:gd name="connsiteY52" fmla="*/ 1090612 h 1743075"/>
              <a:gd name="connsiteX53" fmla="*/ 3664743 w 3812273"/>
              <a:gd name="connsiteY53" fmla="*/ 1162050 h 1743075"/>
              <a:gd name="connsiteX54" fmla="*/ 3807618 w 3812273"/>
              <a:gd name="connsiteY54" fmla="*/ 1278731 h 1743075"/>
              <a:gd name="connsiteX55" fmla="*/ 3809999 w 3812273"/>
              <a:gd name="connsiteY55" fmla="*/ 1357314 h 1743075"/>
              <a:gd name="connsiteX56" fmla="*/ 3769518 w 3812273"/>
              <a:gd name="connsiteY56" fmla="*/ 1376362 h 1743075"/>
              <a:gd name="connsiteX57" fmla="*/ 3724274 w 3812273"/>
              <a:gd name="connsiteY57" fmla="*/ 1426370 h 1743075"/>
              <a:gd name="connsiteX58" fmla="*/ 3740943 w 3812273"/>
              <a:gd name="connsiteY58" fmla="*/ 1514475 h 1743075"/>
              <a:gd name="connsiteX59" fmla="*/ 3626643 w 3812273"/>
              <a:gd name="connsiteY59" fmla="*/ 1562100 h 1743075"/>
              <a:gd name="connsiteX60" fmla="*/ 3531393 w 3812273"/>
              <a:gd name="connsiteY60" fmla="*/ 1609725 h 1743075"/>
              <a:gd name="connsiteX61" fmla="*/ 3321843 w 3812273"/>
              <a:gd name="connsiteY61" fmla="*/ 1666875 h 1743075"/>
              <a:gd name="connsiteX62" fmla="*/ 3131343 w 3812273"/>
              <a:gd name="connsiteY62" fmla="*/ 1724025 h 1743075"/>
              <a:gd name="connsiteX63" fmla="*/ 2883693 w 3812273"/>
              <a:gd name="connsiteY63" fmla="*/ 1695450 h 1743075"/>
              <a:gd name="connsiteX64" fmla="*/ 2616993 w 3812273"/>
              <a:gd name="connsiteY64" fmla="*/ 1685925 h 1743075"/>
              <a:gd name="connsiteX65" fmla="*/ 2331243 w 3812273"/>
              <a:gd name="connsiteY65" fmla="*/ 1619250 h 1743075"/>
              <a:gd name="connsiteX66" fmla="*/ 2055018 w 3812273"/>
              <a:gd name="connsiteY66" fmla="*/ 1647825 h 1743075"/>
              <a:gd name="connsiteX67" fmla="*/ 1816893 w 3812273"/>
              <a:gd name="connsiteY67" fmla="*/ 1666875 h 1743075"/>
              <a:gd name="connsiteX68" fmla="*/ 1702593 w 3812273"/>
              <a:gd name="connsiteY68" fmla="*/ 1638300 h 1743075"/>
              <a:gd name="connsiteX69" fmla="*/ 1476523 w 3812273"/>
              <a:gd name="connsiteY69" fmla="*/ 1695450 h 1743075"/>
              <a:gd name="connsiteX70" fmla="*/ 1321593 w 3812273"/>
              <a:gd name="connsiteY70" fmla="*/ 1714500 h 1743075"/>
              <a:gd name="connsiteX71" fmla="*/ 1002150 w 3812273"/>
              <a:gd name="connsiteY71" fmla="*/ 1743075 h 1743075"/>
              <a:gd name="connsiteX72" fmla="*/ 823704 w 3812273"/>
              <a:gd name="connsiteY72" fmla="*/ 1700212 h 1743075"/>
              <a:gd name="connsiteX73" fmla="*/ 748157 w 3812273"/>
              <a:gd name="connsiteY73" fmla="*/ 1543050 h 1743075"/>
              <a:gd name="connsiteX74" fmla="*/ 621150 w 3812273"/>
              <a:gd name="connsiteY74" fmla="*/ 1390650 h 1743075"/>
              <a:gd name="connsiteX75" fmla="*/ 504340 w 3812273"/>
              <a:gd name="connsiteY75" fmla="*/ 1238250 h 1743075"/>
              <a:gd name="connsiteX76" fmla="*/ 283368 w 3812273"/>
              <a:gd name="connsiteY76" fmla="*/ 1133475 h 1743075"/>
              <a:gd name="connsiteX77" fmla="*/ 169068 w 3812273"/>
              <a:gd name="connsiteY77" fmla="*/ 971550 h 1743075"/>
              <a:gd name="connsiteX78" fmla="*/ 26193 w 3812273"/>
              <a:gd name="connsiteY78" fmla="*/ 904875 h 1743075"/>
              <a:gd name="connsiteX79" fmla="*/ 0 w 3812273"/>
              <a:gd name="connsiteY79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36639 w 3812273"/>
              <a:gd name="connsiteY40" fmla="*/ 766762 h 1743075"/>
              <a:gd name="connsiteX41" fmla="*/ 2386012 w 3812273"/>
              <a:gd name="connsiteY41" fmla="*/ 733426 h 1743075"/>
              <a:gd name="connsiteX42" fmla="*/ 2440781 w 3812273"/>
              <a:gd name="connsiteY42" fmla="*/ 792957 h 1743075"/>
              <a:gd name="connsiteX43" fmla="*/ 2471736 w 3812273"/>
              <a:gd name="connsiteY43" fmla="*/ 862013 h 1743075"/>
              <a:gd name="connsiteX44" fmla="*/ 2516981 w 3812273"/>
              <a:gd name="connsiteY44" fmla="*/ 876301 h 1743075"/>
              <a:gd name="connsiteX45" fmla="*/ 2624137 w 3812273"/>
              <a:gd name="connsiteY45" fmla="*/ 912020 h 1743075"/>
              <a:gd name="connsiteX46" fmla="*/ 2712243 w 3812273"/>
              <a:gd name="connsiteY46" fmla="*/ 959644 h 1743075"/>
              <a:gd name="connsiteX47" fmla="*/ 2828924 w 3812273"/>
              <a:gd name="connsiteY47" fmla="*/ 1021556 h 1743075"/>
              <a:gd name="connsiteX48" fmla="*/ 3002755 w 3812273"/>
              <a:gd name="connsiteY48" fmla="*/ 1095375 h 1743075"/>
              <a:gd name="connsiteX49" fmla="*/ 3121818 w 3812273"/>
              <a:gd name="connsiteY49" fmla="*/ 1171575 h 1743075"/>
              <a:gd name="connsiteX50" fmla="*/ 3262312 w 3812273"/>
              <a:gd name="connsiteY50" fmla="*/ 1173956 h 1743075"/>
              <a:gd name="connsiteX51" fmla="*/ 3407568 w 3812273"/>
              <a:gd name="connsiteY51" fmla="*/ 1104900 h 1743075"/>
              <a:gd name="connsiteX52" fmla="*/ 3507580 w 3812273"/>
              <a:gd name="connsiteY52" fmla="*/ 1090612 h 1743075"/>
              <a:gd name="connsiteX53" fmla="*/ 3664743 w 3812273"/>
              <a:gd name="connsiteY53" fmla="*/ 1162050 h 1743075"/>
              <a:gd name="connsiteX54" fmla="*/ 3807618 w 3812273"/>
              <a:gd name="connsiteY54" fmla="*/ 1278731 h 1743075"/>
              <a:gd name="connsiteX55" fmla="*/ 3809999 w 3812273"/>
              <a:gd name="connsiteY55" fmla="*/ 1357314 h 1743075"/>
              <a:gd name="connsiteX56" fmla="*/ 3769518 w 3812273"/>
              <a:gd name="connsiteY56" fmla="*/ 1376362 h 1743075"/>
              <a:gd name="connsiteX57" fmla="*/ 3724274 w 3812273"/>
              <a:gd name="connsiteY57" fmla="*/ 1426370 h 1743075"/>
              <a:gd name="connsiteX58" fmla="*/ 3740943 w 3812273"/>
              <a:gd name="connsiteY58" fmla="*/ 1514475 h 1743075"/>
              <a:gd name="connsiteX59" fmla="*/ 3626643 w 3812273"/>
              <a:gd name="connsiteY59" fmla="*/ 1562100 h 1743075"/>
              <a:gd name="connsiteX60" fmla="*/ 3531393 w 3812273"/>
              <a:gd name="connsiteY60" fmla="*/ 1609725 h 1743075"/>
              <a:gd name="connsiteX61" fmla="*/ 3321843 w 3812273"/>
              <a:gd name="connsiteY61" fmla="*/ 1666875 h 1743075"/>
              <a:gd name="connsiteX62" fmla="*/ 3131343 w 3812273"/>
              <a:gd name="connsiteY62" fmla="*/ 1724025 h 1743075"/>
              <a:gd name="connsiteX63" fmla="*/ 2883693 w 3812273"/>
              <a:gd name="connsiteY63" fmla="*/ 1695450 h 1743075"/>
              <a:gd name="connsiteX64" fmla="*/ 2616993 w 3812273"/>
              <a:gd name="connsiteY64" fmla="*/ 1685925 h 1743075"/>
              <a:gd name="connsiteX65" fmla="*/ 2331243 w 3812273"/>
              <a:gd name="connsiteY65" fmla="*/ 1619250 h 1743075"/>
              <a:gd name="connsiteX66" fmla="*/ 2055018 w 3812273"/>
              <a:gd name="connsiteY66" fmla="*/ 1647825 h 1743075"/>
              <a:gd name="connsiteX67" fmla="*/ 1816893 w 3812273"/>
              <a:gd name="connsiteY67" fmla="*/ 1666875 h 1743075"/>
              <a:gd name="connsiteX68" fmla="*/ 1702593 w 3812273"/>
              <a:gd name="connsiteY68" fmla="*/ 1638300 h 1743075"/>
              <a:gd name="connsiteX69" fmla="*/ 1476523 w 3812273"/>
              <a:gd name="connsiteY69" fmla="*/ 1695450 h 1743075"/>
              <a:gd name="connsiteX70" fmla="*/ 1321593 w 3812273"/>
              <a:gd name="connsiteY70" fmla="*/ 1714500 h 1743075"/>
              <a:gd name="connsiteX71" fmla="*/ 1002150 w 3812273"/>
              <a:gd name="connsiteY71" fmla="*/ 1743075 h 1743075"/>
              <a:gd name="connsiteX72" fmla="*/ 823704 w 3812273"/>
              <a:gd name="connsiteY72" fmla="*/ 1700212 h 1743075"/>
              <a:gd name="connsiteX73" fmla="*/ 748157 w 3812273"/>
              <a:gd name="connsiteY73" fmla="*/ 1543050 h 1743075"/>
              <a:gd name="connsiteX74" fmla="*/ 621150 w 3812273"/>
              <a:gd name="connsiteY74" fmla="*/ 1390650 h 1743075"/>
              <a:gd name="connsiteX75" fmla="*/ 504340 w 3812273"/>
              <a:gd name="connsiteY75" fmla="*/ 1238250 h 1743075"/>
              <a:gd name="connsiteX76" fmla="*/ 283368 w 3812273"/>
              <a:gd name="connsiteY76" fmla="*/ 1133475 h 1743075"/>
              <a:gd name="connsiteX77" fmla="*/ 169068 w 3812273"/>
              <a:gd name="connsiteY77" fmla="*/ 971550 h 1743075"/>
              <a:gd name="connsiteX78" fmla="*/ 26193 w 3812273"/>
              <a:gd name="connsiteY78" fmla="*/ 904875 h 1743075"/>
              <a:gd name="connsiteX79" fmla="*/ 0 w 3812273"/>
              <a:gd name="connsiteY79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36639 w 3812273"/>
              <a:gd name="connsiteY40" fmla="*/ 766762 h 1743075"/>
              <a:gd name="connsiteX41" fmla="*/ 2363781 w 3812273"/>
              <a:gd name="connsiteY41" fmla="*/ 814389 h 1743075"/>
              <a:gd name="connsiteX42" fmla="*/ 2440781 w 3812273"/>
              <a:gd name="connsiteY42" fmla="*/ 792957 h 1743075"/>
              <a:gd name="connsiteX43" fmla="*/ 2471736 w 3812273"/>
              <a:gd name="connsiteY43" fmla="*/ 862013 h 1743075"/>
              <a:gd name="connsiteX44" fmla="*/ 2516981 w 3812273"/>
              <a:gd name="connsiteY44" fmla="*/ 876301 h 1743075"/>
              <a:gd name="connsiteX45" fmla="*/ 2624137 w 3812273"/>
              <a:gd name="connsiteY45" fmla="*/ 912020 h 1743075"/>
              <a:gd name="connsiteX46" fmla="*/ 2712243 w 3812273"/>
              <a:gd name="connsiteY46" fmla="*/ 959644 h 1743075"/>
              <a:gd name="connsiteX47" fmla="*/ 2828924 w 3812273"/>
              <a:gd name="connsiteY47" fmla="*/ 1021556 h 1743075"/>
              <a:gd name="connsiteX48" fmla="*/ 3002755 w 3812273"/>
              <a:gd name="connsiteY48" fmla="*/ 1095375 h 1743075"/>
              <a:gd name="connsiteX49" fmla="*/ 3121818 w 3812273"/>
              <a:gd name="connsiteY49" fmla="*/ 1171575 h 1743075"/>
              <a:gd name="connsiteX50" fmla="*/ 3262312 w 3812273"/>
              <a:gd name="connsiteY50" fmla="*/ 1173956 h 1743075"/>
              <a:gd name="connsiteX51" fmla="*/ 3407568 w 3812273"/>
              <a:gd name="connsiteY51" fmla="*/ 1104900 h 1743075"/>
              <a:gd name="connsiteX52" fmla="*/ 3507580 w 3812273"/>
              <a:gd name="connsiteY52" fmla="*/ 1090612 h 1743075"/>
              <a:gd name="connsiteX53" fmla="*/ 3664743 w 3812273"/>
              <a:gd name="connsiteY53" fmla="*/ 1162050 h 1743075"/>
              <a:gd name="connsiteX54" fmla="*/ 3807618 w 3812273"/>
              <a:gd name="connsiteY54" fmla="*/ 1278731 h 1743075"/>
              <a:gd name="connsiteX55" fmla="*/ 3809999 w 3812273"/>
              <a:gd name="connsiteY55" fmla="*/ 1357314 h 1743075"/>
              <a:gd name="connsiteX56" fmla="*/ 3769518 w 3812273"/>
              <a:gd name="connsiteY56" fmla="*/ 1376362 h 1743075"/>
              <a:gd name="connsiteX57" fmla="*/ 3724274 w 3812273"/>
              <a:gd name="connsiteY57" fmla="*/ 1426370 h 1743075"/>
              <a:gd name="connsiteX58" fmla="*/ 3740943 w 3812273"/>
              <a:gd name="connsiteY58" fmla="*/ 1514475 h 1743075"/>
              <a:gd name="connsiteX59" fmla="*/ 3626643 w 3812273"/>
              <a:gd name="connsiteY59" fmla="*/ 1562100 h 1743075"/>
              <a:gd name="connsiteX60" fmla="*/ 3531393 w 3812273"/>
              <a:gd name="connsiteY60" fmla="*/ 1609725 h 1743075"/>
              <a:gd name="connsiteX61" fmla="*/ 3321843 w 3812273"/>
              <a:gd name="connsiteY61" fmla="*/ 1666875 h 1743075"/>
              <a:gd name="connsiteX62" fmla="*/ 3131343 w 3812273"/>
              <a:gd name="connsiteY62" fmla="*/ 1724025 h 1743075"/>
              <a:gd name="connsiteX63" fmla="*/ 2883693 w 3812273"/>
              <a:gd name="connsiteY63" fmla="*/ 1695450 h 1743075"/>
              <a:gd name="connsiteX64" fmla="*/ 2616993 w 3812273"/>
              <a:gd name="connsiteY64" fmla="*/ 1685925 h 1743075"/>
              <a:gd name="connsiteX65" fmla="*/ 2331243 w 3812273"/>
              <a:gd name="connsiteY65" fmla="*/ 1619250 h 1743075"/>
              <a:gd name="connsiteX66" fmla="*/ 2055018 w 3812273"/>
              <a:gd name="connsiteY66" fmla="*/ 1647825 h 1743075"/>
              <a:gd name="connsiteX67" fmla="*/ 1816893 w 3812273"/>
              <a:gd name="connsiteY67" fmla="*/ 1666875 h 1743075"/>
              <a:gd name="connsiteX68" fmla="*/ 1702593 w 3812273"/>
              <a:gd name="connsiteY68" fmla="*/ 1638300 h 1743075"/>
              <a:gd name="connsiteX69" fmla="*/ 1476523 w 3812273"/>
              <a:gd name="connsiteY69" fmla="*/ 1695450 h 1743075"/>
              <a:gd name="connsiteX70" fmla="*/ 1321593 w 3812273"/>
              <a:gd name="connsiteY70" fmla="*/ 1714500 h 1743075"/>
              <a:gd name="connsiteX71" fmla="*/ 1002150 w 3812273"/>
              <a:gd name="connsiteY71" fmla="*/ 1743075 h 1743075"/>
              <a:gd name="connsiteX72" fmla="*/ 823704 w 3812273"/>
              <a:gd name="connsiteY72" fmla="*/ 1700212 h 1743075"/>
              <a:gd name="connsiteX73" fmla="*/ 748157 w 3812273"/>
              <a:gd name="connsiteY73" fmla="*/ 1543050 h 1743075"/>
              <a:gd name="connsiteX74" fmla="*/ 621150 w 3812273"/>
              <a:gd name="connsiteY74" fmla="*/ 1390650 h 1743075"/>
              <a:gd name="connsiteX75" fmla="*/ 504340 w 3812273"/>
              <a:gd name="connsiteY75" fmla="*/ 1238250 h 1743075"/>
              <a:gd name="connsiteX76" fmla="*/ 283368 w 3812273"/>
              <a:gd name="connsiteY76" fmla="*/ 1133475 h 1743075"/>
              <a:gd name="connsiteX77" fmla="*/ 169068 w 3812273"/>
              <a:gd name="connsiteY77" fmla="*/ 971550 h 1743075"/>
              <a:gd name="connsiteX78" fmla="*/ 26193 w 3812273"/>
              <a:gd name="connsiteY78" fmla="*/ 904875 h 1743075"/>
              <a:gd name="connsiteX79" fmla="*/ 0 w 3812273"/>
              <a:gd name="connsiteY79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36639 w 3812273"/>
              <a:gd name="connsiteY40" fmla="*/ 766762 h 1743075"/>
              <a:gd name="connsiteX41" fmla="*/ 2363781 w 3812273"/>
              <a:gd name="connsiteY41" fmla="*/ 814389 h 1743075"/>
              <a:gd name="connsiteX42" fmla="*/ 2405211 w 3812273"/>
              <a:gd name="connsiteY42" fmla="*/ 878682 h 1743075"/>
              <a:gd name="connsiteX43" fmla="*/ 2471736 w 3812273"/>
              <a:gd name="connsiteY43" fmla="*/ 862013 h 1743075"/>
              <a:gd name="connsiteX44" fmla="*/ 2516981 w 3812273"/>
              <a:gd name="connsiteY44" fmla="*/ 876301 h 1743075"/>
              <a:gd name="connsiteX45" fmla="*/ 2624137 w 3812273"/>
              <a:gd name="connsiteY45" fmla="*/ 912020 h 1743075"/>
              <a:gd name="connsiteX46" fmla="*/ 2712243 w 3812273"/>
              <a:gd name="connsiteY46" fmla="*/ 959644 h 1743075"/>
              <a:gd name="connsiteX47" fmla="*/ 2828924 w 3812273"/>
              <a:gd name="connsiteY47" fmla="*/ 1021556 h 1743075"/>
              <a:gd name="connsiteX48" fmla="*/ 3002755 w 3812273"/>
              <a:gd name="connsiteY48" fmla="*/ 1095375 h 1743075"/>
              <a:gd name="connsiteX49" fmla="*/ 3121818 w 3812273"/>
              <a:gd name="connsiteY49" fmla="*/ 1171575 h 1743075"/>
              <a:gd name="connsiteX50" fmla="*/ 3262312 w 3812273"/>
              <a:gd name="connsiteY50" fmla="*/ 1173956 h 1743075"/>
              <a:gd name="connsiteX51" fmla="*/ 3407568 w 3812273"/>
              <a:gd name="connsiteY51" fmla="*/ 1104900 h 1743075"/>
              <a:gd name="connsiteX52" fmla="*/ 3507580 w 3812273"/>
              <a:gd name="connsiteY52" fmla="*/ 1090612 h 1743075"/>
              <a:gd name="connsiteX53" fmla="*/ 3664743 w 3812273"/>
              <a:gd name="connsiteY53" fmla="*/ 1162050 h 1743075"/>
              <a:gd name="connsiteX54" fmla="*/ 3807618 w 3812273"/>
              <a:gd name="connsiteY54" fmla="*/ 1278731 h 1743075"/>
              <a:gd name="connsiteX55" fmla="*/ 3809999 w 3812273"/>
              <a:gd name="connsiteY55" fmla="*/ 1357314 h 1743075"/>
              <a:gd name="connsiteX56" fmla="*/ 3769518 w 3812273"/>
              <a:gd name="connsiteY56" fmla="*/ 1376362 h 1743075"/>
              <a:gd name="connsiteX57" fmla="*/ 3724274 w 3812273"/>
              <a:gd name="connsiteY57" fmla="*/ 1426370 h 1743075"/>
              <a:gd name="connsiteX58" fmla="*/ 3740943 w 3812273"/>
              <a:gd name="connsiteY58" fmla="*/ 1514475 h 1743075"/>
              <a:gd name="connsiteX59" fmla="*/ 3626643 w 3812273"/>
              <a:gd name="connsiteY59" fmla="*/ 1562100 h 1743075"/>
              <a:gd name="connsiteX60" fmla="*/ 3531393 w 3812273"/>
              <a:gd name="connsiteY60" fmla="*/ 1609725 h 1743075"/>
              <a:gd name="connsiteX61" fmla="*/ 3321843 w 3812273"/>
              <a:gd name="connsiteY61" fmla="*/ 1666875 h 1743075"/>
              <a:gd name="connsiteX62" fmla="*/ 3131343 w 3812273"/>
              <a:gd name="connsiteY62" fmla="*/ 1724025 h 1743075"/>
              <a:gd name="connsiteX63" fmla="*/ 2883693 w 3812273"/>
              <a:gd name="connsiteY63" fmla="*/ 1695450 h 1743075"/>
              <a:gd name="connsiteX64" fmla="*/ 2616993 w 3812273"/>
              <a:gd name="connsiteY64" fmla="*/ 1685925 h 1743075"/>
              <a:gd name="connsiteX65" fmla="*/ 2331243 w 3812273"/>
              <a:gd name="connsiteY65" fmla="*/ 1619250 h 1743075"/>
              <a:gd name="connsiteX66" fmla="*/ 2055018 w 3812273"/>
              <a:gd name="connsiteY66" fmla="*/ 1647825 h 1743075"/>
              <a:gd name="connsiteX67" fmla="*/ 1816893 w 3812273"/>
              <a:gd name="connsiteY67" fmla="*/ 1666875 h 1743075"/>
              <a:gd name="connsiteX68" fmla="*/ 1702593 w 3812273"/>
              <a:gd name="connsiteY68" fmla="*/ 1638300 h 1743075"/>
              <a:gd name="connsiteX69" fmla="*/ 1476523 w 3812273"/>
              <a:gd name="connsiteY69" fmla="*/ 1695450 h 1743075"/>
              <a:gd name="connsiteX70" fmla="*/ 1321593 w 3812273"/>
              <a:gd name="connsiteY70" fmla="*/ 1714500 h 1743075"/>
              <a:gd name="connsiteX71" fmla="*/ 1002150 w 3812273"/>
              <a:gd name="connsiteY71" fmla="*/ 1743075 h 1743075"/>
              <a:gd name="connsiteX72" fmla="*/ 823704 w 3812273"/>
              <a:gd name="connsiteY72" fmla="*/ 1700212 h 1743075"/>
              <a:gd name="connsiteX73" fmla="*/ 748157 w 3812273"/>
              <a:gd name="connsiteY73" fmla="*/ 1543050 h 1743075"/>
              <a:gd name="connsiteX74" fmla="*/ 621150 w 3812273"/>
              <a:gd name="connsiteY74" fmla="*/ 1390650 h 1743075"/>
              <a:gd name="connsiteX75" fmla="*/ 504340 w 3812273"/>
              <a:gd name="connsiteY75" fmla="*/ 1238250 h 1743075"/>
              <a:gd name="connsiteX76" fmla="*/ 283368 w 3812273"/>
              <a:gd name="connsiteY76" fmla="*/ 1133475 h 1743075"/>
              <a:gd name="connsiteX77" fmla="*/ 169068 w 3812273"/>
              <a:gd name="connsiteY77" fmla="*/ 971550 h 1743075"/>
              <a:gd name="connsiteX78" fmla="*/ 26193 w 3812273"/>
              <a:gd name="connsiteY78" fmla="*/ 904875 h 1743075"/>
              <a:gd name="connsiteX79" fmla="*/ 0 w 3812273"/>
              <a:gd name="connsiteY79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36639 w 3812273"/>
              <a:gd name="connsiteY40" fmla="*/ 766762 h 1743075"/>
              <a:gd name="connsiteX41" fmla="*/ 2363781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16981 w 3812273"/>
              <a:gd name="connsiteY44" fmla="*/ 876301 h 1743075"/>
              <a:gd name="connsiteX45" fmla="*/ 2624137 w 3812273"/>
              <a:gd name="connsiteY45" fmla="*/ 912020 h 1743075"/>
              <a:gd name="connsiteX46" fmla="*/ 2712243 w 3812273"/>
              <a:gd name="connsiteY46" fmla="*/ 959644 h 1743075"/>
              <a:gd name="connsiteX47" fmla="*/ 2828924 w 3812273"/>
              <a:gd name="connsiteY47" fmla="*/ 1021556 h 1743075"/>
              <a:gd name="connsiteX48" fmla="*/ 3002755 w 3812273"/>
              <a:gd name="connsiteY48" fmla="*/ 1095375 h 1743075"/>
              <a:gd name="connsiteX49" fmla="*/ 3121818 w 3812273"/>
              <a:gd name="connsiteY49" fmla="*/ 1171575 h 1743075"/>
              <a:gd name="connsiteX50" fmla="*/ 3262312 w 3812273"/>
              <a:gd name="connsiteY50" fmla="*/ 1173956 h 1743075"/>
              <a:gd name="connsiteX51" fmla="*/ 3407568 w 3812273"/>
              <a:gd name="connsiteY51" fmla="*/ 1104900 h 1743075"/>
              <a:gd name="connsiteX52" fmla="*/ 3507580 w 3812273"/>
              <a:gd name="connsiteY52" fmla="*/ 1090612 h 1743075"/>
              <a:gd name="connsiteX53" fmla="*/ 3664743 w 3812273"/>
              <a:gd name="connsiteY53" fmla="*/ 1162050 h 1743075"/>
              <a:gd name="connsiteX54" fmla="*/ 3807618 w 3812273"/>
              <a:gd name="connsiteY54" fmla="*/ 1278731 h 1743075"/>
              <a:gd name="connsiteX55" fmla="*/ 3809999 w 3812273"/>
              <a:gd name="connsiteY55" fmla="*/ 1357314 h 1743075"/>
              <a:gd name="connsiteX56" fmla="*/ 3769518 w 3812273"/>
              <a:gd name="connsiteY56" fmla="*/ 1376362 h 1743075"/>
              <a:gd name="connsiteX57" fmla="*/ 3724274 w 3812273"/>
              <a:gd name="connsiteY57" fmla="*/ 1426370 h 1743075"/>
              <a:gd name="connsiteX58" fmla="*/ 3740943 w 3812273"/>
              <a:gd name="connsiteY58" fmla="*/ 1514475 h 1743075"/>
              <a:gd name="connsiteX59" fmla="*/ 3626643 w 3812273"/>
              <a:gd name="connsiteY59" fmla="*/ 1562100 h 1743075"/>
              <a:gd name="connsiteX60" fmla="*/ 3531393 w 3812273"/>
              <a:gd name="connsiteY60" fmla="*/ 1609725 h 1743075"/>
              <a:gd name="connsiteX61" fmla="*/ 3321843 w 3812273"/>
              <a:gd name="connsiteY61" fmla="*/ 1666875 h 1743075"/>
              <a:gd name="connsiteX62" fmla="*/ 3131343 w 3812273"/>
              <a:gd name="connsiteY62" fmla="*/ 1724025 h 1743075"/>
              <a:gd name="connsiteX63" fmla="*/ 2883693 w 3812273"/>
              <a:gd name="connsiteY63" fmla="*/ 1695450 h 1743075"/>
              <a:gd name="connsiteX64" fmla="*/ 2616993 w 3812273"/>
              <a:gd name="connsiteY64" fmla="*/ 1685925 h 1743075"/>
              <a:gd name="connsiteX65" fmla="*/ 2331243 w 3812273"/>
              <a:gd name="connsiteY65" fmla="*/ 1619250 h 1743075"/>
              <a:gd name="connsiteX66" fmla="*/ 2055018 w 3812273"/>
              <a:gd name="connsiteY66" fmla="*/ 1647825 h 1743075"/>
              <a:gd name="connsiteX67" fmla="*/ 1816893 w 3812273"/>
              <a:gd name="connsiteY67" fmla="*/ 1666875 h 1743075"/>
              <a:gd name="connsiteX68" fmla="*/ 1702593 w 3812273"/>
              <a:gd name="connsiteY68" fmla="*/ 1638300 h 1743075"/>
              <a:gd name="connsiteX69" fmla="*/ 1476523 w 3812273"/>
              <a:gd name="connsiteY69" fmla="*/ 1695450 h 1743075"/>
              <a:gd name="connsiteX70" fmla="*/ 1321593 w 3812273"/>
              <a:gd name="connsiteY70" fmla="*/ 1714500 h 1743075"/>
              <a:gd name="connsiteX71" fmla="*/ 1002150 w 3812273"/>
              <a:gd name="connsiteY71" fmla="*/ 1743075 h 1743075"/>
              <a:gd name="connsiteX72" fmla="*/ 823704 w 3812273"/>
              <a:gd name="connsiteY72" fmla="*/ 1700212 h 1743075"/>
              <a:gd name="connsiteX73" fmla="*/ 748157 w 3812273"/>
              <a:gd name="connsiteY73" fmla="*/ 1543050 h 1743075"/>
              <a:gd name="connsiteX74" fmla="*/ 621150 w 3812273"/>
              <a:gd name="connsiteY74" fmla="*/ 1390650 h 1743075"/>
              <a:gd name="connsiteX75" fmla="*/ 504340 w 3812273"/>
              <a:gd name="connsiteY75" fmla="*/ 1238250 h 1743075"/>
              <a:gd name="connsiteX76" fmla="*/ 283368 w 3812273"/>
              <a:gd name="connsiteY76" fmla="*/ 1133475 h 1743075"/>
              <a:gd name="connsiteX77" fmla="*/ 169068 w 3812273"/>
              <a:gd name="connsiteY77" fmla="*/ 971550 h 1743075"/>
              <a:gd name="connsiteX78" fmla="*/ 26193 w 3812273"/>
              <a:gd name="connsiteY78" fmla="*/ 904875 h 1743075"/>
              <a:gd name="connsiteX79" fmla="*/ 0 w 3812273"/>
              <a:gd name="connsiteY79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36639 w 3812273"/>
              <a:gd name="connsiteY40" fmla="*/ 766762 h 1743075"/>
              <a:gd name="connsiteX41" fmla="*/ 2363781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25874 w 3812273"/>
              <a:gd name="connsiteY44" fmla="*/ 938214 h 1743075"/>
              <a:gd name="connsiteX45" fmla="*/ 2624137 w 3812273"/>
              <a:gd name="connsiteY45" fmla="*/ 912020 h 1743075"/>
              <a:gd name="connsiteX46" fmla="*/ 2712243 w 3812273"/>
              <a:gd name="connsiteY46" fmla="*/ 959644 h 1743075"/>
              <a:gd name="connsiteX47" fmla="*/ 2828924 w 3812273"/>
              <a:gd name="connsiteY47" fmla="*/ 1021556 h 1743075"/>
              <a:gd name="connsiteX48" fmla="*/ 3002755 w 3812273"/>
              <a:gd name="connsiteY48" fmla="*/ 1095375 h 1743075"/>
              <a:gd name="connsiteX49" fmla="*/ 3121818 w 3812273"/>
              <a:gd name="connsiteY49" fmla="*/ 1171575 h 1743075"/>
              <a:gd name="connsiteX50" fmla="*/ 3262312 w 3812273"/>
              <a:gd name="connsiteY50" fmla="*/ 1173956 h 1743075"/>
              <a:gd name="connsiteX51" fmla="*/ 3407568 w 3812273"/>
              <a:gd name="connsiteY51" fmla="*/ 1104900 h 1743075"/>
              <a:gd name="connsiteX52" fmla="*/ 3507580 w 3812273"/>
              <a:gd name="connsiteY52" fmla="*/ 1090612 h 1743075"/>
              <a:gd name="connsiteX53" fmla="*/ 3664743 w 3812273"/>
              <a:gd name="connsiteY53" fmla="*/ 1162050 h 1743075"/>
              <a:gd name="connsiteX54" fmla="*/ 3807618 w 3812273"/>
              <a:gd name="connsiteY54" fmla="*/ 1278731 h 1743075"/>
              <a:gd name="connsiteX55" fmla="*/ 3809999 w 3812273"/>
              <a:gd name="connsiteY55" fmla="*/ 1357314 h 1743075"/>
              <a:gd name="connsiteX56" fmla="*/ 3769518 w 3812273"/>
              <a:gd name="connsiteY56" fmla="*/ 1376362 h 1743075"/>
              <a:gd name="connsiteX57" fmla="*/ 3724274 w 3812273"/>
              <a:gd name="connsiteY57" fmla="*/ 1426370 h 1743075"/>
              <a:gd name="connsiteX58" fmla="*/ 3740943 w 3812273"/>
              <a:gd name="connsiteY58" fmla="*/ 1514475 h 1743075"/>
              <a:gd name="connsiteX59" fmla="*/ 3626643 w 3812273"/>
              <a:gd name="connsiteY59" fmla="*/ 1562100 h 1743075"/>
              <a:gd name="connsiteX60" fmla="*/ 3531393 w 3812273"/>
              <a:gd name="connsiteY60" fmla="*/ 1609725 h 1743075"/>
              <a:gd name="connsiteX61" fmla="*/ 3321843 w 3812273"/>
              <a:gd name="connsiteY61" fmla="*/ 1666875 h 1743075"/>
              <a:gd name="connsiteX62" fmla="*/ 3131343 w 3812273"/>
              <a:gd name="connsiteY62" fmla="*/ 1724025 h 1743075"/>
              <a:gd name="connsiteX63" fmla="*/ 2883693 w 3812273"/>
              <a:gd name="connsiteY63" fmla="*/ 1695450 h 1743075"/>
              <a:gd name="connsiteX64" fmla="*/ 2616993 w 3812273"/>
              <a:gd name="connsiteY64" fmla="*/ 1685925 h 1743075"/>
              <a:gd name="connsiteX65" fmla="*/ 2331243 w 3812273"/>
              <a:gd name="connsiteY65" fmla="*/ 1619250 h 1743075"/>
              <a:gd name="connsiteX66" fmla="*/ 2055018 w 3812273"/>
              <a:gd name="connsiteY66" fmla="*/ 1647825 h 1743075"/>
              <a:gd name="connsiteX67" fmla="*/ 1816893 w 3812273"/>
              <a:gd name="connsiteY67" fmla="*/ 1666875 h 1743075"/>
              <a:gd name="connsiteX68" fmla="*/ 1702593 w 3812273"/>
              <a:gd name="connsiteY68" fmla="*/ 1638300 h 1743075"/>
              <a:gd name="connsiteX69" fmla="*/ 1476523 w 3812273"/>
              <a:gd name="connsiteY69" fmla="*/ 1695450 h 1743075"/>
              <a:gd name="connsiteX70" fmla="*/ 1321593 w 3812273"/>
              <a:gd name="connsiteY70" fmla="*/ 1714500 h 1743075"/>
              <a:gd name="connsiteX71" fmla="*/ 1002150 w 3812273"/>
              <a:gd name="connsiteY71" fmla="*/ 1743075 h 1743075"/>
              <a:gd name="connsiteX72" fmla="*/ 823704 w 3812273"/>
              <a:gd name="connsiteY72" fmla="*/ 1700212 h 1743075"/>
              <a:gd name="connsiteX73" fmla="*/ 748157 w 3812273"/>
              <a:gd name="connsiteY73" fmla="*/ 1543050 h 1743075"/>
              <a:gd name="connsiteX74" fmla="*/ 621150 w 3812273"/>
              <a:gd name="connsiteY74" fmla="*/ 1390650 h 1743075"/>
              <a:gd name="connsiteX75" fmla="*/ 504340 w 3812273"/>
              <a:gd name="connsiteY75" fmla="*/ 1238250 h 1743075"/>
              <a:gd name="connsiteX76" fmla="*/ 283368 w 3812273"/>
              <a:gd name="connsiteY76" fmla="*/ 1133475 h 1743075"/>
              <a:gd name="connsiteX77" fmla="*/ 169068 w 3812273"/>
              <a:gd name="connsiteY77" fmla="*/ 971550 h 1743075"/>
              <a:gd name="connsiteX78" fmla="*/ 26193 w 3812273"/>
              <a:gd name="connsiteY78" fmla="*/ 904875 h 1743075"/>
              <a:gd name="connsiteX79" fmla="*/ 0 w 3812273"/>
              <a:gd name="connsiteY79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36639 w 3812273"/>
              <a:gd name="connsiteY40" fmla="*/ 766762 h 1743075"/>
              <a:gd name="connsiteX41" fmla="*/ 2363781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25874 w 3812273"/>
              <a:gd name="connsiteY44" fmla="*/ 938214 h 1743075"/>
              <a:gd name="connsiteX45" fmla="*/ 2646369 w 3812273"/>
              <a:gd name="connsiteY45" fmla="*/ 1007270 h 1743075"/>
              <a:gd name="connsiteX46" fmla="*/ 2712243 w 3812273"/>
              <a:gd name="connsiteY46" fmla="*/ 959644 h 1743075"/>
              <a:gd name="connsiteX47" fmla="*/ 2828924 w 3812273"/>
              <a:gd name="connsiteY47" fmla="*/ 1021556 h 1743075"/>
              <a:gd name="connsiteX48" fmla="*/ 3002755 w 3812273"/>
              <a:gd name="connsiteY48" fmla="*/ 1095375 h 1743075"/>
              <a:gd name="connsiteX49" fmla="*/ 3121818 w 3812273"/>
              <a:gd name="connsiteY49" fmla="*/ 1171575 h 1743075"/>
              <a:gd name="connsiteX50" fmla="*/ 3262312 w 3812273"/>
              <a:gd name="connsiteY50" fmla="*/ 1173956 h 1743075"/>
              <a:gd name="connsiteX51" fmla="*/ 3407568 w 3812273"/>
              <a:gd name="connsiteY51" fmla="*/ 1104900 h 1743075"/>
              <a:gd name="connsiteX52" fmla="*/ 3507580 w 3812273"/>
              <a:gd name="connsiteY52" fmla="*/ 1090612 h 1743075"/>
              <a:gd name="connsiteX53" fmla="*/ 3664743 w 3812273"/>
              <a:gd name="connsiteY53" fmla="*/ 1162050 h 1743075"/>
              <a:gd name="connsiteX54" fmla="*/ 3807618 w 3812273"/>
              <a:gd name="connsiteY54" fmla="*/ 1278731 h 1743075"/>
              <a:gd name="connsiteX55" fmla="*/ 3809999 w 3812273"/>
              <a:gd name="connsiteY55" fmla="*/ 1357314 h 1743075"/>
              <a:gd name="connsiteX56" fmla="*/ 3769518 w 3812273"/>
              <a:gd name="connsiteY56" fmla="*/ 1376362 h 1743075"/>
              <a:gd name="connsiteX57" fmla="*/ 3724274 w 3812273"/>
              <a:gd name="connsiteY57" fmla="*/ 1426370 h 1743075"/>
              <a:gd name="connsiteX58" fmla="*/ 3740943 w 3812273"/>
              <a:gd name="connsiteY58" fmla="*/ 1514475 h 1743075"/>
              <a:gd name="connsiteX59" fmla="*/ 3626643 w 3812273"/>
              <a:gd name="connsiteY59" fmla="*/ 1562100 h 1743075"/>
              <a:gd name="connsiteX60" fmla="*/ 3531393 w 3812273"/>
              <a:gd name="connsiteY60" fmla="*/ 1609725 h 1743075"/>
              <a:gd name="connsiteX61" fmla="*/ 3321843 w 3812273"/>
              <a:gd name="connsiteY61" fmla="*/ 1666875 h 1743075"/>
              <a:gd name="connsiteX62" fmla="*/ 3131343 w 3812273"/>
              <a:gd name="connsiteY62" fmla="*/ 1724025 h 1743075"/>
              <a:gd name="connsiteX63" fmla="*/ 2883693 w 3812273"/>
              <a:gd name="connsiteY63" fmla="*/ 1695450 h 1743075"/>
              <a:gd name="connsiteX64" fmla="*/ 2616993 w 3812273"/>
              <a:gd name="connsiteY64" fmla="*/ 1685925 h 1743075"/>
              <a:gd name="connsiteX65" fmla="*/ 2331243 w 3812273"/>
              <a:gd name="connsiteY65" fmla="*/ 1619250 h 1743075"/>
              <a:gd name="connsiteX66" fmla="*/ 2055018 w 3812273"/>
              <a:gd name="connsiteY66" fmla="*/ 1647825 h 1743075"/>
              <a:gd name="connsiteX67" fmla="*/ 1816893 w 3812273"/>
              <a:gd name="connsiteY67" fmla="*/ 1666875 h 1743075"/>
              <a:gd name="connsiteX68" fmla="*/ 1702593 w 3812273"/>
              <a:gd name="connsiteY68" fmla="*/ 1638300 h 1743075"/>
              <a:gd name="connsiteX69" fmla="*/ 1476523 w 3812273"/>
              <a:gd name="connsiteY69" fmla="*/ 1695450 h 1743075"/>
              <a:gd name="connsiteX70" fmla="*/ 1321593 w 3812273"/>
              <a:gd name="connsiteY70" fmla="*/ 1714500 h 1743075"/>
              <a:gd name="connsiteX71" fmla="*/ 1002150 w 3812273"/>
              <a:gd name="connsiteY71" fmla="*/ 1743075 h 1743075"/>
              <a:gd name="connsiteX72" fmla="*/ 823704 w 3812273"/>
              <a:gd name="connsiteY72" fmla="*/ 1700212 h 1743075"/>
              <a:gd name="connsiteX73" fmla="*/ 748157 w 3812273"/>
              <a:gd name="connsiteY73" fmla="*/ 1543050 h 1743075"/>
              <a:gd name="connsiteX74" fmla="*/ 621150 w 3812273"/>
              <a:gd name="connsiteY74" fmla="*/ 1390650 h 1743075"/>
              <a:gd name="connsiteX75" fmla="*/ 504340 w 3812273"/>
              <a:gd name="connsiteY75" fmla="*/ 1238250 h 1743075"/>
              <a:gd name="connsiteX76" fmla="*/ 283368 w 3812273"/>
              <a:gd name="connsiteY76" fmla="*/ 1133475 h 1743075"/>
              <a:gd name="connsiteX77" fmla="*/ 169068 w 3812273"/>
              <a:gd name="connsiteY77" fmla="*/ 971550 h 1743075"/>
              <a:gd name="connsiteX78" fmla="*/ 26193 w 3812273"/>
              <a:gd name="connsiteY78" fmla="*/ 904875 h 1743075"/>
              <a:gd name="connsiteX79" fmla="*/ 0 w 3812273"/>
              <a:gd name="connsiteY79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36639 w 3812273"/>
              <a:gd name="connsiteY40" fmla="*/ 766762 h 1743075"/>
              <a:gd name="connsiteX41" fmla="*/ 2363781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25874 w 3812273"/>
              <a:gd name="connsiteY44" fmla="*/ 938214 h 1743075"/>
              <a:gd name="connsiteX45" fmla="*/ 2628584 w 3812273"/>
              <a:gd name="connsiteY45" fmla="*/ 978695 h 1743075"/>
              <a:gd name="connsiteX46" fmla="*/ 2712243 w 3812273"/>
              <a:gd name="connsiteY46" fmla="*/ 959644 h 1743075"/>
              <a:gd name="connsiteX47" fmla="*/ 2828924 w 3812273"/>
              <a:gd name="connsiteY47" fmla="*/ 1021556 h 1743075"/>
              <a:gd name="connsiteX48" fmla="*/ 3002755 w 3812273"/>
              <a:gd name="connsiteY48" fmla="*/ 1095375 h 1743075"/>
              <a:gd name="connsiteX49" fmla="*/ 3121818 w 3812273"/>
              <a:gd name="connsiteY49" fmla="*/ 1171575 h 1743075"/>
              <a:gd name="connsiteX50" fmla="*/ 3262312 w 3812273"/>
              <a:gd name="connsiteY50" fmla="*/ 1173956 h 1743075"/>
              <a:gd name="connsiteX51" fmla="*/ 3407568 w 3812273"/>
              <a:gd name="connsiteY51" fmla="*/ 1104900 h 1743075"/>
              <a:gd name="connsiteX52" fmla="*/ 3507580 w 3812273"/>
              <a:gd name="connsiteY52" fmla="*/ 1090612 h 1743075"/>
              <a:gd name="connsiteX53" fmla="*/ 3664743 w 3812273"/>
              <a:gd name="connsiteY53" fmla="*/ 1162050 h 1743075"/>
              <a:gd name="connsiteX54" fmla="*/ 3807618 w 3812273"/>
              <a:gd name="connsiteY54" fmla="*/ 1278731 h 1743075"/>
              <a:gd name="connsiteX55" fmla="*/ 3809999 w 3812273"/>
              <a:gd name="connsiteY55" fmla="*/ 1357314 h 1743075"/>
              <a:gd name="connsiteX56" fmla="*/ 3769518 w 3812273"/>
              <a:gd name="connsiteY56" fmla="*/ 1376362 h 1743075"/>
              <a:gd name="connsiteX57" fmla="*/ 3724274 w 3812273"/>
              <a:gd name="connsiteY57" fmla="*/ 1426370 h 1743075"/>
              <a:gd name="connsiteX58" fmla="*/ 3740943 w 3812273"/>
              <a:gd name="connsiteY58" fmla="*/ 1514475 h 1743075"/>
              <a:gd name="connsiteX59" fmla="*/ 3626643 w 3812273"/>
              <a:gd name="connsiteY59" fmla="*/ 1562100 h 1743075"/>
              <a:gd name="connsiteX60" fmla="*/ 3531393 w 3812273"/>
              <a:gd name="connsiteY60" fmla="*/ 1609725 h 1743075"/>
              <a:gd name="connsiteX61" fmla="*/ 3321843 w 3812273"/>
              <a:gd name="connsiteY61" fmla="*/ 1666875 h 1743075"/>
              <a:gd name="connsiteX62" fmla="*/ 3131343 w 3812273"/>
              <a:gd name="connsiteY62" fmla="*/ 1724025 h 1743075"/>
              <a:gd name="connsiteX63" fmla="*/ 2883693 w 3812273"/>
              <a:gd name="connsiteY63" fmla="*/ 1695450 h 1743075"/>
              <a:gd name="connsiteX64" fmla="*/ 2616993 w 3812273"/>
              <a:gd name="connsiteY64" fmla="*/ 1685925 h 1743075"/>
              <a:gd name="connsiteX65" fmla="*/ 2331243 w 3812273"/>
              <a:gd name="connsiteY65" fmla="*/ 1619250 h 1743075"/>
              <a:gd name="connsiteX66" fmla="*/ 2055018 w 3812273"/>
              <a:gd name="connsiteY66" fmla="*/ 1647825 h 1743075"/>
              <a:gd name="connsiteX67" fmla="*/ 1816893 w 3812273"/>
              <a:gd name="connsiteY67" fmla="*/ 1666875 h 1743075"/>
              <a:gd name="connsiteX68" fmla="*/ 1702593 w 3812273"/>
              <a:gd name="connsiteY68" fmla="*/ 1638300 h 1743075"/>
              <a:gd name="connsiteX69" fmla="*/ 1476523 w 3812273"/>
              <a:gd name="connsiteY69" fmla="*/ 1695450 h 1743075"/>
              <a:gd name="connsiteX70" fmla="*/ 1321593 w 3812273"/>
              <a:gd name="connsiteY70" fmla="*/ 1714500 h 1743075"/>
              <a:gd name="connsiteX71" fmla="*/ 1002150 w 3812273"/>
              <a:gd name="connsiteY71" fmla="*/ 1743075 h 1743075"/>
              <a:gd name="connsiteX72" fmla="*/ 823704 w 3812273"/>
              <a:gd name="connsiteY72" fmla="*/ 1700212 h 1743075"/>
              <a:gd name="connsiteX73" fmla="*/ 748157 w 3812273"/>
              <a:gd name="connsiteY73" fmla="*/ 1543050 h 1743075"/>
              <a:gd name="connsiteX74" fmla="*/ 621150 w 3812273"/>
              <a:gd name="connsiteY74" fmla="*/ 1390650 h 1743075"/>
              <a:gd name="connsiteX75" fmla="*/ 504340 w 3812273"/>
              <a:gd name="connsiteY75" fmla="*/ 1238250 h 1743075"/>
              <a:gd name="connsiteX76" fmla="*/ 283368 w 3812273"/>
              <a:gd name="connsiteY76" fmla="*/ 1133475 h 1743075"/>
              <a:gd name="connsiteX77" fmla="*/ 169068 w 3812273"/>
              <a:gd name="connsiteY77" fmla="*/ 971550 h 1743075"/>
              <a:gd name="connsiteX78" fmla="*/ 26193 w 3812273"/>
              <a:gd name="connsiteY78" fmla="*/ 904875 h 1743075"/>
              <a:gd name="connsiteX79" fmla="*/ 0 w 3812273"/>
              <a:gd name="connsiteY79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36639 w 3812273"/>
              <a:gd name="connsiteY40" fmla="*/ 766762 h 1743075"/>
              <a:gd name="connsiteX41" fmla="*/ 2363781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25874 w 3812273"/>
              <a:gd name="connsiteY44" fmla="*/ 938214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12243 w 3812273"/>
              <a:gd name="connsiteY47" fmla="*/ 959644 h 1743075"/>
              <a:gd name="connsiteX48" fmla="*/ 2828924 w 3812273"/>
              <a:gd name="connsiteY48" fmla="*/ 1021556 h 1743075"/>
              <a:gd name="connsiteX49" fmla="*/ 3002755 w 3812273"/>
              <a:gd name="connsiteY49" fmla="*/ 1095375 h 1743075"/>
              <a:gd name="connsiteX50" fmla="*/ 3121818 w 3812273"/>
              <a:gd name="connsiteY50" fmla="*/ 1171575 h 1743075"/>
              <a:gd name="connsiteX51" fmla="*/ 3262312 w 3812273"/>
              <a:gd name="connsiteY51" fmla="*/ 1173956 h 1743075"/>
              <a:gd name="connsiteX52" fmla="*/ 3407568 w 3812273"/>
              <a:gd name="connsiteY52" fmla="*/ 1104900 h 1743075"/>
              <a:gd name="connsiteX53" fmla="*/ 3507580 w 3812273"/>
              <a:gd name="connsiteY53" fmla="*/ 1090612 h 1743075"/>
              <a:gd name="connsiteX54" fmla="*/ 3664743 w 3812273"/>
              <a:gd name="connsiteY54" fmla="*/ 1162050 h 1743075"/>
              <a:gd name="connsiteX55" fmla="*/ 3807618 w 3812273"/>
              <a:gd name="connsiteY55" fmla="*/ 1278731 h 1743075"/>
              <a:gd name="connsiteX56" fmla="*/ 3809999 w 3812273"/>
              <a:gd name="connsiteY56" fmla="*/ 1357314 h 1743075"/>
              <a:gd name="connsiteX57" fmla="*/ 3769518 w 3812273"/>
              <a:gd name="connsiteY57" fmla="*/ 1376362 h 1743075"/>
              <a:gd name="connsiteX58" fmla="*/ 3724274 w 3812273"/>
              <a:gd name="connsiteY58" fmla="*/ 1426370 h 1743075"/>
              <a:gd name="connsiteX59" fmla="*/ 3740943 w 3812273"/>
              <a:gd name="connsiteY59" fmla="*/ 1514475 h 1743075"/>
              <a:gd name="connsiteX60" fmla="*/ 3626643 w 3812273"/>
              <a:gd name="connsiteY60" fmla="*/ 1562100 h 1743075"/>
              <a:gd name="connsiteX61" fmla="*/ 3531393 w 3812273"/>
              <a:gd name="connsiteY61" fmla="*/ 1609725 h 1743075"/>
              <a:gd name="connsiteX62" fmla="*/ 3321843 w 3812273"/>
              <a:gd name="connsiteY62" fmla="*/ 1666875 h 1743075"/>
              <a:gd name="connsiteX63" fmla="*/ 3131343 w 3812273"/>
              <a:gd name="connsiteY63" fmla="*/ 1724025 h 1743075"/>
              <a:gd name="connsiteX64" fmla="*/ 2883693 w 3812273"/>
              <a:gd name="connsiteY64" fmla="*/ 1695450 h 1743075"/>
              <a:gd name="connsiteX65" fmla="*/ 2616993 w 3812273"/>
              <a:gd name="connsiteY65" fmla="*/ 1685925 h 1743075"/>
              <a:gd name="connsiteX66" fmla="*/ 2331243 w 3812273"/>
              <a:gd name="connsiteY66" fmla="*/ 1619250 h 1743075"/>
              <a:gd name="connsiteX67" fmla="*/ 2055018 w 3812273"/>
              <a:gd name="connsiteY67" fmla="*/ 1647825 h 1743075"/>
              <a:gd name="connsiteX68" fmla="*/ 1816893 w 3812273"/>
              <a:gd name="connsiteY68" fmla="*/ 1666875 h 1743075"/>
              <a:gd name="connsiteX69" fmla="*/ 1702593 w 3812273"/>
              <a:gd name="connsiteY69" fmla="*/ 1638300 h 1743075"/>
              <a:gd name="connsiteX70" fmla="*/ 1476523 w 3812273"/>
              <a:gd name="connsiteY70" fmla="*/ 1695450 h 1743075"/>
              <a:gd name="connsiteX71" fmla="*/ 1321593 w 3812273"/>
              <a:gd name="connsiteY71" fmla="*/ 1714500 h 1743075"/>
              <a:gd name="connsiteX72" fmla="*/ 1002150 w 3812273"/>
              <a:gd name="connsiteY72" fmla="*/ 1743075 h 1743075"/>
              <a:gd name="connsiteX73" fmla="*/ 823704 w 3812273"/>
              <a:gd name="connsiteY73" fmla="*/ 1700212 h 1743075"/>
              <a:gd name="connsiteX74" fmla="*/ 748157 w 3812273"/>
              <a:gd name="connsiteY74" fmla="*/ 1543050 h 1743075"/>
              <a:gd name="connsiteX75" fmla="*/ 621150 w 3812273"/>
              <a:gd name="connsiteY75" fmla="*/ 1390650 h 1743075"/>
              <a:gd name="connsiteX76" fmla="*/ 504340 w 3812273"/>
              <a:gd name="connsiteY76" fmla="*/ 1238250 h 1743075"/>
              <a:gd name="connsiteX77" fmla="*/ 283368 w 3812273"/>
              <a:gd name="connsiteY77" fmla="*/ 1133475 h 1743075"/>
              <a:gd name="connsiteX78" fmla="*/ 169068 w 3812273"/>
              <a:gd name="connsiteY78" fmla="*/ 971550 h 1743075"/>
              <a:gd name="connsiteX79" fmla="*/ 26193 w 3812273"/>
              <a:gd name="connsiteY79" fmla="*/ 904875 h 1743075"/>
              <a:gd name="connsiteX80" fmla="*/ 0 w 3812273"/>
              <a:gd name="connsiteY80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36639 w 3812273"/>
              <a:gd name="connsiteY40" fmla="*/ 766762 h 1743075"/>
              <a:gd name="connsiteX41" fmla="*/ 2363781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12243 w 3812273"/>
              <a:gd name="connsiteY47" fmla="*/ 959644 h 1743075"/>
              <a:gd name="connsiteX48" fmla="*/ 2828924 w 3812273"/>
              <a:gd name="connsiteY48" fmla="*/ 1021556 h 1743075"/>
              <a:gd name="connsiteX49" fmla="*/ 3002755 w 3812273"/>
              <a:gd name="connsiteY49" fmla="*/ 1095375 h 1743075"/>
              <a:gd name="connsiteX50" fmla="*/ 3121818 w 3812273"/>
              <a:gd name="connsiteY50" fmla="*/ 1171575 h 1743075"/>
              <a:gd name="connsiteX51" fmla="*/ 3262312 w 3812273"/>
              <a:gd name="connsiteY51" fmla="*/ 1173956 h 1743075"/>
              <a:gd name="connsiteX52" fmla="*/ 3407568 w 3812273"/>
              <a:gd name="connsiteY52" fmla="*/ 1104900 h 1743075"/>
              <a:gd name="connsiteX53" fmla="*/ 3507580 w 3812273"/>
              <a:gd name="connsiteY53" fmla="*/ 1090612 h 1743075"/>
              <a:gd name="connsiteX54" fmla="*/ 3664743 w 3812273"/>
              <a:gd name="connsiteY54" fmla="*/ 1162050 h 1743075"/>
              <a:gd name="connsiteX55" fmla="*/ 3807618 w 3812273"/>
              <a:gd name="connsiteY55" fmla="*/ 1278731 h 1743075"/>
              <a:gd name="connsiteX56" fmla="*/ 3809999 w 3812273"/>
              <a:gd name="connsiteY56" fmla="*/ 1357314 h 1743075"/>
              <a:gd name="connsiteX57" fmla="*/ 3769518 w 3812273"/>
              <a:gd name="connsiteY57" fmla="*/ 1376362 h 1743075"/>
              <a:gd name="connsiteX58" fmla="*/ 3724274 w 3812273"/>
              <a:gd name="connsiteY58" fmla="*/ 1426370 h 1743075"/>
              <a:gd name="connsiteX59" fmla="*/ 3740943 w 3812273"/>
              <a:gd name="connsiteY59" fmla="*/ 1514475 h 1743075"/>
              <a:gd name="connsiteX60" fmla="*/ 3626643 w 3812273"/>
              <a:gd name="connsiteY60" fmla="*/ 1562100 h 1743075"/>
              <a:gd name="connsiteX61" fmla="*/ 3531393 w 3812273"/>
              <a:gd name="connsiteY61" fmla="*/ 1609725 h 1743075"/>
              <a:gd name="connsiteX62" fmla="*/ 3321843 w 3812273"/>
              <a:gd name="connsiteY62" fmla="*/ 1666875 h 1743075"/>
              <a:gd name="connsiteX63" fmla="*/ 3131343 w 3812273"/>
              <a:gd name="connsiteY63" fmla="*/ 1724025 h 1743075"/>
              <a:gd name="connsiteX64" fmla="*/ 2883693 w 3812273"/>
              <a:gd name="connsiteY64" fmla="*/ 1695450 h 1743075"/>
              <a:gd name="connsiteX65" fmla="*/ 2616993 w 3812273"/>
              <a:gd name="connsiteY65" fmla="*/ 1685925 h 1743075"/>
              <a:gd name="connsiteX66" fmla="*/ 2331243 w 3812273"/>
              <a:gd name="connsiteY66" fmla="*/ 1619250 h 1743075"/>
              <a:gd name="connsiteX67" fmla="*/ 2055018 w 3812273"/>
              <a:gd name="connsiteY67" fmla="*/ 1647825 h 1743075"/>
              <a:gd name="connsiteX68" fmla="*/ 1816893 w 3812273"/>
              <a:gd name="connsiteY68" fmla="*/ 1666875 h 1743075"/>
              <a:gd name="connsiteX69" fmla="*/ 1702593 w 3812273"/>
              <a:gd name="connsiteY69" fmla="*/ 1638300 h 1743075"/>
              <a:gd name="connsiteX70" fmla="*/ 1476523 w 3812273"/>
              <a:gd name="connsiteY70" fmla="*/ 1695450 h 1743075"/>
              <a:gd name="connsiteX71" fmla="*/ 1321593 w 3812273"/>
              <a:gd name="connsiteY71" fmla="*/ 1714500 h 1743075"/>
              <a:gd name="connsiteX72" fmla="*/ 1002150 w 3812273"/>
              <a:gd name="connsiteY72" fmla="*/ 1743075 h 1743075"/>
              <a:gd name="connsiteX73" fmla="*/ 823704 w 3812273"/>
              <a:gd name="connsiteY73" fmla="*/ 1700212 h 1743075"/>
              <a:gd name="connsiteX74" fmla="*/ 748157 w 3812273"/>
              <a:gd name="connsiteY74" fmla="*/ 1543050 h 1743075"/>
              <a:gd name="connsiteX75" fmla="*/ 621150 w 3812273"/>
              <a:gd name="connsiteY75" fmla="*/ 1390650 h 1743075"/>
              <a:gd name="connsiteX76" fmla="*/ 504340 w 3812273"/>
              <a:gd name="connsiteY76" fmla="*/ 1238250 h 1743075"/>
              <a:gd name="connsiteX77" fmla="*/ 283368 w 3812273"/>
              <a:gd name="connsiteY77" fmla="*/ 1133475 h 1743075"/>
              <a:gd name="connsiteX78" fmla="*/ 169068 w 3812273"/>
              <a:gd name="connsiteY78" fmla="*/ 971550 h 1743075"/>
              <a:gd name="connsiteX79" fmla="*/ 26193 w 3812273"/>
              <a:gd name="connsiteY79" fmla="*/ 904875 h 1743075"/>
              <a:gd name="connsiteX80" fmla="*/ 0 w 3812273"/>
              <a:gd name="connsiteY80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36639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12243 w 3812273"/>
              <a:gd name="connsiteY47" fmla="*/ 959644 h 1743075"/>
              <a:gd name="connsiteX48" fmla="*/ 2828924 w 3812273"/>
              <a:gd name="connsiteY48" fmla="*/ 1021556 h 1743075"/>
              <a:gd name="connsiteX49" fmla="*/ 3002755 w 3812273"/>
              <a:gd name="connsiteY49" fmla="*/ 1095375 h 1743075"/>
              <a:gd name="connsiteX50" fmla="*/ 3121818 w 3812273"/>
              <a:gd name="connsiteY50" fmla="*/ 1171575 h 1743075"/>
              <a:gd name="connsiteX51" fmla="*/ 3262312 w 3812273"/>
              <a:gd name="connsiteY51" fmla="*/ 1173956 h 1743075"/>
              <a:gd name="connsiteX52" fmla="*/ 3407568 w 3812273"/>
              <a:gd name="connsiteY52" fmla="*/ 1104900 h 1743075"/>
              <a:gd name="connsiteX53" fmla="*/ 3507580 w 3812273"/>
              <a:gd name="connsiteY53" fmla="*/ 1090612 h 1743075"/>
              <a:gd name="connsiteX54" fmla="*/ 3664743 w 3812273"/>
              <a:gd name="connsiteY54" fmla="*/ 1162050 h 1743075"/>
              <a:gd name="connsiteX55" fmla="*/ 3807618 w 3812273"/>
              <a:gd name="connsiteY55" fmla="*/ 1278731 h 1743075"/>
              <a:gd name="connsiteX56" fmla="*/ 3809999 w 3812273"/>
              <a:gd name="connsiteY56" fmla="*/ 1357314 h 1743075"/>
              <a:gd name="connsiteX57" fmla="*/ 3769518 w 3812273"/>
              <a:gd name="connsiteY57" fmla="*/ 1376362 h 1743075"/>
              <a:gd name="connsiteX58" fmla="*/ 3724274 w 3812273"/>
              <a:gd name="connsiteY58" fmla="*/ 1426370 h 1743075"/>
              <a:gd name="connsiteX59" fmla="*/ 3740943 w 3812273"/>
              <a:gd name="connsiteY59" fmla="*/ 1514475 h 1743075"/>
              <a:gd name="connsiteX60" fmla="*/ 3626643 w 3812273"/>
              <a:gd name="connsiteY60" fmla="*/ 1562100 h 1743075"/>
              <a:gd name="connsiteX61" fmla="*/ 3531393 w 3812273"/>
              <a:gd name="connsiteY61" fmla="*/ 1609725 h 1743075"/>
              <a:gd name="connsiteX62" fmla="*/ 3321843 w 3812273"/>
              <a:gd name="connsiteY62" fmla="*/ 1666875 h 1743075"/>
              <a:gd name="connsiteX63" fmla="*/ 3131343 w 3812273"/>
              <a:gd name="connsiteY63" fmla="*/ 1724025 h 1743075"/>
              <a:gd name="connsiteX64" fmla="*/ 2883693 w 3812273"/>
              <a:gd name="connsiteY64" fmla="*/ 1695450 h 1743075"/>
              <a:gd name="connsiteX65" fmla="*/ 2616993 w 3812273"/>
              <a:gd name="connsiteY65" fmla="*/ 1685925 h 1743075"/>
              <a:gd name="connsiteX66" fmla="*/ 2331243 w 3812273"/>
              <a:gd name="connsiteY66" fmla="*/ 1619250 h 1743075"/>
              <a:gd name="connsiteX67" fmla="*/ 2055018 w 3812273"/>
              <a:gd name="connsiteY67" fmla="*/ 1647825 h 1743075"/>
              <a:gd name="connsiteX68" fmla="*/ 1816893 w 3812273"/>
              <a:gd name="connsiteY68" fmla="*/ 1666875 h 1743075"/>
              <a:gd name="connsiteX69" fmla="*/ 1702593 w 3812273"/>
              <a:gd name="connsiteY69" fmla="*/ 1638300 h 1743075"/>
              <a:gd name="connsiteX70" fmla="*/ 1476523 w 3812273"/>
              <a:gd name="connsiteY70" fmla="*/ 1695450 h 1743075"/>
              <a:gd name="connsiteX71" fmla="*/ 1321593 w 3812273"/>
              <a:gd name="connsiteY71" fmla="*/ 1714500 h 1743075"/>
              <a:gd name="connsiteX72" fmla="*/ 1002150 w 3812273"/>
              <a:gd name="connsiteY72" fmla="*/ 1743075 h 1743075"/>
              <a:gd name="connsiteX73" fmla="*/ 823704 w 3812273"/>
              <a:gd name="connsiteY73" fmla="*/ 1700212 h 1743075"/>
              <a:gd name="connsiteX74" fmla="*/ 748157 w 3812273"/>
              <a:gd name="connsiteY74" fmla="*/ 1543050 h 1743075"/>
              <a:gd name="connsiteX75" fmla="*/ 621150 w 3812273"/>
              <a:gd name="connsiteY75" fmla="*/ 1390650 h 1743075"/>
              <a:gd name="connsiteX76" fmla="*/ 504340 w 3812273"/>
              <a:gd name="connsiteY76" fmla="*/ 1238250 h 1743075"/>
              <a:gd name="connsiteX77" fmla="*/ 283368 w 3812273"/>
              <a:gd name="connsiteY77" fmla="*/ 1133475 h 1743075"/>
              <a:gd name="connsiteX78" fmla="*/ 169068 w 3812273"/>
              <a:gd name="connsiteY78" fmla="*/ 971550 h 1743075"/>
              <a:gd name="connsiteX79" fmla="*/ 26193 w 3812273"/>
              <a:gd name="connsiteY79" fmla="*/ 904875 h 1743075"/>
              <a:gd name="connsiteX80" fmla="*/ 0 w 3812273"/>
              <a:gd name="connsiteY80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61535 w 3812273"/>
              <a:gd name="connsiteY38" fmla="*/ 604837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12243 w 3812273"/>
              <a:gd name="connsiteY47" fmla="*/ 959644 h 1743075"/>
              <a:gd name="connsiteX48" fmla="*/ 2828924 w 3812273"/>
              <a:gd name="connsiteY48" fmla="*/ 1021556 h 1743075"/>
              <a:gd name="connsiteX49" fmla="*/ 3002755 w 3812273"/>
              <a:gd name="connsiteY49" fmla="*/ 1095375 h 1743075"/>
              <a:gd name="connsiteX50" fmla="*/ 3121818 w 3812273"/>
              <a:gd name="connsiteY50" fmla="*/ 1171575 h 1743075"/>
              <a:gd name="connsiteX51" fmla="*/ 3262312 w 3812273"/>
              <a:gd name="connsiteY51" fmla="*/ 1173956 h 1743075"/>
              <a:gd name="connsiteX52" fmla="*/ 3407568 w 3812273"/>
              <a:gd name="connsiteY52" fmla="*/ 1104900 h 1743075"/>
              <a:gd name="connsiteX53" fmla="*/ 3507580 w 3812273"/>
              <a:gd name="connsiteY53" fmla="*/ 1090612 h 1743075"/>
              <a:gd name="connsiteX54" fmla="*/ 3664743 w 3812273"/>
              <a:gd name="connsiteY54" fmla="*/ 1162050 h 1743075"/>
              <a:gd name="connsiteX55" fmla="*/ 3807618 w 3812273"/>
              <a:gd name="connsiteY55" fmla="*/ 1278731 h 1743075"/>
              <a:gd name="connsiteX56" fmla="*/ 3809999 w 3812273"/>
              <a:gd name="connsiteY56" fmla="*/ 1357314 h 1743075"/>
              <a:gd name="connsiteX57" fmla="*/ 3769518 w 3812273"/>
              <a:gd name="connsiteY57" fmla="*/ 1376362 h 1743075"/>
              <a:gd name="connsiteX58" fmla="*/ 3724274 w 3812273"/>
              <a:gd name="connsiteY58" fmla="*/ 1426370 h 1743075"/>
              <a:gd name="connsiteX59" fmla="*/ 3740943 w 3812273"/>
              <a:gd name="connsiteY59" fmla="*/ 1514475 h 1743075"/>
              <a:gd name="connsiteX60" fmla="*/ 3626643 w 3812273"/>
              <a:gd name="connsiteY60" fmla="*/ 1562100 h 1743075"/>
              <a:gd name="connsiteX61" fmla="*/ 3531393 w 3812273"/>
              <a:gd name="connsiteY61" fmla="*/ 1609725 h 1743075"/>
              <a:gd name="connsiteX62" fmla="*/ 3321843 w 3812273"/>
              <a:gd name="connsiteY62" fmla="*/ 1666875 h 1743075"/>
              <a:gd name="connsiteX63" fmla="*/ 3131343 w 3812273"/>
              <a:gd name="connsiteY63" fmla="*/ 1724025 h 1743075"/>
              <a:gd name="connsiteX64" fmla="*/ 2883693 w 3812273"/>
              <a:gd name="connsiteY64" fmla="*/ 1695450 h 1743075"/>
              <a:gd name="connsiteX65" fmla="*/ 2616993 w 3812273"/>
              <a:gd name="connsiteY65" fmla="*/ 1685925 h 1743075"/>
              <a:gd name="connsiteX66" fmla="*/ 2331243 w 3812273"/>
              <a:gd name="connsiteY66" fmla="*/ 1619250 h 1743075"/>
              <a:gd name="connsiteX67" fmla="*/ 2055018 w 3812273"/>
              <a:gd name="connsiteY67" fmla="*/ 1647825 h 1743075"/>
              <a:gd name="connsiteX68" fmla="*/ 1816893 w 3812273"/>
              <a:gd name="connsiteY68" fmla="*/ 1666875 h 1743075"/>
              <a:gd name="connsiteX69" fmla="*/ 1702593 w 3812273"/>
              <a:gd name="connsiteY69" fmla="*/ 1638300 h 1743075"/>
              <a:gd name="connsiteX70" fmla="*/ 1476523 w 3812273"/>
              <a:gd name="connsiteY70" fmla="*/ 1695450 h 1743075"/>
              <a:gd name="connsiteX71" fmla="*/ 1321593 w 3812273"/>
              <a:gd name="connsiteY71" fmla="*/ 1714500 h 1743075"/>
              <a:gd name="connsiteX72" fmla="*/ 1002150 w 3812273"/>
              <a:gd name="connsiteY72" fmla="*/ 1743075 h 1743075"/>
              <a:gd name="connsiteX73" fmla="*/ 823704 w 3812273"/>
              <a:gd name="connsiteY73" fmla="*/ 1700212 h 1743075"/>
              <a:gd name="connsiteX74" fmla="*/ 748157 w 3812273"/>
              <a:gd name="connsiteY74" fmla="*/ 1543050 h 1743075"/>
              <a:gd name="connsiteX75" fmla="*/ 621150 w 3812273"/>
              <a:gd name="connsiteY75" fmla="*/ 1390650 h 1743075"/>
              <a:gd name="connsiteX76" fmla="*/ 504340 w 3812273"/>
              <a:gd name="connsiteY76" fmla="*/ 1238250 h 1743075"/>
              <a:gd name="connsiteX77" fmla="*/ 283368 w 3812273"/>
              <a:gd name="connsiteY77" fmla="*/ 1133475 h 1743075"/>
              <a:gd name="connsiteX78" fmla="*/ 169068 w 3812273"/>
              <a:gd name="connsiteY78" fmla="*/ 971550 h 1743075"/>
              <a:gd name="connsiteX79" fmla="*/ 26193 w 3812273"/>
              <a:gd name="connsiteY79" fmla="*/ 904875 h 1743075"/>
              <a:gd name="connsiteX80" fmla="*/ 0 w 3812273"/>
              <a:gd name="connsiteY80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12243 w 3812273"/>
              <a:gd name="connsiteY47" fmla="*/ 959644 h 1743075"/>
              <a:gd name="connsiteX48" fmla="*/ 2828924 w 3812273"/>
              <a:gd name="connsiteY48" fmla="*/ 1021556 h 1743075"/>
              <a:gd name="connsiteX49" fmla="*/ 3002755 w 3812273"/>
              <a:gd name="connsiteY49" fmla="*/ 1095375 h 1743075"/>
              <a:gd name="connsiteX50" fmla="*/ 3121818 w 3812273"/>
              <a:gd name="connsiteY50" fmla="*/ 1171575 h 1743075"/>
              <a:gd name="connsiteX51" fmla="*/ 3262312 w 3812273"/>
              <a:gd name="connsiteY51" fmla="*/ 1173956 h 1743075"/>
              <a:gd name="connsiteX52" fmla="*/ 3407568 w 3812273"/>
              <a:gd name="connsiteY52" fmla="*/ 1104900 h 1743075"/>
              <a:gd name="connsiteX53" fmla="*/ 3507580 w 3812273"/>
              <a:gd name="connsiteY53" fmla="*/ 1090612 h 1743075"/>
              <a:gd name="connsiteX54" fmla="*/ 3664743 w 3812273"/>
              <a:gd name="connsiteY54" fmla="*/ 1162050 h 1743075"/>
              <a:gd name="connsiteX55" fmla="*/ 3807618 w 3812273"/>
              <a:gd name="connsiteY55" fmla="*/ 1278731 h 1743075"/>
              <a:gd name="connsiteX56" fmla="*/ 3809999 w 3812273"/>
              <a:gd name="connsiteY56" fmla="*/ 1357314 h 1743075"/>
              <a:gd name="connsiteX57" fmla="*/ 3769518 w 3812273"/>
              <a:gd name="connsiteY57" fmla="*/ 1376362 h 1743075"/>
              <a:gd name="connsiteX58" fmla="*/ 3724274 w 3812273"/>
              <a:gd name="connsiteY58" fmla="*/ 1426370 h 1743075"/>
              <a:gd name="connsiteX59" fmla="*/ 3740943 w 3812273"/>
              <a:gd name="connsiteY59" fmla="*/ 1514475 h 1743075"/>
              <a:gd name="connsiteX60" fmla="*/ 3626643 w 3812273"/>
              <a:gd name="connsiteY60" fmla="*/ 1562100 h 1743075"/>
              <a:gd name="connsiteX61" fmla="*/ 3531393 w 3812273"/>
              <a:gd name="connsiteY61" fmla="*/ 1609725 h 1743075"/>
              <a:gd name="connsiteX62" fmla="*/ 3321843 w 3812273"/>
              <a:gd name="connsiteY62" fmla="*/ 1666875 h 1743075"/>
              <a:gd name="connsiteX63" fmla="*/ 3131343 w 3812273"/>
              <a:gd name="connsiteY63" fmla="*/ 1724025 h 1743075"/>
              <a:gd name="connsiteX64" fmla="*/ 2883693 w 3812273"/>
              <a:gd name="connsiteY64" fmla="*/ 1695450 h 1743075"/>
              <a:gd name="connsiteX65" fmla="*/ 2616993 w 3812273"/>
              <a:gd name="connsiteY65" fmla="*/ 1685925 h 1743075"/>
              <a:gd name="connsiteX66" fmla="*/ 2331243 w 3812273"/>
              <a:gd name="connsiteY66" fmla="*/ 1619250 h 1743075"/>
              <a:gd name="connsiteX67" fmla="*/ 2055018 w 3812273"/>
              <a:gd name="connsiteY67" fmla="*/ 1647825 h 1743075"/>
              <a:gd name="connsiteX68" fmla="*/ 1816893 w 3812273"/>
              <a:gd name="connsiteY68" fmla="*/ 1666875 h 1743075"/>
              <a:gd name="connsiteX69" fmla="*/ 1702593 w 3812273"/>
              <a:gd name="connsiteY69" fmla="*/ 1638300 h 1743075"/>
              <a:gd name="connsiteX70" fmla="*/ 1476523 w 3812273"/>
              <a:gd name="connsiteY70" fmla="*/ 1695450 h 1743075"/>
              <a:gd name="connsiteX71" fmla="*/ 1321593 w 3812273"/>
              <a:gd name="connsiteY71" fmla="*/ 1714500 h 1743075"/>
              <a:gd name="connsiteX72" fmla="*/ 1002150 w 3812273"/>
              <a:gd name="connsiteY72" fmla="*/ 1743075 h 1743075"/>
              <a:gd name="connsiteX73" fmla="*/ 823704 w 3812273"/>
              <a:gd name="connsiteY73" fmla="*/ 1700212 h 1743075"/>
              <a:gd name="connsiteX74" fmla="*/ 748157 w 3812273"/>
              <a:gd name="connsiteY74" fmla="*/ 1543050 h 1743075"/>
              <a:gd name="connsiteX75" fmla="*/ 621150 w 3812273"/>
              <a:gd name="connsiteY75" fmla="*/ 1390650 h 1743075"/>
              <a:gd name="connsiteX76" fmla="*/ 504340 w 3812273"/>
              <a:gd name="connsiteY76" fmla="*/ 1238250 h 1743075"/>
              <a:gd name="connsiteX77" fmla="*/ 283368 w 3812273"/>
              <a:gd name="connsiteY77" fmla="*/ 1133475 h 1743075"/>
              <a:gd name="connsiteX78" fmla="*/ 169068 w 3812273"/>
              <a:gd name="connsiteY78" fmla="*/ 971550 h 1743075"/>
              <a:gd name="connsiteX79" fmla="*/ 26193 w 3812273"/>
              <a:gd name="connsiteY79" fmla="*/ 904875 h 1743075"/>
              <a:gd name="connsiteX80" fmla="*/ 0 w 3812273"/>
              <a:gd name="connsiteY80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28924 w 3812273"/>
              <a:gd name="connsiteY48" fmla="*/ 1021556 h 1743075"/>
              <a:gd name="connsiteX49" fmla="*/ 3002755 w 3812273"/>
              <a:gd name="connsiteY49" fmla="*/ 1095375 h 1743075"/>
              <a:gd name="connsiteX50" fmla="*/ 3121818 w 3812273"/>
              <a:gd name="connsiteY50" fmla="*/ 1171575 h 1743075"/>
              <a:gd name="connsiteX51" fmla="*/ 3262312 w 3812273"/>
              <a:gd name="connsiteY51" fmla="*/ 1173956 h 1743075"/>
              <a:gd name="connsiteX52" fmla="*/ 3407568 w 3812273"/>
              <a:gd name="connsiteY52" fmla="*/ 1104900 h 1743075"/>
              <a:gd name="connsiteX53" fmla="*/ 3507580 w 3812273"/>
              <a:gd name="connsiteY53" fmla="*/ 1090612 h 1743075"/>
              <a:gd name="connsiteX54" fmla="*/ 3664743 w 3812273"/>
              <a:gd name="connsiteY54" fmla="*/ 1162050 h 1743075"/>
              <a:gd name="connsiteX55" fmla="*/ 3807618 w 3812273"/>
              <a:gd name="connsiteY55" fmla="*/ 1278731 h 1743075"/>
              <a:gd name="connsiteX56" fmla="*/ 3809999 w 3812273"/>
              <a:gd name="connsiteY56" fmla="*/ 1357314 h 1743075"/>
              <a:gd name="connsiteX57" fmla="*/ 3769518 w 3812273"/>
              <a:gd name="connsiteY57" fmla="*/ 1376362 h 1743075"/>
              <a:gd name="connsiteX58" fmla="*/ 3724274 w 3812273"/>
              <a:gd name="connsiteY58" fmla="*/ 1426370 h 1743075"/>
              <a:gd name="connsiteX59" fmla="*/ 3740943 w 3812273"/>
              <a:gd name="connsiteY59" fmla="*/ 1514475 h 1743075"/>
              <a:gd name="connsiteX60" fmla="*/ 3626643 w 3812273"/>
              <a:gd name="connsiteY60" fmla="*/ 1562100 h 1743075"/>
              <a:gd name="connsiteX61" fmla="*/ 3531393 w 3812273"/>
              <a:gd name="connsiteY61" fmla="*/ 1609725 h 1743075"/>
              <a:gd name="connsiteX62" fmla="*/ 3321843 w 3812273"/>
              <a:gd name="connsiteY62" fmla="*/ 1666875 h 1743075"/>
              <a:gd name="connsiteX63" fmla="*/ 3131343 w 3812273"/>
              <a:gd name="connsiteY63" fmla="*/ 1724025 h 1743075"/>
              <a:gd name="connsiteX64" fmla="*/ 2883693 w 3812273"/>
              <a:gd name="connsiteY64" fmla="*/ 1695450 h 1743075"/>
              <a:gd name="connsiteX65" fmla="*/ 2616993 w 3812273"/>
              <a:gd name="connsiteY65" fmla="*/ 1685925 h 1743075"/>
              <a:gd name="connsiteX66" fmla="*/ 2331243 w 3812273"/>
              <a:gd name="connsiteY66" fmla="*/ 1619250 h 1743075"/>
              <a:gd name="connsiteX67" fmla="*/ 2055018 w 3812273"/>
              <a:gd name="connsiteY67" fmla="*/ 1647825 h 1743075"/>
              <a:gd name="connsiteX68" fmla="*/ 1816893 w 3812273"/>
              <a:gd name="connsiteY68" fmla="*/ 1666875 h 1743075"/>
              <a:gd name="connsiteX69" fmla="*/ 1702593 w 3812273"/>
              <a:gd name="connsiteY69" fmla="*/ 1638300 h 1743075"/>
              <a:gd name="connsiteX70" fmla="*/ 1476523 w 3812273"/>
              <a:gd name="connsiteY70" fmla="*/ 1695450 h 1743075"/>
              <a:gd name="connsiteX71" fmla="*/ 1321593 w 3812273"/>
              <a:gd name="connsiteY71" fmla="*/ 1714500 h 1743075"/>
              <a:gd name="connsiteX72" fmla="*/ 1002150 w 3812273"/>
              <a:gd name="connsiteY72" fmla="*/ 1743075 h 1743075"/>
              <a:gd name="connsiteX73" fmla="*/ 823704 w 3812273"/>
              <a:gd name="connsiteY73" fmla="*/ 1700212 h 1743075"/>
              <a:gd name="connsiteX74" fmla="*/ 748157 w 3812273"/>
              <a:gd name="connsiteY74" fmla="*/ 1543050 h 1743075"/>
              <a:gd name="connsiteX75" fmla="*/ 621150 w 3812273"/>
              <a:gd name="connsiteY75" fmla="*/ 1390650 h 1743075"/>
              <a:gd name="connsiteX76" fmla="*/ 504340 w 3812273"/>
              <a:gd name="connsiteY76" fmla="*/ 1238250 h 1743075"/>
              <a:gd name="connsiteX77" fmla="*/ 283368 w 3812273"/>
              <a:gd name="connsiteY77" fmla="*/ 1133475 h 1743075"/>
              <a:gd name="connsiteX78" fmla="*/ 169068 w 3812273"/>
              <a:gd name="connsiteY78" fmla="*/ 971550 h 1743075"/>
              <a:gd name="connsiteX79" fmla="*/ 26193 w 3812273"/>
              <a:gd name="connsiteY79" fmla="*/ 904875 h 1743075"/>
              <a:gd name="connsiteX80" fmla="*/ 0 w 3812273"/>
              <a:gd name="connsiteY80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20031 w 3812273"/>
              <a:gd name="connsiteY48" fmla="*/ 1097756 h 1743075"/>
              <a:gd name="connsiteX49" fmla="*/ 3002755 w 3812273"/>
              <a:gd name="connsiteY49" fmla="*/ 1095375 h 1743075"/>
              <a:gd name="connsiteX50" fmla="*/ 3121818 w 3812273"/>
              <a:gd name="connsiteY50" fmla="*/ 1171575 h 1743075"/>
              <a:gd name="connsiteX51" fmla="*/ 3262312 w 3812273"/>
              <a:gd name="connsiteY51" fmla="*/ 1173956 h 1743075"/>
              <a:gd name="connsiteX52" fmla="*/ 3407568 w 3812273"/>
              <a:gd name="connsiteY52" fmla="*/ 1104900 h 1743075"/>
              <a:gd name="connsiteX53" fmla="*/ 3507580 w 3812273"/>
              <a:gd name="connsiteY53" fmla="*/ 1090612 h 1743075"/>
              <a:gd name="connsiteX54" fmla="*/ 3664743 w 3812273"/>
              <a:gd name="connsiteY54" fmla="*/ 1162050 h 1743075"/>
              <a:gd name="connsiteX55" fmla="*/ 3807618 w 3812273"/>
              <a:gd name="connsiteY55" fmla="*/ 1278731 h 1743075"/>
              <a:gd name="connsiteX56" fmla="*/ 3809999 w 3812273"/>
              <a:gd name="connsiteY56" fmla="*/ 1357314 h 1743075"/>
              <a:gd name="connsiteX57" fmla="*/ 3769518 w 3812273"/>
              <a:gd name="connsiteY57" fmla="*/ 1376362 h 1743075"/>
              <a:gd name="connsiteX58" fmla="*/ 3724274 w 3812273"/>
              <a:gd name="connsiteY58" fmla="*/ 1426370 h 1743075"/>
              <a:gd name="connsiteX59" fmla="*/ 3740943 w 3812273"/>
              <a:gd name="connsiteY59" fmla="*/ 1514475 h 1743075"/>
              <a:gd name="connsiteX60" fmla="*/ 3626643 w 3812273"/>
              <a:gd name="connsiteY60" fmla="*/ 1562100 h 1743075"/>
              <a:gd name="connsiteX61" fmla="*/ 3531393 w 3812273"/>
              <a:gd name="connsiteY61" fmla="*/ 1609725 h 1743075"/>
              <a:gd name="connsiteX62" fmla="*/ 3321843 w 3812273"/>
              <a:gd name="connsiteY62" fmla="*/ 1666875 h 1743075"/>
              <a:gd name="connsiteX63" fmla="*/ 3131343 w 3812273"/>
              <a:gd name="connsiteY63" fmla="*/ 1724025 h 1743075"/>
              <a:gd name="connsiteX64" fmla="*/ 2883693 w 3812273"/>
              <a:gd name="connsiteY64" fmla="*/ 1695450 h 1743075"/>
              <a:gd name="connsiteX65" fmla="*/ 2616993 w 3812273"/>
              <a:gd name="connsiteY65" fmla="*/ 1685925 h 1743075"/>
              <a:gd name="connsiteX66" fmla="*/ 2331243 w 3812273"/>
              <a:gd name="connsiteY66" fmla="*/ 1619250 h 1743075"/>
              <a:gd name="connsiteX67" fmla="*/ 2055018 w 3812273"/>
              <a:gd name="connsiteY67" fmla="*/ 1647825 h 1743075"/>
              <a:gd name="connsiteX68" fmla="*/ 1816893 w 3812273"/>
              <a:gd name="connsiteY68" fmla="*/ 1666875 h 1743075"/>
              <a:gd name="connsiteX69" fmla="*/ 1702593 w 3812273"/>
              <a:gd name="connsiteY69" fmla="*/ 1638300 h 1743075"/>
              <a:gd name="connsiteX70" fmla="*/ 1476523 w 3812273"/>
              <a:gd name="connsiteY70" fmla="*/ 1695450 h 1743075"/>
              <a:gd name="connsiteX71" fmla="*/ 1321593 w 3812273"/>
              <a:gd name="connsiteY71" fmla="*/ 1714500 h 1743075"/>
              <a:gd name="connsiteX72" fmla="*/ 1002150 w 3812273"/>
              <a:gd name="connsiteY72" fmla="*/ 1743075 h 1743075"/>
              <a:gd name="connsiteX73" fmla="*/ 823704 w 3812273"/>
              <a:gd name="connsiteY73" fmla="*/ 1700212 h 1743075"/>
              <a:gd name="connsiteX74" fmla="*/ 748157 w 3812273"/>
              <a:gd name="connsiteY74" fmla="*/ 1543050 h 1743075"/>
              <a:gd name="connsiteX75" fmla="*/ 621150 w 3812273"/>
              <a:gd name="connsiteY75" fmla="*/ 1390650 h 1743075"/>
              <a:gd name="connsiteX76" fmla="*/ 504340 w 3812273"/>
              <a:gd name="connsiteY76" fmla="*/ 1238250 h 1743075"/>
              <a:gd name="connsiteX77" fmla="*/ 283368 w 3812273"/>
              <a:gd name="connsiteY77" fmla="*/ 1133475 h 1743075"/>
              <a:gd name="connsiteX78" fmla="*/ 169068 w 3812273"/>
              <a:gd name="connsiteY78" fmla="*/ 971550 h 1743075"/>
              <a:gd name="connsiteX79" fmla="*/ 26193 w 3812273"/>
              <a:gd name="connsiteY79" fmla="*/ 904875 h 1743075"/>
              <a:gd name="connsiteX80" fmla="*/ 0 w 3812273"/>
              <a:gd name="connsiteY80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3002755 w 3812273"/>
              <a:gd name="connsiteY49" fmla="*/ 1095375 h 1743075"/>
              <a:gd name="connsiteX50" fmla="*/ 3121818 w 3812273"/>
              <a:gd name="connsiteY50" fmla="*/ 1171575 h 1743075"/>
              <a:gd name="connsiteX51" fmla="*/ 3262312 w 3812273"/>
              <a:gd name="connsiteY51" fmla="*/ 1173956 h 1743075"/>
              <a:gd name="connsiteX52" fmla="*/ 3407568 w 3812273"/>
              <a:gd name="connsiteY52" fmla="*/ 1104900 h 1743075"/>
              <a:gd name="connsiteX53" fmla="*/ 3507580 w 3812273"/>
              <a:gd name="connsiteY53" fmla="*/ 1090612 h 1743075"/>
              <a:gd name="connsiteX54" fmla="*/ 3664743 w 3812273"/>
              <a:gd name="connsiteY54" fmla="*/ 1162050 h 1743075"/>
              <a:gd name="connsiteX55" fmla="*/ 3807618 w 3812273"/>
              <a:gd name="connsiteY55" fmla="*/ 1278731 h 1743075"/>
              <a:gd name="connsiteX56" fmla="*/ 3809999 w 3812273"/>
              <a:gd name="connsiteY56" fmla="*/ 1357314 h 1743075"/>
              <a:gd name="connsiteX57" fmla="*/ 3769518 w 3812273"/>
              <a:gd name="connsiteY57" fmla="*/ 1376362 h 1743075"/>
              <a:gd name="connsiteX58" fmla="*/ 3724274 w 3812273"/>
              <a:gd name="connsiteY58" fmla="*/ 1426370 h 1743075"/>
              <a:gd name="connsiteX59" fmla="*/ 3740943 w 3812273"/>
              <a:gd name="connsiteY59" fmla="*/ 1514475 h 1743075"/>
              <a:gd name="connsiteX60" fmla="*/ 3626643 w 3812273"/>
              <a:gd name="connsiteY60" fmla="*/ 1562100 h 1743075"/>
              <a:gd name="connsiteX61" fmla="*/ 3531393 w 3812273"/>
              <a:gd name="connsiteY61" fmla="*/ 1609725 h 1743075"/>
              <a:gd name="connsiteX62" fmla="*/ 3321843 w 3812273"/>
              <a:gd name="connsiteY62" fmla="*/ 1666875 h 1743075"/>
              <a:gd name="connsiteX63" fmla="*/ 3131343 w 3812273"/>
              <a:gd name="connsiteY63" fmla="*/ 1724025 h 1743075"/>
              <a:gd name="connsiteX64" fmla="*/ 2883693 w 3812273"/>
              <a:gd name="connsiteY64" fmla="*/ 1695450 h 1743075"/>
              <a:gd name="connsiteX65" fmla="*/ 2616993 w 3812273"/>
              <a:gd name="connsiteY65" fmla="*/ 1685925 h 1743075"/>
              <a:gd name="connsiteX66" fmla="*/ 2331243 w 3812273"/>
              <a:gd name="connsiteY66" fmla="*/ 1619250 h 1743075"/>
              <a:gd name="connsiteX67" fmla="*/ 2055018 w 3812273"/>
              <a:gd name="connsiteY67" fmla="*/ 1647825 h 1743075"/>
              <a:gd name="connsiteX68" fmla="*/ 1816893 w 3812273"/>
              <a:gd name="connsiteY68" fmla="*/ 1666875 h 1743075"/>
              <a:gd name="connsiteX69" fmla="*/ 1702593 w 3812273"/>
              <a:gd name="connsiteY69" fmla="*/ 1638300 h 1743075"/>
              <a:gd name="connsiteX70" fmla="*/ 1476523 w 3812273"/>
              <a:gd name="connsiteY70" fmla="*/ 1695450 h 1743075"/>
              <a:gd name="connsiteX71" fmla="*/ 1321593 w 3812273"/>
              <a:gd name="connsiteY71" fmla="*/ 1714500 h 1743075"/>
              <a:gd name="connsiteX72" fmla="*/ 1002150 w 3812273"/>
              <a:gd name="connsiteY72" fmla="*/ 1743075 h 1743075"/>
              <a:gd name="connsiteX73" fmla="*/ 823704 w 3812273"/>
              <a:gd name="connsiteY73" fmla="*/ 1700212 h 1743075"/>
              <a:gd name="connsiteX74" fmla="*/ 748157 w 3812273"/>
              <a:gd name="connsiteY74" fmla="*/ 1543050 h 1743075"/>
              <a:gd name="connsiteX75" fmla="*/ 621150 w 3812273"/>
              <a:gd name="connsiteY75" fmla="*/ 1390650 h 1743075"/>
              <a:gd name="connsiteX76" fmla="*/ 504340 w 3812273"/>
              <a:gd name="connsiteY76" fmla="*/ 1238250 h 1743075"/>
              <a:gd name="connsiteX77" fmla="*/ 283368 w 3812273"/>
              <a:gd name="connsiteY77" fmla="*/ 1133475 h 1743075"/>
              <a:gd name="connsiteX78" fmla="*/ 169068 w 3812273"/>
              <a:gd name="connsiteY78" fmla="*/ 971550 h 1743075"/>
              <a:gd name="connsiteX79" fmla="*/ 26193 w 3812273"/>
              <a:gd name="connsiteY79" fmla="*/ 904875 h 1743075"/>
              <a:gd name="connsiteX80" fmla="*/ 0 w 3812273"/>
              <a:gd name="connsiteY80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3121818 w 3812273"/>
              <a:gd name="connsiteY50" fmla="*/ 1171575 h 1743075"/>
              <a:gd name="connsiteX51" fmla="*/ 3262312 w 3812273"/>
              <a:gd name="connsiteY51" fmla="*/ 1173956 h 1743075"/>
              <a:gd name="connsiteX52" fmla="*/ 3407568 w 3812273"/>
              <a:gd name="connsiteY52" fmla="*/ 1104900 h 1743075"/>
              <a:gd name="connsiteX53" fmla="*/ 3507580 w 3812273"/>
              <a:gd name="connsiteY53" fmla="*/ 1090612 h 1743075"/>
              <a:gd name="connsiteX54" fmla="*/ 3664743 w 3812273"/>
              <a:gd name="connsiteY54" fmla="*/ 1162050 h 1743075"/>
              <a:gd name="connsiteX55" fmla="*/ 3807618 w 3812273"/>
              <a:gd name="connsiteY55" fmla="*/ 1278731 h 1743075"/>
              <a:gd name="connsiteX56" fmla="*/ 3809999 w 3812273"/>
              <a:gd name="connsiteY56" fmla="*/ 1357314 h 1743075"/>
              <a:gd name="connsiteX57" fmla="*/ 3769518 w 3812273"/>
              <a:gd name="connsiteY57" fmla="*/ 1376362 h 1743075"/>
              <a:gd name="connsiteX58" fmla="*/ 3724274 w 3812273"/>
              <a:gd name="connsiteY58" fmla="*/ 1426370 h 1743075"/>
              <a:gd name="connsiteX59" fmla="*/ 3740943 w 3812273"/>
              <a:gd name="connsiteY59" fmla="*/ 1514475 h 1743075"/>
              <a:gd name="connsiteX60" fmla="*/ 3626643 w 3812273"/>
              <a:gd name="connsiteY60" fmla="*/ 1562100 h 1743075"/>
              <a:gd name="connsiteX61" fmla="*/ 3531393 w 3812273"/>
              <a:gd name="connsiteY61" fmla="*/ 1609725 h 1743075"/>
              <a:gd name="connsiteX62" fmla="*/ 3321843 w 3812273"/>
              <a:gd name="connsiteY62" fmla="*/ 1666875 h 1743075"/>
              <a:gd name="connsiteX63" fmla="*/ 3131343 w 3812273"/>
              <a:gd name="connsiteY63" fmla="*/ 1724025 h 1743075"/>
              <a:gd name="connsiteX64" fmla="*/ 2883693 w 3812273"/>
              <a:gd name="connsiteY64" fmla="*/ 1695450 h 1743075"/>
              <a:gd name="connsiteX65" fmla="*/ 2616993 w 3812273"/>
              <a:gd name="connsiteY65" fmla="*/ 1685925 h 1743075"/>
              <a:gd name="connsiteX66" fmla="*/ 2331243 w 3812273"/>
              <a:gd name="connsiteY66" fmla="*/ 1619250 h 1743075"/>
              <a:gd name="connsiteX67" fmla="*/ 2055018 w 3812273"/>
              <a:gd name="connsiteY67" fmla="*/ 1647825 h 1743075"/>
              <a:gd name="connsiteX68" fmla="*/ 1816893 w 3812273"/>
              <a:gd name="connsiteY68" fmla="*/ 1666875 h 1743075"/>
              <a:gd name="connsiteX69" fmla="*/ 1702593 w 3812273"/>
              <a:gd name="connsiteY69" fmla="*/ 1638300 h 1743075"/>
              <a:gd name="connsiteX70" fmla="*/ 1476523 w 3812273"/>
              <a:gd name="connsiteY70" fmla="*/ 1695450 h 1743075"/>
              <a:gd name="connsiteX71" fmla="*/ 1321593 w 3812273"/>
              <a:gd name="connsiteY71" fmla="*/ 1714500 h 1743075"/>
              <a:gd name="connsiteX72" fmla="*/ 1002150 w 3812273"/>
              <a:gd name="connsiteY72" fmla="*/ 1743075 h 1743075"/>
              <a:gd name="connsiteX73" fmla="*/ 823704 w 3812273"/>
              <a:gd name="connsiteY73" fmla="*/ 1700212 h 1743075"/>
              <a:gd name="connsiteX74" fmla="*/ 748157 w 3812273"/>
              <a:gd name="connsiteY74" fmla="*/ 1543050 h 1743075"/>
              <a:gd name="connsiteX75" fmla="*/ 621150 w 3812273"/>
              <a:gd name="connsiteY75" fmla="*/ 1390650 h 1743075"/>
              <a:gd name="connsiteX76" fmla="*/ 504340 w 3812273"/>
              <a:gd name="connsiteY76" fmla="*/ 1238250 h 1743075"/>
              <a:gd name="connsiteX77" fmla="*/ 283368 w 3812273"/>
              <a:gd name="connsiteY77" fmla="*/ 1133475 h 1743075"/>
              <a:gd name="connsiteX78" fmla="*/ 169068 w 3812273"/>
              <a:gd name="connsiteY78" fmla="*/ 971550 h 1743075"/>
              <a:gd name="connsiteX79" fmla="*/ 26193 w 3812273"/>
              <a:gd name="connsiteY79" fmla="*/ 904875 h 1743075"/>
              <a:gd name="connsiteX80" fmla="*/ 0 w 3812273"/>
              <a:gd name="connsiteY80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30628 w 3812273"/>
              <a:gd name="connsiteY50" fmla="*/ 1138238 h 1743075"/>
              <a:gd name="connsiteX51" fmla="*/ 3262312 w 3812273"/>
              <a:gd name="connsiteY51" fmla="*/ 1173956 h 1743075"/>
              <a:gd name="connsiteX52" fmla="*/ 3407568 w 3812273"/>
              <a:gd name="connsiteY52" fmla="*/ 1104900 h 1743075"/>
              <a:gd name="connsiteX53" fmla="*/ 3507580 w 3812273"/>
              <a:gd name="connsiteY53" fmla="*/ 1090612 h 1743075"/>
              <a:gd name="connsiteX54" fmla="*/ 3664743 w 3812273"/>
              <a:gd name="connsiteY54" fmla="*/ 1162050 h 1743075"/>
              <a:gd name="connsiteX55" fmla="*/ 3807618 w 3812273"/>
              <a:gd name="connsiteY55" fmla="*/ 1278731 h 1743075"/>
              <a:gd name="connsiteX56" fmla="*/ 3809999 w 3812273"/>
              <a:gd name="connsiteY56" fmla="*/ 1357314 h 1743075"/>
              <a:gd name="connsiteX57" fmla="*/ 3769518 w 3812273"/>
              <a:gd name="connsiteY57" fmla="*/ 1376362 h 1743075"/>
              <a:gd name="connsiteX58" fmla="*/ 3724274 w 3812273"/>
              <a:gd name="connsiteY58" fmla="*/ 1426370 h 1743075"/>
              <a:gd name="connsiteX59" fmla="*/ 3740943 w 3812273"/>
              <a:gd name="connsiteY59" fmla="*/ 1514475 h 1743075"/>
              <a:gd name="connsiteX60" fmla="*/ 3626643 w 3812273"/>
              <a:gd name="connsiteY60" fmla="*/ 1562100 h 1743075"/>
              <a:gd name="connsiteX61" fmla="*/ 3531393 w 3812273"/>
              <a:gd name="connsiteY61" fmla="*/ 1609725 h 1743075"/>
              <a:gd name="connsiteX62" fmla="*/ 3321843 w 3812273"/>
              <a:gd name="connsiteY62" fmla="*/ 1666875 h 1743075"/>
              <a:gd name="connsiteX63" fmla="*/ 3131343 w 3812273"/>
              <a:gd name="connsiteY63" fmla="*/ 1724025 h 1743075"/>
              <a:gd name="connsiteX64" fmla="*/ 2883693 w 3812273"/>
              <a:gd name="connsiteY64" fmla="*/ 1695450 h 1743075"/>
              <a:gd name="connsiteX65" fmla="*/ 2616993 w 3812273"/>
              <a:gd name="connsiteY65" fmla="*/ 1685925 h 1743075"/>
              <a:gd name="connsiteX66" fmla="*/ 2331243 w 3812273"/>
              <a:gd name="connsiteY66" fmla="*/ 1619250 h 1743075"/>
              <a:gd name="connsiteX67" fmla="*/ 2055018 w 3812273"/>
              <a:gd name="connsiteY67" fmla="*/ 1647825 h 1743075"/>
              <a:gd name="connsiteX68" fmla="*/ 1816893 w 3812273"/>
              <a:gd name="connsiteY68" fmla="*/ 1666875 h 1743075"/>
              <a:gd name="connsiteX69" fmla="*/ 1702593 w 3812273"/>
              <a:gd name="connsiteY69" fmla="*/ 1638300 h 1743075"/>
              <a:gd name="connsiteX70" fmla="*/ 1476523 w 3812273"/>
              <a:gd name="connsiteY70" fmla="*/ 1695450 h 1743075"/>
              <a:gd name="connsiteX71" fmla="*/ 1321593 w 3812273"/>
              <a:gd name="connsiteY71" fmla="*/ 1714500 h 1743075"/>
              <a:gd name="connsiteX72" fmla="*/ 1002150 w 3812273"/>
              <a:gd name="connsiteY72" fmla="*/ 1743075 h 1743075"/>
              <a:gd name="connsiteX73" fmla="*/ 823704 w 3812273"/>
              <a:gd name="connsiteY73" fmla="*/ 1700212 h 1743075"/>
              <a:gd name="connsiteX74" fmla="*/ 748157 w 3812273"/>
              <a:gd name="connsiteY74" fmla="*/ 1543050 h 1743075"/>
              <a:gd name="connsiteX75" fmla="*/ 621150 w 3812273"/>
              <a:gd name="connsiteY75" fmla="*/ 1390650 h 1743075"/>
              <a:gd name="connsiteX76" fmla="*/ 504340 w 3812273"/>
              <a:gd name="connsiteY76" fmla="*/ 1238250 h 1743075"/>
              <a:gd name="connsiteX77" fmla="*/ 283368 w 3812273"/>
              <a:gd name="connsiteY77" fmla="*/ 1133475 h 1743075"/>
              <a:gd name="connsiteX78" fmla="*/ 169068 w 3812273"/>
              <a:gd name="connsiteY78" fmla="*/ 971550 h 1743075"/>
              <a:gd name="connsiteX79" fmla="*/ 26193 w 3812273"/>
              <a:gd name="connsiteY79" fmla="*/ 904875 h 1743075"/>
              <a:gd name="connsiteX80" fmla="*/ 0 w 3812273"/>
              <a:gd name="connsiteY80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30628 w 3812273"/>
              <a:gd name="connsiteY50" fmla="*/ 1138238 h 1743075"/>
              <a:gd name="connsiteX51" fmla="*/ 3124478 w 3812273"/>
              <a:gd name="connsiteY51" fmla="*/ 1235868 h 1743075"/>
              <a:gd name="connsiteX52" fmla="*/ 3407568 w 3812273"/>
              <a:gd name="connsiteY52" fmla="*/ 1104900 h 1743075"/>
              <a:gd name="connsiteX53" fmla="*/ 3507580 w 3812273"/>
              <a:gd name="connsiteY53" fmla="*/ 1090612 h 1743075"/>
              <a:gd name="connsiteX54" fmla="*/ 3664743 w 3812273"/>
              <a:gd name="connsiteY54" fmla="*/ 1162050 h 1743075"/>
              <a:gd name="connsiteX55" fmla="*/ 3807618 w 3812273"/>
              <a:gd name="connsiteY55" fmla="*/ 1278731 h 1743075"/>
              <a:gd name="connsiteX56" fmla="*/ 3809999 w 3812273"/>
              <a:gd name="connsiteY56" fmla="*/ 1357314 h 1743075"/>
              <a:gd name="connsiteX57" fmla="*/ 3769518 w 3812273"/>
              <a:gd name="connsiteY57" fmla="*/ 1376362 h 1743075"/>
              <a:gd name="connsiteX58" fmla="*/ 3724274 w 3812273"/>
              <a:gd name="connsiteY58" fmla="*/ 1426370 h 1743075"/>
              <a:gd name="connsiteX59" fmla="*/ 3740943 w 3812273"/>
              <a:gd name="connsiteY59" fmla="*/ 1514475 h 1743075"/>
              <a:gd name="connsiteX60" fmla="*/ 3626643 w 3812273"/>
              <a:gd name="connsiteY60" fmla="*/ 1562100 h 1743075"/>
              <a:gd name="connsiteX61" fmla="*/ 3531393 w 3812273"/>
              <a:gd name="connsiteY61" fmla="*/ 1609725 h 1743075"/>
              <a:gd name="connsiteX62" fmla="*/ 3321843 w 3812273"/>
              <a:gd name="connsiteY62" fmla="*/ 1666875 h 1743075"/>
              <a:gd name="connsiteX63" fmla="*/ 3131343 w 3812273"/>
              <a:gd name="connsiteY63" fmla="*/ 1724025 h 1743075"/>
              <a:gd name="connsiteX64" fmla="*/ 2883693 w 3812273"/>
              <a:gd name="connsiteY64" fmla="*/ 1695450 h 1743075"/>
              <a:gd name="connsiteX65" fmla="*/ 2616993 w 3812273"/>
              <a:gd name="connsiteY65" fmla="*/ 1685925 h 1743075"/>
              <a:gd name="connsiteX66" fmla="*/ 2331243 w 3812273"/>
              <a:gd name="connsiteY66" fmla="*/ 1619250 h 1743075"/>
              <a:gd name="connsiteX67" fmla="*/ 2055018 w 3812273"/>
              <a:gd name="connsiteY67" fmla="*/ 1647825 h 1743075"/>
              <a:gd name="connsiteX68" fmla="*/ 1816893 w 3812273"/>
              <a:gd name="connsiteY68" fmla="*/ 1666875 h 1743075"/>
              <a:gd name="connsiteX69" fmla="*/ 1702593 w 3812273"/>
              <a:gd name="connsiteY69" fmla="*/ 1638300 h 1743075"/>
              <a:gd name="connsiteX70" fmla="*/ 1476523 w 3812273"/>
              <a:gd name="connsiteY70" fmla="*/ 1695450 h 1743075"/>
              <a:gd name="connsiteX71" fmla="*/ 1321593 w 3812273"/>
              <a:gd name="connsiteY71" fmla="*/ 1714500 h 1743075"/>
              <a:gd name="connsiteX72" fmla="*/ 1002150 w 3812273"/>
              <a:gd name="connsiteY72" fmla="*/ 1743075 h 1743075"/>
              <a:gd name="connsiteX73" fmla="*/ 823704 w 3812273"/>
              <a:gd name="connsiteY73" fmla="*/ 1700212 h 1743075"/>
              <a:gd name="connsiteX74" fmla="*/ 748157 w 3812273"/>
              <a:gd name="connsiteY74" fmla="*/ 1543050 h 1743075"/>
              <a:gd name="connsiteX75" fmla="*/ 621150 w 3812273"/>
              <a:gd name="connsiteY75" fmla="*/ 1390650 h 1743075"/>
              <a:gd name="connsiteX76" fmla="*/ 504340 w 3812273"/>
              <a:gd name="connsiteY76" fmla="*/ 1238250 h 1743075"/>
              <a:gd name="connsiteX77" fmla="*/ 283368 w 3812273"/>
              <a:gd name="connsiteY77" fmla="*/ 1133475 h 1743075"/>
              <a:gd name="connsiteX78" fmla="*/ 169068 w 3812273"/>
              <a:gd name="connsiteY78" fmla="*/ 971550 h 1743075"/>
              <a:gd name="connsiteX79" fmla="*/ 26193 w 3812273"/>
              <a:gd name="connsiteY79" fmla="*/ 904875 h 1743075"/>
              <a:gd name="connsiteX80" fmla="*/ 0 w 3812273"/>
              <a:gd name="connsiteY80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30628 w 3812273"/>
              <a:gd name="connsiteY50" fmla="*/ 1138238 h 1743075"/>
              <a:gd name="connsiteX51" fmla="*/ 2999894 w 3812273"/>
              <a:gd name="connsiteY51" fmla="*/ 1155534 h 1743075"/>
              <a:gd name="connsiteX52" fmla="*/ 3124478 w 3812273"/>
              <a:gd name="connsiteY52" fmla="*/ 1235868 h 1743075"/>
              <a:gd name="connsiteX53" fmla="*/ 3407568 w 3812273"/>
              <a:gd name="connsiteY53" fmla="*/ 1104900 h 1743075"/>
              <a:gd name="connsiteX54" fmla="*/ 3507580 w 3812273"/>
              <a:gd name="connsiteY54" fmla="*/ 1090612 h 1743075"/>
              <a:gd name="connsiteX55" fmla="*/ 3664743 w 3812273"/>
              <a:gd name="connsiteY55" fmla="*/ 1162050 h 1743075"/>
              <a:gd name="connsiteX56" fmla="*/ 3807618 w 3812273"/>
              <a:gd name="connsiteY56" fmla="*/ 1278731 h 1743075"/>
              <a:gd name="connsiteX57" fmla="*/ 3809999 w 3812273"/>
              <a:gd name="connsiteY57" fmla="*/ 1357314 h 1743075"/>
              <a:gd name="connsiteX58" fmla="*/ 3769518 w 3812273"/>
              <a:gd name="connsiteY58" fmla="*/ 1376362 h 1743075"/>
              <a:gd name="connsiteX59" fmla="*/ 3724274 w 3812273"/>
              <a:gd name="connsiteY59" fmla="*/ 1426370 h 1743075"/>
              <a:gd name="connsiteX60" fmla="*/ 3740943 w 3812273"/>
              <a:gd name="connsiteY60" fmla="*/ 1514475 h 1743075"/>
              <a:gd name="connsiteX61" fmla="*/ 3626643 w 3812273"/>
              <a:gd name="connsiteY61" fmla="*/ 1562100 h 1743075"/>
              <a:gd name="connsiteX62" fmla="*/ 3531393 w 3812273"/>
              <a:gd name="connsiteY62" fmla="*/ 1609725 h 1743075"/>
              <a:gd name="connsiteX63" fmla="*/ 3321843 w 3812273"/>
              <a:gd name="connsiteY63" fmla="*/ 1666875 h 1743075"/>
              <a:gd name="connsiteX64" fmla="*/ 3131343 w 3812273"/>
              <a:gd name="connsiteY64" fmla="*/ 1724025 h 1743075"/>
              <a:gd name="connsiteX65" fmla="*/ 2883693 w 3812273"/>
              <a:gd name="connsiteY65" fmla="*/ 1695450 h 1743075"/>
              <a:gd name="connsiteX66" fmla="*/ 2616993 w 3812273"/>
              <a:gd name="connsiteY66" fmla="*/ 1685925 h 1743075"/>
              <a:gd name="connsiteX67" fmla="*/ 2331243 w 3812273"/>
              <a:gd name="connsiteY67" fmla="*/ 1619250 h 1743075"/>
              <a:gd name="connsiteX68" fmla="*/ 2055018 w 3812273"/>
              <a:gd name="connsiteY68" fmla="*/ 1647825 h 1743075"/>
              <a:gd name="connsiteX69" fmla="*/ 1816893 w 3812273"/>
              <a:gd name="connsiteY69" fmla="*/ 1666875 h 1743075"/>
              <a:gd name="connsiteX70" fmla="*/ 1702593 w 3812273"/>
              <a:gd name="connsiteY70" fmla="*/ 1638300 h 1743075"/>
              <a:gd name="connsiteX71" fmla="*/ 1476523 w 3812273"/>
              <a:gd name="connsiteY71" fmla="*/ 1695450 h 1743075"/>
              <a:gd name="connsiteX72" fmla="*/ 1321593 w 3812273"/>
              <a:gd name="connsiteY72" fmla="*/ 1714500 h 1743075"/>
              <a:gd name="connsiteX73" fmla="*/ 1002150 w 3812273"/>
              <a:gd name="connsiteY73" fmla="*/ 1743075 h 1743075"/>
              <a:gd name="connsiteX74" fmla="*/ 823704 w 3812273"/>
              <a:gd name="connsiteY74" fmla="*/ 1700212 h 1743075"/>
              <a:gd name="connsiteX75" fmla="*/ 748157 w 3812273"/>
              <a:gd name="connsiteY75" fmla="*/ 1543050 h 1743075"/>
              <a:gd name="connsiteX76" fmla="*/ 621150 w 3812273"/>
              <a:gd name="connsiteY76" fmla="*/ 1390650 h 1743075"/>
              <a:gd name="connsiteX77" fmla="*/ 504340 w 3812273"/>
              <a:gd name="connsiteY77" fmla="*/ 1238250 h 1743075"/>
              <a:gd name="connsiteX78" fmla="*/ 283368 w 3812273"/>
              <a:gd name="connsiteY78" fmla="*/ 1133475 h 1743075"/>
              <a:gd name="connsiteX79" fmla="*/ 169068 w 3812273"/>
              <a:gd name="connsiteY79" fmla="*/ 971550 h 1743075"/>
              <a:gd name="connsiteX80" fmla="*/ 26193 w 3812273"/>
              <a:gd name="connsiteY80" fmla="*/ 904875 h 1743075"/>
              <a:gd name="connsiteX81" fmla="*/ 0 w 3812273"/>
              <a:gd name="connsiteY81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30628 w 3812273"/>
              <a:gd name="connsiteY51" fmla="*/ 1138238 h 1743075"/>
              <a:gd name="connsiteX52" fmla="*/ 2999894 w 3812273"/>
              <a:gd name="connsiteY52" fmla="*/ 1155534 h 1743075"/>
              <a:gd name="connsiteX53" fmla="*/ 3124478 w 3812273"/>
              <a:gd name="connsiteY53" fmla="*/ 1235868 h 1743075"/>
              <a:gd name="connsiteX54" fmla="*/ 3407568 w 3812273"/>
              <a:gd name="connsiteY54" fmla="*/ 1104900 h 1743075"/>
              <a:gd name="connsiteX55" fmla="*/ 3507580 w 3812273"/>
              <a:gd name="connsiteY55" fmla="*/ 1090612 h 1743075"/>
              <a:gd name="connsiteX56" fmla="*/ 3664743 w 3812273"/>
              <a:gd name="connsiteY56" fmla="*/ 1162050 h 1743075"/>
              <a:gd name="connsiteX57" fmla="*/ 3807618 w 3812273"/>
              <a:gd name="connsiteY57" fmla="*/ 1278731 h 1743075"/>
              <a:gd name="connsiteX58" fmla="*/ 3809999 w 3812273"/>
              <a:gd name="connsiteY58" fmla="*/ 1357314 h 1743075"/>
              <a:gd name="connsiteX59" fmla="*/ 3769518 w 3812273"/>
              <a:gd name="connsiteY59" fmla="*/ 1376362 h 1743075"/>
              <a:gd name="connsiteX60" fmla="*/ 3724274 w 3812273"/>
              <a:gd name="connsiteY60" fmla="*/ 1426370 h 1743075"/>
              <a:gd name="connsiteX61" fmla="*/ 3740943 w 3812273"/>
              <a:gd name="connsiteY61" fmla="*/ 1514475 h 1743075"/>
              <a:gd name="connsiteX62" fmla="*/ 3626643 w 3812273"/>
              <a:gd name="connsiteY62" fmla="*/ 1562100 h 1743075"/>
              <a:gd name="connsiteX63" fmla="*/ 3531393 w 3812273"/>
              <a:gd name="connsiteY63" fmla="*/ 1609725 h 1743075"/>
              <a:gd name="connsiteX64" fmla="*/ 3321843 w 3812273"/>
              <a:gd name="connsiteY64" fmla="*/ 1666875 h 1743075"/>
              <a:gd name="connsiteX65" fmla="*/ 3131343 w 3812273"/>
              <a:gd name="connsiteY65" fmla="*/ 1724025 h 1743075"/>
              <a:gd name="connsiteX66" fmla="*/ 2883693 w 3812273"/>
              <a:gd name="connsiteY66" fmla="*/ 1695450 h 1743075"/>
              <a:gd name="connsiteX67" fmla="*/ 2616993 w 3812273"/>
              <a:gd name="connsiteY67" fmla="*/ 1685925 h 1743075"/>
              <a:gd name="connsiteX68" fmla="*/ 2331243 w 3812273"/>
              <a:gd name="connsiteY68" fmla="*/ 1619250 h 1743075"/>
              <a:gd name="connsiteX69" fmla="*/ 2055018 w 3812273"/>
              <a:gd name="connsiteY69" fmla="*/ 1647825 h 1743075"/>
              <a:gd name="connsiteX70" fmla="*/ 1816893 w 3812273"/>
              <a:gd name="connsiteY70" fmla="*/ 1666875 h 1743075"/>
              <a:gd name="connsiteX71" fmla="*/ 1702593 w 3812273"/>
              <a:gd name="connsiteY71" fmla="*/ 1638300 h 1743075"/>
              <a:gd name="connsiteX72" fmla="*/ 1476523 w 3812273"/>
              <a:gd name="connsiteY72" fmla="*/ 1695450 h 1743075"/>
              <a:gd name="connsiteX73" fmla="*/ 1321593 w 3812273"/>
              <a:gd name="connsiteY73" fmla="*/ 1714500 h 1743075"/>
              <a:gd name="connsiteX74" fmla="*/ 1002150 w 3812273"/>
              <a:gd name="connsiteY74" fmla="*/ 1743075 h 1743075"/>
              <a:gd name="connsiteX75" fmla="*/ 823704 w 3812273"/>
              <a:gd name="connsiteY75" fmla="*/ 1700212 h 1743075"/>
              <a:gd name="connsiteX76" fmla="*/ 748157 w 3812273"/>
              <a:gd name="connsiteY76" fmla="*/ 1543050 h 1743075"/>
              <a:gd name="connsiteX77" fmla="*/ 621150 w 3812273"/>
              <a:gd name="connsiteY77" fmla="*/ 1390650 h 1743075"/>
              <a:gd name="connsiteX78" fmla="*/ 504340 w 3812273"/>
              <a:gd name="connsiteY78" fmla="*/ 1238250 h 1743075"/>
              <a:gd name="connsiteX79" fmla="*/ 283368 w 3812273"/>
              <a:gd name="connsiteY79" fmla="*/ 1133475 h 1743075"/>
              <a:gd name="connsiteX80" fmla="*/ 169068 w 3812273"/>
              <a:gd name="connsiteY80" fmla="*/ 971550 h 1743075"/>
              <a:gd name="connsiteX81" fmla="*/ 26193 w 3812273"/>
              <a:gd name="connsiteY81" fmla="*/ 904875 h 1743075"/>
              <a:gd name="connsiteX82" fmla="*/ 0 w 3812273"/>
              <a:gd name="connsiteY82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48413 w 3812273"/>
              <a:gd name="connsiteY51" fmla="*/ 1128713 h 1743075"/>
              <a:gd name="connsiteX52" fmla="*/ 2999894 w 3812273"/>
              <a:gd name="connsiteY52" fmla="*/ 1155534 h 1743075"/>
              <a:gd name="connsiteX53" fmla="*/ 3124478 w 3812273"/>
              <a:gd name="connsiteY53" fmla="*/ 1235868 h 1743075"/>
              <a:gd name="connsiteX54" fmla="*/ 3407568 w 3812273"/>
              <a:gd name="connsiteY54" fmla="*/ 1104900 h 1743075"/>
              <a:gd name="connsiteX55" fmla="*/ 3507580 w 3812273"/>
              <a:gd name="connsiteY55" fmla="*/ 1090612 h 1743075"/>
              <a:gd name="connsiteX56" fmla="*/ 3664743 w 3812273"/>
              <a:gd name="connsiteY56" fmla="*/ 1162050 h 1743075"/>
              <a:gd name="connsiteX57" fmla="*/ 3807618 w 3812273"/>
              <a:gd name="connsiteY57" fmla="*/ 1278731 h 1743075"/>
              <a:gd name="connsiteX58" fmla="*/ 3809999 w 3812273"/>
              <a:gd name="connsiteY58" fmla="*/ 1357314 h 1743075"/>
              <a:gd name="connsiteX59" fmla="*/ 3769518 w 3812273"/>
              <a:gd name="connsiteY59" fmla="*/ 1376362 h 1743075"/>
              <a:gd name="connsiteX60" fmla="*/ 3724274 w 3812273"/>
              <a:gd name="connsiteY60" fmla="*/ 1426370 h 1743075"/>
              <a:gd name="connsiteX61" fmla="*/ 3740943 w 3812273"/>
              <a:gd name="connsiteY61" fmla="*/ 1514475 h 1743075"/>
              <a:gd name="connsiteX62" fmla="*/ 3626643 w 3812273"/>
              <a:gd name="connsiteY62" fmla="*/ 1562100 h 1743075"/>
              <a:gd name="connsiteX63" fmla="*/ 3531393 w 3812273"/>
              <a:gd name="connsiteY63" fmla="*/ 1609725 h 1743075"/>
              <a:gd name="connsiteX64" fmla="*/ 3321843 w 3812273"/>
              <a:gd name="connsiteY64" fmla="*/ 1666875 h 1743075"/>
              <a:gd name="connsiteX65" fmla="*/ 3131343 w 3812273"/>
              <a:gd name="connsiteY65" fmla="*/ 1724025 h 1743075"/>
              <a:gd name="connsiteX66" fmla="*/ 2883693 w 3812273"/>
              <a:gd name="connsiteY66" fmla="*/ 1695450 h 1743075"/>
              <a:gd name="connsiteX67" fmla="*/ 2616993 w 3812273"/>
              <a:gd name="connsiteY67" fmla="*/ 1685925 h 1743075"/>
              <a:gd name="connsiteX68" fmla="*/ 2331243 w 3812273"/>
              <a:gd name="connsiteY68" fmla="*/ 1619250 h 1743075"/>
              <a:gd name="connsiteX69" fmla="*/ 2055018 w 3812273"/>
              <a:gd name="connsiteY69" fmla="*/ 1647825 h 1743075"/>
              <a:gd name="connsiteX70" fmla="*/ 1816893 w 3812273"/>
              <a:gd name="connsiteY70" fmla="*/ 1666875 h 1743075"/>
              <a:gd name="connsiteX71" fmla="*/ 1702593 w 3812273"/>
              <a:gd name="connsiteY71" fmla="*/ 1638300 h 1743075"/>
              <a:gd name="connsiteX72" fmla="*/ 1476523 w 3812273"/>
              <a:gd name="connsiteY72" fmla="*/ 1695450 h 1743075"/>
              <a:gd name="connsiteX73" fmla="*/ 1321593 w 3812273"/>
              <a:gd name="connsiteY73" fmla="*/ 1714500 h 1743075"/>
              <a:gd name="connsiteX74" fmla="*/ 1002150 w 3812273"/>
              <a:gd name="connsiteY74" fmla="*/ 1743075 h 1743075"/>
              <a:gd name="connsiteX75" fmla="*/ 823704 w 3812273"/>
              <a:gd name="connsiteY75" fmla="*/ 1700212 h 1743075"/>
              <a:gd name="connsiteX76" fmla="*/ 748157 w 3812273"/>
              <a:gd name="connsiteY76" fmla="*/ 1543050 h 1743075"/>
              <a:gd name="connsiteX77" fmla="*/ 621150 w 3812273"/>
              <a:gd name="connsiteY77" fmla="*/ 1390650 h 1743075"/>
              <a:gd name="connsiteX78" fmla="*/ 504340 w 3812273"/>
              <a:gd name="connsiteY78" fmla="*/ 1238250 h 1743075"/>
              <a:gd name="connsiteX79" fmla="*/ 283368 w 3812273"/>
              <a:gd name="connsiteY79" fmla="*/ 1133475 h 1743075"/>
              <a:gd name="connsiteX80" fmla="*/ 169068 w 3812273"/>
              <a:gd name="connsiteY80" fmla="*/ 971550 h 1743075"/>
              <a:gd name="connsiteX81" fmla="*/ 26193 w 3812273"/>
              <a:gd name="connsiteY81" fmla="*/ 904875 h 1743075"/>
              <a:gd name="connsiteX82" fmla="*/ 0 w 3812273"/>
              <a:gd name="connsiteY82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48413 w 3812273"/>
              <a:gd name="connsiteY51" fmla="*/ 1128713 h 1743075"/>
              <a:gd name="connsiteX52" fmla="*/ 2999894 w 3812273"/>
              <a:gd name="connsiteY52" fmla="*/ 1155534 h 1743075"/>
              <a:gd name="connsiteX53" fmla="*/ 3124478 w 3812273"/>
              <a:gd name="connsiteY53" fmla="*/ 1235868 h 1743075"/>
              <a:gd name="connsiteX54" fmla="*/ 3314196 w 3812273"/>
              <a:gd name="connsiteY54" fmla="*/ 1195388 h 1743075"/>
              <a:gd name="connsiteX55" fmla="*/ 3507580 w 3812273"/>
              <a:gd name="connsiteY55" fmla="*/ 1090612 h 1743075"/>
              <a:gd name="connsiteX56" fmla="*/ 3664743 w 3812273"/>
              <a:gd name="connsiteY56" fmla="*/ 1162050 h 1743075"/>
              <a:gd name="connsiteX57" fmla="*/ 3807618 w 3812273"/>
              <a:gd name="connsiteY57" fmla="*/ 1278731 h 1743075"/>
              <a:gd name="connsiteX58" fmla="*/ 3809999 w 3812273"/>
              <a:gd name="connsiteY58" fmla="*/ 1357314 h 1743075"/>
              <a:gd name="connsiteX59" fmla="*/ 3769518 w 3812273"/>
              <a:gd name="connsiteY59" fmla="*/ 1376362 h 1743075"/>
              <a:gd name="connsiteX60" fmla="*/ 3724274 w 3812273"/>
              <a:gd name="connsiteY60" fmla="*/ 1426370 h 1743075"/>
              <a:gd name="connsiteX61" fmla="*/ 3740943 w 3812273"/>
              <a:gd name="connsiteY61" fmla="*/ 1514475 h 1743075"/>
              <a:gd name="connsiteX62" fmla="*/ 3626643 w 3812273"/>
              <a:gd name="connsiteY62" fmla="*/ 1562100 h 1743075"/>
              <a:gd name="connsiteX63" fmla="*/ 3531393 w 3812273"/>
              <a:gd name="connsiteY63" fmla="*/ 1609725 h 1743075"/>
              <a:gd name="connsiteX64" fmla="*/ 3321843 w 3812273"/>
              <a:gd name="connsiteY64" fmla="*/ 1666875 h 1743075"/>
              <a:gd name="connsiteX65" fmla="*/ 3131343 w 3812273"/>
              <a:gd name="connsiteY65" fmla="*/ 1724025 h 1743075"/>
              <a:gd name="connsiteX66" fmla="*/ 2883693 w 3812273"/>
              <a:gd name="connsiteY66" fmla="*/ 1695450 h 1743075"/>
              <a:gd name="connsiteX67" fmla="*/ 2616993 w 3812273"/>
              <a:gd name="connsiteY67" fmla="*/ 1685925 h 1743075"/>
              <a:gd name="connsiteX68" fmla="*/ 2331243 w 3812273"/>
              <a:gd name="connsiteY68" fmla="*/ 1619250 h 1743075"/>
              <a:gd name="connsiteX69" fmla="*/ 2055018 w 3812273"/>
              <a:gd name="connsiteY69" fmla="*/ 1647825 h 1743075"/>
              <a:gd name="connsiteX70" fmla="*/ 1816893 w 3812273"/>
              <a:gd name="connsiteY70" fmla="*/ 1666875 h 1743075"/>
              <a:gd name="connsiteX71" fmla="*/ 1702593 w 3812273"/>
              <a:gd name="connsiteY71" fmla="*/ 1638300 h 1743075"/>
              <a:gd name="connsiteX72" fmla="*/ 1476523 w 3812273"/>
              <a:gd name="connsiteY72" fmla="*/ 1695450 h 1743075"/>
              <a:gd name="connsiteX73" fmla="*/ 1321593 w 3812273"/>
              <a:gd name="connsiteY73" fmla="*/ 1714500 h 1743075"/>
              <a:gd name="connsiteX74" fmla="*/ 1002150 w 3812273"/>
              <a:gd name="connsiteY74" fmla="*/ 1743075 h 1743075"/>
              <a:gd name="connsiteX75" fmla="*/ 823704 w 3812273"/>
              <a:gd name="connsiteY75" fmla="*/ 1700212 h 1743075"/>
              <a:gd name="connsiteX76" fmla="*/ 748157 w 3812273"/>
              <a:gd name="connsiteY76" fmla="*/ 1543050 h 1743075"/>
              <a:gd name="connsiteX77" fmla="*/ 621150 w 3812273"/>
              <a:gd name="connsiteY77" fmla="*/ 1390650 h 1743075"/>
              <a:gd name="connsiteX78" fmla="*/ 504340 w 3812273"/>
              <a:gd name="connsiteY78" fmla="*/ 1238250 h 1743075"/>
              <a:gd name="connsiteX79" fmla="*/ 283368 w 3812273"/>
              <a:gd name="connsiteY79" fmla="*/ 1133475 h 1743075"/>
              <a:gd name="connsiteX80" fmla="*/ 169068 w 3812273"/>
              <a:gd name="connsiteY80" fmla="*/ 971550 h 1743075"/>
              <a:gd name="connsiteX81" fmla="*/ 26193 w 3812273"/>
              <a:gd name="connsiteY81" fmla="*/ 904875 h 1743075"/>
              <a:gd name="connsiteX82" fmla="*/ 0 w 3812273"/>
              <a:gd name="connsiteY82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48413 w 3812273"/>
              <a:gd name="connsiteY51" fmla="*/ 1128713 h 1743075"/>
              <a:gd name="connsiteX52" fmla="*/ 2999894 w 3812273"/>
              <a:gd name="connsiteY52" fmla="*/ 1155534 h 1743075"/>
              <a:gd name="connsiteX53" fmla="*/ 3124478 w 3812273"/>
              <a:gd name="connsiteY53" fmla="*/ 1235868 h 1743075"/>
              <a:gd name="connsiteX54" fmla="*/ 3269734 w 3812273"/>
              <a:gd name="connsiteY54" fmla="*/ 1204913 h 1743075"/>
              <a:gd name="connsiteX55" fmla="*/ 3507580 w 3812273"/>
              <a:gd name="connsiteY55" fmla="*/ 1090612 h 1743075"/>
              <a:gd name="connsiteX56" fmla="*/ 3664743 w 3812273"/>
              <a:gd name="connsiteY56" fmla="*/ 1162050 h 1743075"/>
              <a:gd name="connsiteX57" fmla="*/ 3807618 w 3812273"/>
              <a:gd name="connsiteY57" fmla="*/ 1278731 h 1743075"/>
              <a:gd name="connsiteX58" fmla="*/ 3809999 w 3812273"/>
              <a:gd name="connsiteY58" fmla="*/ 1357314 h 1743075"/>
              <a:gd name="connsiteX59" fmla="*/ 3769518 w 3812273"/>
              <a:gd name="connsiteY59" fmla="*/ 1376362 h 1743075"/>
              <a:gd name="connsiteX60" fmla="*/ 3724274 w 3812273"/>
              <a:gd name="connsiteY60" fmla="*/ 1426370 h 1743075"/>
              <a:gd name="connsiteX61" fmla="*/ 3740943 w 3812273"/>
              <a:gd name="connsiteY61" fmla="*/ 1514475 h 1743075"/>
              <a:gd name="connsiteX62" fmla="*/ 3626643 w 3812273"/>
              <a:gd name="connsiteY62" fmla="*/ 1562100 h 1743075"/>
              <a:gd name="connsiteX63" fmla="*/ 3531393 w 3812273"/>
              <a:gd name="connsiteY63" fmla="*/ 1609725 h 1743075"/>
              <a:gd name="connsiteX64" fmla="*/ 3321843 w 3812273"/>
              <a:gd name="connsiteY64" fmla="*/ 1666875 h 1743075"/>
              <a:gd name="connsiteX65" fmla="*/ 3131343 w 3812273"/>
              <a:gd name="connsiteY65" fmla="*/ 1724025 h 1743075"/>
              <a:gd name="connsiteX66" fmla="*/ 2883693 w 3812273"/>
              <a:gd name="connsiteY66" fmla="*/ 1695450 h 1743075"/>
              <a:gd name="connsiteX67" fmla="*/ 2616993 w 3812273"/>
              <a:gd name="connsiteY67" fmla="*/ 1685925 h 1743075"/>
              <a:gd name="connsiteX68" fmla="*/ 2331243 w 3812273"/>
              <a:gd name="connsiteY68" fmla="*/ 1619250 h 1743075"/>
              <a:gd name="connsiteX69" fmla="*/ 2055018 w 3812273"/>
              <a:gd name="connsiteY69" fmla="*/ 1647825 h 1743075"/>
              <a:gd name="connsiteX70" fmla="*/ 1816893 w 3812273"/>
              <a:gd name="connsiteY70" fmla="*/ 1666875 h 1743075"/>
              <a:gd name="connsiteX71" fmla="*/ 1702593 w 3812273"/>
              <a:gd name="connsiteY71" fmla="*/ 1638300 h 1743075"/>
              <a:gd name="connsiteX72" fmla="*/ 1476523 w 3812273"/>
              <a:gd name="connsiteY72" fmla="*/ 1695450 h 1743075"/>
              <a:gd name="connsiteX73" fmla="*/ 1321593 w 3812273"/>
              <a:gd name="connsiteY73" fmla="*/ 1714500 h 1743075"/>
              <a:gd name="connsiteX74" fmla="*/ 1002150 w 3812273"/>
              <a:gd name="connsiteY74" fmla="*/ 1743075 h 1743075"/>
              <a:gd name="connsiteX75" fmla="*/ 823704 w 3812273"/>
              <a:gd name="connsiteY75" fmla="*/ 1700212 h 1743075"/>
              <a:gd name="connsiteX76" fmla="*/ 748157 w 3812273"/>
              <a:gd name="connsiteY76" fmla="*/ 1543050 h 1743075"/>
              <a:gd name="connsiteX77" fmla="*/ 621150 w 3812273"/>
              <a:gd name="connsiteY77" fmla="*/ 1390650 h 1743075"/>
              <a:gd name="connsiteX78" fmla="*/ 504340 w 3812273"/>
              <a:gd name="connsiteY78" fmla="*/ 1238250 h 1743075"/>
              <a:gd name="connsiteX79" fmla="*/ 283368 w 3812273"/>
              <a:gd name="connsiteY79" fmla="*/ 1133475 h 1743075"/>
              <a:gd name="connsiteX80" fmla="*/ 169068 w 3812273"/>
              <a:gd name="connsiteY80" fmla="*/ 971550 h 1743075"/>
              <a:gd name="connsiteX81" fmla="*/ 26193 w 3812273"/>
              <a:gd name="connsiteY81" fmla="*/ 904875 h 1743075"/>
              <a:gd name="connsiteX82" fmla="*/ 0 w 3812273"/>
              <a:gd name="connsiteY82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48413 w 3812273"/>
              <a:gd name="connsiteY51" fmla="*/ 1128713 h 1743075"/>
              <a:gd name="connsiteX52" fmla="*/ 2999894 w 3812273"/>
              <a:gd name="connsiteY52" fmla="*/ 1155534 h 1743075"/>
              <a:gd name="connsiteX53" fmla="*/ 3137817 w 3812273"/>
              <a:gd name="connsiteY53" fmla="*/ 1226343 h 1743075"/>
              <a:gd name="connsiteX54" fmla="*/ 3269734 w 3812273"/>
              <a:gd name="connsiteY54" fmla="*/ 1204913 h 1743075"/>
              <a:gd name="connsiteX55" fmla="*/ 3507580 w 3812273"/>
              <a:gd name="connsiteY55" fmla="*/ 1090612 h 1743075"/>
              <a:gd name="connsiteX56" fmla="*/ 3664743 w 3812273"/>
              <a:gd name="connsiteY56" fmla="*/ 1162050 h 1743075"/>
              <a:gd name="connsiteX57" fmla="*/ 3807618 w 3812273"/>
              <a:gd name="connsiteY57" fmla="*/ 1278731 h 1743075"/>
              <a:gd name="connsiteX58" fmla="*/ 3809999 w 3812273"/>
              <a:gd name="connsiteY58" fmla="*/ 1357314 h 1743075"/>
              <a:gd name="connsiteX59" fmla="*/ 3769518 w 3812273"/>
              <a:gd name="connsiteY59" fmla="*/ 1376362 h 1743075"/>
              <a:gd name="connsiteX60" fmla="*/ 3724274 w 3812273"/>
              <a:gd name="connsiteY60" fmla="*/ 1426370 h 1743075"/>
              <a:gd name="connsiteX61" fmla="*/ 3740943 w 3812273"/>
              <a:gd name="connsiteY61" fmla="*/ 1514475 h 1743075"/>
              <a:gd name="connsiteX62" fmla="*/ 3626643 w 3812273"/>
              <a:gd name="connsiteY62" fmla="*/ 1562100 h 1743075"/>
              <a:gd name="connsiteX63" fmla="*/ 3531393 w 3812273"/>
              <a:gd name="connsiteY63" fmla="*/ 1609725 h 1743075"/>
              <a:gd name="connsiteX64" fmla="*/ 3321843 w 3812273"/>
              <a:gd name="connsiteY64" fmla="*/ 1666875 h 1743075"/>
              <a:gd name="connsiteX65" fmla="*/ 3131343 w 3812273"/>
              <a:gd name="connsiteY65" fmla="*/ 1724025 h 1743075"/>
              <a:gd name="connsiteX66" fmla="*/ 2883693 w 3812273"/>
              <a:gd name="connsiteY66" fmla="*/ 1695450 h 1743075"/>
              <a:gd name="connsiteX67" fmla="*/ 2616993 w 3812273"/>
              <a:gd name="connsiteY67" fmla="*/ 1685925 h 1743075"/>
              <a:gd name="connsiteX68" fmla="*/ 2331243 w 3812273"/>
              <a:gd name="connsiteY68" fmla="*/ 1619250 h 1743075"/>
              <a:gd name="connsiteX69" fmla="*/ 2055018 w 3812273"/>
              <a:gd name="connsiteY69" fmla="*/ 1647825 h 1743075"/>
              <a:gd name="connsiteX70" fmla="*/ 1816893 w 3812273"/>
              <a:gd name="connsiteY70" fmla="*/ 1666875 h 1743075"/>
              <a:gd name="connsiteX71" fmla="*/ 1702593 w 3812273"/>
              <a:gd name="connsiteY71" fmla="*/ 1638300 h 1743075"/>
              <a:gd name="connsiteX72" fmla="*/ 1476523 w 3812273"/>
              <a:gd name="connsiteY72" fmla="*/ 1695450 h 1743075"/>
              <a:gd name="connsiteX73" fmla="*/ 1321593 w 3812273"/>
              <a:gd name="connsiteY73" fmla="*/ 1714500 h 1743075"/>
              <a:gd name="connsiteX74" fmla="*/ 1002150 w 3812273"/>
              <a:gd name="connsiteY74" fmla="*/ 1743075 h 1743075"/>
              <a:gd name="connsiteX75" fmla="*/ 823704 w 3812273"/>
              <a:gd name="connsiteY75" fmla="*/ 1700212 h 1743075"/>
              <a:gd name="connsiteX76" fmla="*/ 748157 w 3812273"/>
              <a:gd name="connsiteY76" fmla="*/ 1543050 h 1743075"/>
              <a:gd name="connsiteX77" fmla="*/ 621150 w 3812273"/>
              <a:gd name="connsiteY77" fmla="*/ 1390650 h 1743075"/>
              <a:gd name="connsiteX78" fmla="*/ 504340 w 3812273"/>
              <a:gd name="connsiteY78" fmla="*/ 1238250 h 1743075"/>
              <a:gd name="connsiteX79" fmla="*/ 283368 w 3812273"/>
              <a:gd name="connsiteY79" fmla="*/ 1133475 h 1743075"/>
              <a:gd name="connsiteX80" fmla="*/ 169068 w 3812273"/>
              <a:gd name="connsiteY80" fmla="*/ 971550 h 1743075"/>
              <a:gd name="connsiteX81" fmla="*/ 26193 w 3812273"/>
              <a:gd name="connsiteY81" fmla="*/ 904875 h 1743075"/>
              <a:gd name="connsiteX82" fmla="*/ 0 w 3812273"/>
              <a:gd name="connsiteY82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48413 w 3812273"/>
              <a:gd name="connsiteY51" fmla="*/ 1128713 h 1743075"/>
              <a:gd name="connsiteX52" fmla="*/ 2999894 w 3812273"/>
              <a:gd name="connsiteY52" fmla="*/ 1155534 h 1743075"/>
              <a:gd name="connsiteX53" fmla="*/ 3053249 w 3812273"/>
              <a:gd name="connsiteY53" fmla="*/ 1212684 h 1743075"/>
              <a:gd name="connsiteX54" fmla="*/ 3137817 w 3812273"/>
              <a:gd name="connsiteY54" fmla="*/ 1226343 h 1743075"/>
              <a:gd name="connsiteX55" fmla="*/ 3269734 w 3812273"/>
              <a:gd name="connsiteY55" fmla="*/ 1204913 h 1743075"/>
              <a:gd name="connsiteX56" fmla="*/ 3507580 w 3812273"/>
              <a:gd name="connsiteY56" fmla="*/ 1090612 h 1743075"/>
              <a:gd name="connsiteX57" fmla="*/ 3664743 w 3812273"/>
              <a:gd name="connsiteY57" fmla="*/ 1162050 h 1743075"/>
              <a:gd name="connsiteX58" fmla="*/ 3807618 w 3812273"/>
              <a:gd name="connsiteY58" fmla="*/ 1278731 h 1743075"/>
              <a:gd name="connsiteX59" fmla="*/ 3809999 w 3812273"/>
              <a:gd name="connsiteY59" fmla="*/ 1357314 h 1743075"/>
              <a:gd name="connsiteX60" fmla="*/ 3769518 w 3812273"/>
              <a:gd name="connsiteY60" fmla="*/ 1376362 h 1743075"/>
              <a:gd name="connsiteX61" fmla="*/ 3724274 w 3812273"/>
              <a:gd name="connsiteY61" fmla="*/ 1426370 h 1743075"/>
              <a:gd name="connsiteX62" fmla="*/ 3740943 w 3812273"/>
              <a:gd name="connsiteY62" fmla="*/ 1514475 h 1743075"/>
              <a:gd name="connsiteX63" fmla="*/ 3626643 w 3812273"/>
              <a:gd name="connsiteY63" fmla="*/ 1562100 h 1743075"/>
              <a:gd name="connsiteX64" fmla="*/ 3531393 w 3812273"/>
              <a:gd name="connsiteY64" fmla="*/ 1609725 h 1743075"/>
              <a:gd name="connsiteX65" fmla="*/ 3321843 w 3812273"/>
              <a:gd name="connsiteY65" fmla="*/ 1666875 h 1743075"/>
              <a:gd name="connsiteX66" fmla="*/ 3131343 w 3812273"/>
              <a:gd name="connsiteY66" fmla="*/ 1724025 h 1743075"/>
              <a:gd name="connsiteX67" fmla="*/ 2883693 w 3812273"/>
              <a:gd name="connsiteY67" fmla="*/ 1695450 h 1743075"/>
              <a:gd name="connsiteX68" fmla="*/ 2616993 w 3812273"/>
              <a:gd name="connsiteY68" fmla="*/ 1685925 h 1743075"/>
              <a:gd name="connsiteX69" fmla="*/ 2331243 w 3812273"/>
              <a:gd name="connsiteY69" fmla="*/ 1619250 h 1743075"/>
              <a:gd name="connsiteX70" fmla="*/ 2055018 w 3812273"/>
              <a:gd name="connsiteY70" fmla="*/ 1647825 h 1743075"/>
              <a:gd name="connsiteX71" fmla="*/ 1816893 w 3812273"/>
              <a:gd name="connsiteY71" fmla="*/ 1666875 h 1743075"/>
              <a:gd name="connsiteX72" fmla="*/ 1702593 w 3812273"/>
              <a:gd name="connsiteY72" fmla="*/ 1638300 h 1743075"/>
              <a:gd name="connsiteX73" fmla="*/ 1476523 w 3812273"/>
              <a:gd name="connsiteY73" fmla="*/ 1695450 h 1743075"/>
              <a:gd name="connsiteX74" fmla="*/ 1321593 w 3812273"/>
              <a:gd name="connsiteY74" fmla="*/ 1714500 h 1743075"/>
              <a:gd name="connsiteX75" fmla="*/ 1002150 w 3812273"/>
              <a:gd name="connsiteY75" fmla="*/ 1743075 h 1743075"/>
              <a:gd name="connsiteX76" fmla="*/ 823704 w 3812273"/>
              <a:gd name="connsiteY76" fmla="*/ 1700212 h 1743075"/>
              <a:gd name="connsiteX77" fmla="*/ 748157 w 3812273"/>
              <a:gd name="connsiteY77" fmla="*/ 1543050 h 1743075"/>
              <a:gd name="connsiteX78" fmla="*/ 621150 w 3812273"/>
              <a:gd name="connsiteY78" fmla="*/ 1390650 h 1743075"/>
              <a:gd name="connsiteX79" fmla="*/ 504340 w 3812273"/>
              <a:gd name="connsiteY79" fmla="*/ 1238250 h 1743075"/>
              <a:gd name="connsiteX80" fmla="*/ 283368 w 3812273"/>
              <a:gd name="connsiteY80" fmla="*/ 1133475 h 1743075"/>
              <a:gd name="connsiteX81" fmla="*/ 169068 w 3812273"/>
              <a:gd name="connsiteY81" fmla="*/ 971550 h 1743075"/>
              <a:gd name="connsiteX82" fmla="*/ 26193 w 3812273"/>
              <a:gd name="connsiteY82" fmla="*/ 904875 h 1743075"/>
              <a:gd name="connsiteX83" fmla="*/ 0 w 3812273"/>
              <a:gd name="connsiteY83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48413 w 3812273"/>
              <a:gd name="connsiteY51" fmla="*/ 1128713 h 1743075"/>
              <a:gd name="connsiteX52" fmla="*/ 2999894 w 3812273"/>
              <a:gd name="connsiteY52" fmla="*/ 1155534 h 1743075"/>
              <a:gd name="connsiteX53" fmla="*/ 3053249 w 3812273"/>
              <a:gd name="connsiteY53" fmla="*/ 1212684 h 1743075"/>
              <a:gd name="connsiteX54" fmla="*/ 3137817 w 3812273"/>
              <a:gd name="connsiteY54" fmla="*/ 1226343 h 1743075"/>
              <a:gd name="connsiteX55" fmla="*/ 3269734 w 3812273"/>
              <a:gd name="connsiteY55" fmla="*/ 1204913 h 1743075"/>
              <a:gd name="connsiteX56" fmla="*/ 3374191 w 3812273"/>
              <a:gd name="connsiteY56" fmla="*/ 1142999 h 1743075"/>
              <a:gd name="connsiteX57" fmla="*/ 3664743 w 3812273"/>
              <a:gd name="connsiteY57" fmla="*/ 1162050 h 1743075"/>
              <a:gd name="connsiteX58" fmla="*/ 3807618 w 3812273"/>
              <a:gd name="connsiteY58" fmla="*/ 1278731 h 1743075"/>
              <a:gd name="connsiteX59" fmla="*/ 3809999 w 3812273"/>
              <a:gd name="connsiteY59" fmla="*/ 1357314 h 1743075"/>
              <a:gd name="connsiteX60" fmla="*/ 3769518 w 3812273"/>
              <a:gd name="connsiteY60" fmla="*/ 1376362 h 1743075"/>
              <a:gd name="connsiteX61" fmla="*/ 3724274 w 3812273"/>
              <a:gd name="connsiteY61" fmla="*/ 1426370 h 1743075"/>
              <a:gd name="connsiteX62" fmla="*/ 3740943 w 3812273"/>
              <a:gd name="connsiteY62" fmla="*/ 1514475 h 1743075"/>
              <a:gd name="connsiteX63" fmla="*/ 3626643 w 3812273"/>
              <a:gd name="connsiteY63" fmla="*/ 1562100 h 1743075"/>
              <a:gd name="connsiteX64" fmla="*/ 3531393 w 3812273"/>
              <a:gd name="connsiteY64" fmla="*/ 1609725 h 1743075"/>
              <a:gd name="connsiteX65" fmla="*/ 3321843 w 3812273"/>
              <a:gd name="connsiteY65" fmla="*/ 1666875 h 1743075"/>
              <a:gd name="connsiteX66" fmla="*/ 3131343 w 3812273"/>
              <a:gd name="connsiteY66" fmla="*/ 1724025 h 1743075"/>
              <a:gd name="connsiteX67" fmla="*/ 2883693 w 3812273"/>
              <a:gd name="connsiteY67" fmla="*/ 1695450 h 1743075"/>
              <a:gd name="connsiteX68" fmla="*/ 2616993 w 3812273"/>
              <a:gd name="connsiteY68" fmla="*/ 1685925 h 1743075"/>
              <a:gd name="connsiteX69" fmla="*/ 2331243 w 3812273"/>
              <a:gd name="connsiteY69" fmla="*/ 1619250 h 1743075"/>
              <a:gd name="connsiteX70" fmla="*/ 2055018 w 3812273"/>
              <a:gd name="connsiteY70" fmla="*/ 1647825 h 1743075"/>
              <a:gd name="connsiteX71" fmla="*/ 1816893 w 3812273"/>
              <a:gd name="connsiteY71" fmla="*/ 1666875 h 1743075"/>
              <a:gd name="connsiteX72" fmla="*/ 1702593 w 3812273"/>
              <a:gd name="connsiteY72" fmla="*/ 1638300 h 1743075"/>
              <a:gd name="connsiteX73" fmla="*/ 1476523 w 3812273"/>
              <a:gd name="connsiteY73" fmla="*/ 1695450 h 1743075"/>
              <a:gd name="connsiteX74" fmla="*/ 1321593 w 3812273"/>
              <a:gd name="connsiteY74" fmla="*/ 1714500 h 1743075"/>
              <a:gd name="connsiteX75" fmla="*/ 1002150 w 3812273"/>
              <a:gd name="connsiteY75" fmla="*/ 1743075 h 1743075"/>
              <a:gd name="connsiteX76" fmla="*/ 823704 w 3812273"/>
              <a:gd name="connsiteY76" fmla="*/ 1700212 h 1743075"/>
              <a:gd name="connsiteX77" fmla="*/ 748157 w 3812273"/>
              <a:gd name="connsiteY77" fmla="*/ 1543050 h 1743075"/>
              <a:gd name="connsiteX78" fmla="*/ 621150 w 3812273"/>
              <a:gd name="connsiteY78" fmla="*/ 1390650 h 1743075"/>
              <a:gd name="connsiteX79" fmla="*/ 504340 w 3812273"/>
              <a:gd name="connsiteY79" fmla="*/ 1238250 h 1743075"/>
              <a:gd name="connsiteX80" fmla="*/ 283368 w 3812273"/>
              <a:gd name="connsiteY80" fmla="*/ 1133475 h 1743075"/>
              <a:gd name="connsiteX81" fmla="*/ 169068 w 3812273"/>
              <a:gd name="connsiteY81" fmla="*/ 971550 h 1743075"/>
              <a:gd name="connsiteX82" fmla="*/ 26193 w 3812273"/>
              <a:gd name="connsiteY82" fmla="*/ 904875 h 1743075"/>
              <a:gd name="connsiteX83" fmla="*/ 0 w 3812273"/>
              <a:gd name="connsiteY83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48413 w 3812273"/>
              <a:gd name="connsiteY51" fmla="*/ 1128713 h 1743075"/>
              <a:gd name="connsiteX52" fmla="*/ 2999894 w 3812273"/>
              <a:gd name="connsiteY52" fmla="*/ 1155534 h 1743075"/>
              <a:gd name="connsiteX53" fmla="*/ 3053249 w 3812273"/>
              <a:gd name="connsiteY53" fmla="*/ 1212684 h 1743075"/>
              <a:gd name="connsiteX54" fmla="*/ 3137817 w 3812273"/>
              <a:gd name="connsiteY54" fmla="*/ 1226343 h 1743075"/>
              <a:gd name="connsiteX55" fmla="*/ 3269734 w 3812273"/>
              <a:gd name="connsiteY55" fmla="*/ 1204913 h 1743075"/>
              <a:gd name="connsiteX56" fmla="*/ 3374191 w 3812273"/>
              <a:gd name="connsiteY56" fmla="*/ 1142999 h 1743075"/>
              <a:gd name="connsiteX57" fmla="*/ 3488986 w 3812273"/>
              <a:gd name="connsiteY57" fmla="*/ 1122196 h 1743075"/>
              <a:gd name="connsiteX58" fmla="*/ 3664743 w 3812273"/>
              <a:gd name="connsiteY58" fmla="*/ 1162050 h 1743075"/>
              <a:gd name="connsiteX59" fmla="*/ 3807618 w 3812273"/>
              <a:gd name="connsiteY59" fmla="*/ 1278731 h 1743075"/>
              <a:gd name="connsiteX60" fmla="*/ 3809999 w 3812273"/>
              <a:gd name="connsiteY60" fmla="*/ 1357314 h 1743075"/>
              <a:gd name="connsiteX61" fmla="*/ 3769518 w 3812273"/>
              <a:gd name="connsiteY61" fmla="*/ 1376362 h 1743075"/>
              <a:gd name="connsiteX62" fmla="*/ 3724274 w 3812273"/>
              <a:gd name="connsiteY62" fmla="*/ 1426370 h 1743075"/>
              <a:gd name="connsiteX63" fmla="*/ 3740943 w 3812273"/>
              <a:gd name="connsiteY63" fmla="*/ 1514475 h 1743075"/>
              <a:gd name="connsiteX64" fmla="*/ 3626643 w 3812273"/>
              <a:gd name="connsiteY64" fmla="*/ 1562100 h 1743075"/>
              <a:gd name="connsiteX65" fmla="*/ 3531393 w 3812273"/>
              <a:gd name="connsiteY65" fmla="*/ 1609725 h 1743075"/>
              <a:gd name="connsiteX66" fmla="*/ 3321843 w 3812273"/>
              <a:gd name="connsiteY66" fmla="*/ 1666875 h 1743075"/>
              <a:gd name="connsiteX67" fmla="*/ 3131343 w 3812273"/>
              <a:gd name="connsiteY67" fmla="*/ 1724025 h 1743075"/>
              <a:gd name="connsiteX68" fmla="*/ 2883693 w 3812273"/>
              <a:gd name="connsiteY68" fmla="*/ 1695450 h 1743075"/>
              <a:gd name="connsiteX69" fmla="*/ 2616993 w 3812273"/>
              <a:gd name="connsiteY69" fmla="*/ 1685925 h 1743075"/>
              <a:gd name="connsiteX70" fmla="*/ 2331243 w 3812273"/>
              <a:gd name="connsiteY70" fmla="*/ 1619250 h 1743075"/>
              <a:gd name="connsiteX71" fmla="*/ 2055018 w 3812273"/>
              <a:gd name="connsiteY71" fmla="*/ 1647825 h 1743075"/>
              <a:gd name="connsiteX72" fmla="*/ 1816893 w 3812273"/>
              <a:gd name="connsiteY72" fmla="*/ 1666875 h 1743075"/>
              <a:gd name="connsiteX73" fmla="*/ 1702593 w 3812273"/>
              <a:gd name="connsiteY73" fmla="*/ 1638300 h 1743075"/>
              <a:gd name="connsiteX74" fmla="*/ 1476523 w 3812273"/>
              <a:gd name="connsiteY74" fmla="*/ 1695450 h 1743075"/>
              <a:gd name="connsiteX75" fmla="*/ 1321593 w 3812273"/>
              <a:gd name="connsiteY75" fmla="*/ 1714500 h 1743075"/>
              <a:gd name="connsiteX76" fmla="*/ 1002150 w 3812273"/>
              <a:gd name="connsiteY76" fmla="*/ 1743075 h 1743075"/>
              <a:gd name="connsiteX77" fmla="*/ 823704 w 3812273"/>
              <a:gd name="connsiteY77" fmla="*/ 1700212 h 1743075"/>
              <a:gd name="connsiteX78" fmla="*/ 748157 w 3812273"/>
              <a:gd name="connsiteY78" fmla="*/ 1543050 h 1743075"/>
              <a:gd name="connsiteX79" fmla="*/ 621150 w 3812273"/>
              <a:gd name="connsiteY79" fmla="*/ 1390650 h 1743075"/>
              <a:gd name="connsiteX80" fmla="*/ 504340 w 3812273"/>
              <a:gd name="connsiteY80" fmla="*/ 1238250 h 1743075"/>
              <a:gd name="connsiteX81" fmla="*/ 283368 w 3812273"/>
              <a:gd name="connsiteY81" fmla="*/ 1133475 h 1743075"/>
              <a:gd name="connsiteX82" fmla="*/ 169068 w 3812273"/>
              <a:gd name="connsiteY82" fmla="*/ 971550 h 1743075"/>
              <a:gd name="connsiteX83" fmla="*/ 26193 w 3812273"/>
              <a:gd name="connsiteY83" fmla="*/ 904875 h 1743075"/>
              <a:gd name="connsiteX84" fmla="*/ 0 w 3812273"/>
              <a:gd name="connsiteY84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48413 w 3812273"/>
              <a:gd name="connsiteY51" fmla="*/ 1128713 h 1743075"/>
              <a:gd name="connsiteX52" fmla="*/ 2999894 w 3812273"/>
              <a:gd name="connsiteY52" fmla="*/ 1155534 h 1743075"/>
              <a:gd name="connsiteX53" fmla="*/ 3053249 w 3812273"/>
              <a:gd name="connsiteY53" fmla="*/ 1212684 h 1743075"/>
              <a:gd name="connsiteX54" fmla="*/ 3137817 w 3812273"/>
              <a:gd name="connsiteY54" fmla="*/ 1226343 h 1743075"/>
              <a:gd name="connsiteX55" fmla="*/ 3269734 w 3812273"/>
              <a:gd name="connsiteY55" fmla="*/ 1204913 h 1743075"/>
              <a:gd name="connsiteX56" fmla="*/ 3374191 w 3812273"/>
              <a:gd name="connsiteY56" fmla="*/ 1142999 h 1743075"/>
              <a:gd name="connsiteX57" fmla="*/ 3488986 w 3812273"/>
              <a:gd name="connsiteY57" fmla="*/ 1122196 h 1743075"/>
              <a:gd name="connsiteX58" fmla="*/ 3633619 w 3812273"/>
              <a:gd name="connsiteY58" fmla="*/ 1195388 h 1743075"/>
              <a:gd name="connsiteX59" fmla="*/ 3807618 w 3812273"/>
              <a:gd name="connsiteY59" fmla="*/ 1278731 h 1743075"/>
              <a:gd name="connsiteX60" fmla="*/ 3809999 w 3812273"/>
              <a:gd name="connsiteY60" fmla="*/ 1357314 h 1743075"/>
              <a:gd name="connsiteX61" fmla="*/ 3769518 w 3812273"/>
              <a:gd name="connsiteY61" fmla="*/ 1376362 h 1743075"/>
              <a:gd name="connsiteX62" fmla="*/ 3724274 w 3812273"/>
              <a:gd name="connsiteY62" fmla="*/ 1426370 h 1743075"/>
              <a:gd name="connsiteX63" fmla="*/ 3740943 w 3812273"/>
              <a:gd name="connsiteY63" fmla="*/ 1514475 h 1743075"/>
              <a:gd name="connsiteX64" fmla="*/ 3626643 w 3812273"/>
              <a:gd name="connsiteY64" fmla="*/ 1562100 h 1743075"/>
              <a:gd name="connsiteX65" fmla="*/ 3531393 w 3812273"/>
              <a:gd name="connsiteY65" fmla="*/ 1609725 h 1743075"/>
              <a:gd name="connsiteX66" fmla="*/ 3321843 w 3812273"/>
              <a:gd name="connsiteY66" fmla="*/ 1666875 h 1743075"/>
              <a:gd name="connsiteX67" fmla="*/ 3131343 w 3812273"/>
              <a:gd name="connsiteY67" fmla="*/ 1724025 h 1743075"/>
              <a:gd name="connsiteX68" fmla="*/ 2883693 w 3812273"/>
              <a:gd name="connsiteY68" fmla="*/ 1695450 h 1743075"/>
              <a:gd name="connsiteX69" fmla="*/ 2616993 w 3812273"/>
              <a:gd name="connsiteY69" fmla="*/ 1685925 h 1743075"/>
              <a:gd name="connsiteX70" fmla="*/ 2331243 w 3812273"/>
              <a:gd name="connsiteY70" fmla="*/ 1619250 h 1743075"/>
              <a:gd name="connsiteX71" fmla="*/ 2055018 w 3812273"/>
              <a:gd name="connsiteY71" fmla="*/ 1647825 h 1743075"/>
              <a:gd name="connsiteX72" fmla="*/ 1816893 w 3812273"/>
              <a:gd name="connsiteY72" fmla="*/ 1666875 h 1743075"/>
              <a:gd name="connsiteX73" fmla="*/ 1702593 w 3812273"/>
              <a:gd name="connsiteY73" fmla="*/ 1638300 h 1743075"/>
              <a:gd name="connsiteX74" fmla="*/ 1476523 w 3812273"/>
              <a:gd name="connsiteY74" fmla="*/ 1695450 h 1743075"/>
              <a:gd name="connsiteX75" fmla="*/ 1321593 w 3812273"/>
              <a:gd name="connsiteY75" fmla="*/ 1714500 h 1743075"/>
              <a:gd name="connsiteX76" fmla="*/ 1002150 w 3812273"/>
              <a:gd name="connsiteY76" fmla="*/ 1743075 h 1743075"/>
              <a:gd name="connsiteX77" fmla="*/ 823704 w 3812273"/>
              <a:gd name="connsiteY77" fmla="*/ 1700212 h 1743075"/>
              <a:gd name="connsiteX78" fmla="*/ 748157 w 3812273"/>
              <a:gd name="connsiteY78" fmla="*/ 1543050 h 1743075"/>
              <a:gd name="connsiteX79" fmla="*/ 621150 w 3812273"/>
              <a:gd name="connsiteY79" fmla="*/ 1390650 h 1743075"/>
              <a:gd name="connsiteX80" fmla="*/ 504340 w 3812273"/>
              <a:gd name="connsiteY80" fmla="*/ 1238250 h 1743075"/>
              <a:gd name="connsiteX81" fmla="*/ 283368 w 3812273"/>
              <a:gd name="connsiteY81" fmla="*/ 1133475 h 1743075"/>
              <a:gd name="connsiteX82" fmla="*/ 169068 w 3812273"/>
              <a:gd name="connsiteY82" fmla="*/ 971550 h 1743075"/>
              <a:gd name="connsiteX83" fmla="*/ 26193 w 3812273"/>
              <a:gd name="connsiteY83" fmla="*/ 904875 h 1743075"/>
              <a:gd name="connsiteX84" fmla="*/ 0 w 3812273"/>
              <a:gd name="connsiteY84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48413 w 3812273"/>
              <a:gd name="connsiteY51" fmla="*/ 1128713 h 1743075"/>
              <a:gd name="connsiteX52" fmla="*/ 2999894 w 3812273"/>
              <a:gd name="connsiteY52" fmla="*/ 1155534 h 1743075"/>
              <a:gd name="connsiteX53" fmla="*/ 3053249 w 3812273"/>
              <a:gd name="connsiteY53" fmla="*/ 1212684 h 1743075"/>
              <a:gd name="connsiteX54" fmla="*/ 3137817 w 3812273"/>
              <a:gd name="connsiteY54" fmla="*/ 1226343 h 1743075"/>
              <a:gd name="connsiteX55" fmla="*/ 3269734 w 3812273"/>
              <a:gd name="connsiteY55" fmla="*/ 1204913 h 1743075"/>
              <a:gd name="connsiteX56" fmla="*/ 3374191 w 3812273"/>
              <a:gd name="connsiteY56" fmla="*/ 1142999 h 1743075"/>
              <a:gd name="connsiteX57" fmla="*/ 3488986 w 3812273"/>
              <a:gd name="connsiteY57" fmla="*/ 1122196 h 1743075"/>
              <a:gd name="connsiteX58" fmla="*/ 3629173 w 3812273"/>
              <a:gd name="connsiteY58" fmla="*/ 1171575 h 1743075"/>
              <a:gd name="connsiteX59" fmla="*/ 3807618 w 3812273"/>
              <a:gd name="connsiteY59" fmla="*/ 1278731 h 1743075"/>
              <a:gd name="connsiteX60" fmla="*/ 3809999 w 3812273"/>
              <a:gd name="connsiteY60" fmla="*/ 1357314 h 1743075"/>
              <a:gd name="connsiteX61" fmla="*/ 3769518 w 3812273"/>
              <a:gd name="connsiteY61" fmla="*/ 1376362 h 1743075"/>
              <a:gd name="connsiteX62" fmla="*/ 3724274 w 3812273"/>
              <a:gd name="connsiteY62" fmla="*/ 1426370 h 1743075"/>
              <a:gd name="connsiteX63" fmla="*/ 3740943 w 3812273"/>
              <a:gd name="connsiteY63" fmla="*/ 1514475 h 1743075"/>
              <a:gd name="connsiteX64" fmla="*/ 3626643 w 3812273"/>
              <a:gd name="connsiteY64" fmla="*/ 1562100 h 1743075"/>
              <a:gd name="connsiteX65" fmla="*/ 3531393 w 3812273"/>
              <a:gd name="connsiteY65" fmla="*/ 1609725 h 1743075"/>
              <a:gd name="connsiteX66" fmla="*/ 3321843 w 3812273"/>
              <a:gd name="connsiteY66" fmla="*/ 1666875 h 1743075"/>
              <a:gd name="connsiteX67" fmla="*/ 3131343 w 3812273"/>
              <a:gd name="connsiteY67" fmla="*/ 1724025 h 1743075"/>
              <a:gd name="connsiteX68" fmla="*/ 2883693 w 3812273"/>
              <a:gd name="connsiteY68" fmla="*/ 1695450 h 1743075"/>
              <a:gd name="connsiteX69" fmla="*/ 2616993 w 3812273"/>
              <a:gd name="connsiteY69" fmla="*/ 1685925 h 1743075"/>
              <a:gd name="connsiteX70" fmla="*/ 2331243 w 3812273"/>
              <a:gd name="connsiteY70" fmla="*/ 1619250 h 1743075"/>
              <a:gd name="connsiteX71" fmla="*/ 2055018 w 3812273"/>
              <a:gd name="connsiteY71" fmla="*/ 1647825 h 1743075"/>
              <a:gd name="connsiteX72" fmla="*/ 1816893 w 3812273"/>
              <a:gd name="connsiteY72" fmla="*/ 1666875 h 1743075"/>
              <a:gd name="connsiteX73" fmla="*/ 1702593 w 3812273"/>
              <a:gd name="connsiteY73" fmla="*/ 1638300 h 1743075"/>
              <a:gd name="connsiteX74" fmla="*/ 1476523 w 3812273"/>
              <a:gd name="connsiteY74" fmla="*/ 1695450 h 1743075"/>
              <a:gd name="connsiteX75" fmla="*/ 1321593 w 3812273"/>
              <a:gd name="connsiteY75" fmla="*/ 1714500 h 1743075"/>
              <a:gd name="connsiteX76" fmla="*/ 1002150 w 3812273"/>
              <a:gd name="connsiteY76" fmla="*/ 1743075 h 1743075"/>
              <a:gd name="connsiteX77" fmla="*/ 823704 w 3812273"/>
              <a:gd name="connsiteY77" fmla="*/ 1700212 h 1743075"/>
              <a:gd name="connsiteX78" fmla="*/ 748157 w 3812273"/>
              <a:gd name="connsiteY78" fmla="*/ 1543050 h 1743075"/>
              <a:gd name="connsiteX79" fmla="*/ 621150 w 3812273"/>
              <a:gd name="connsiteY79" fmla="*/ 1390650 h 1743075"/>
              <a:gd name="connsiteX80" fmla="*/ 504340 w 3812273"/>
              <a:gd name="connsiteY80" fmla="*/ 1238250 h 1743075"/>
              <a:gd name="connsiteX81" fmla="*/ 283368 w 3812273"/>
              <a:gd name="connsiteY81" fmla="*/ 1133475 h 1743075"/>
              <a:gd name="connsiteX82" fmla="*/ 169068 w 3812273"/>
              <a:gd name="connsiteY82" fmla="*/ 971550 h 1743075"/>
              <a:gd name="connsiteX83" fmla="*/ 26193 w 3812273"/>
              <a:gd name="connsiteY83" fmla="*/ 904875 h 1743075"/>
              <a:gd name="connsiteX84" fmla="*/ 0 w 3812273"/>
              <a:gd name="connsiteY84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48413 w 3812273"/>
              <a:gd name="connsiteY51" fmla="*/ 1128713 h 1743075"/>
              <a:gd name="connsiteX52" fmla="*/ 2999894 w 3812273"/>
              <a:gd name="connsiteY52" fmla="*/ 1155534 h 1743075"/>
              <a:gd name="connsiteX53" fmla="*/ 3053249 w 3812273"/>
              <a:gd name="connsiteY53" fmla="*/ 1212684 h 1743075"/>
              <a:gd name="connsiteX54" fmla="*/ 3137817 w 3812273"/>
              <a:gd name="connsiteY54" fmla="*/ 1226343 h 1743075"/>
              <a:gd name="connsiteX55" fmla="*/ 3269734 w 3812273"/>
              <a:gd name="connsiteY55" fmla="*/ 1204913 h 1743075"/>
              <a:gd name="connsiteX56" fmla="*/ 3374191 w 3812273"/>
              <a:gd name="connsiteY56" fmla="*/ 1142999 h 1743075"/>
              <a:gd name="connsiteX57" fmla="*/ 3488986 w 3812273"/>
              <a:gd name="connsiteY57" fmla="*/ 1122196 h 1743075"/>
              <a:gd name="connsiteX58" fmla="*/ 3629173 w 3812273"/>
              <a:gd name="connsiteY58" fmla="*/ 1171575 h 1743075"/>
              <a:gd name="connsiteX59" fmla="*/ 3807618 w 3812273"/>
              <a:gd name="connsiteY59" fmla="*/ 1278731 h 1743075"/>
              <a:gd name="connsiteX60" fmla="*/ 3809999 w 3812273"/>
              <a:gd name="connsiteY60" fmla="*/ 1357314 h 1743075"/>
              <a:gd name="connsiteX61" fmla="*/ 3805089 w 3812273"/>
              <a:gd name="connsiteY61" fmla="*/ 1419225 h 1743075"/>
              <a:gd name="connsiteX62" fmla="*/ 3724274 w 3812273"/>
              <a:gd name="connsiteY62" fmla="*/ 1426370 h 1743075"/>
              <a:gd name="connsiteX63" fmla="*/ 3740943 w 3812273"/>
              <a:gd name="connsiteY63" fmla="*/ 1514475 h 1743075"/>
              <a:gd name="connsiteX64" fmla="*/ 3626643 w 3812273"/>
              <a:gd name="connsiteY64" fmla="*/ 1562100 h 1743075"/>
              <a:gd name="connsiteX65" fmla="*/ 3531393 w 3812273"/>
              <a:gd name="connsiteY65" fmla="*/ 1609725 h 1743075"/>
              <a:gd name="connsiteX66" fmla="*/ 3321843 w 3812273"/>
              <a:gd name="connsiteY66" fmla="*/ 1666875 h 1743075"/>
              <a:gd name="connsiteX67" fmla="*/ 3131343 w 3812273"/>
              <a:gd name="connsiteY67" fmla="*/ 1724025 h 1743075"/>
              <a:gd name="connsiteX68" fmla="*/ 2883693 w 3812273"/>
              <a:gd name="connsiteY68" fmla="*/ 1695450 h 1743075"/>
              <a:gd name="connsiteX69" fmla="*/ 2616993 w 3812273"/>
              <a:gd name="connsiteY69" fmla="*/ 1685925 h 1743075"/>
              <a:gd name="connsiteX70" fmla="*/ 2331243 w 3812273"/>
              <a:gd name="connsiteY70" fmla="*/ 1619250 h 1743075"/>
              <a:gd name="connsiteX71" fmla="*/ 2055018 w 3812273"/>
              <a:gd name="connsiteY71" fmla="*/ 1647825 h 1743075"/>
              <a:gd name="connsiteX72" fmla="*/ 1816893 w 3812273"/>
              <a:gd name="connsiteY72" fmla="*/ 1666875 h 1743075"/>
              <a:gd name="connsiteX73" fmla="*/ 1702593 w 3812273"/>
              <a:gd name="connsiteY73" fmla="*/ 1638300 h 1743075"/>
              <a:gd name="connsiteX74" fmla="*/ 1476523 w 3812273"/>
              <a:gd name="connsiteY74" fmla="*/ 1695450 h 1743075"/>
              <a:gd name="connsiteX75" fmla="*/ 1321593 w 3812273"/>
              <a:gd name="connsiteY75" fmla="*/ 1714500 h 1743075"/>
              <a:gd name="connsiteX76" fmla="*/ 1002150 w 3812273"/>
              <a:gd name="connsiteY76" fmla="*/ 1743075 h 1743075"/>
              <a:gd name="connsiteX77" fmla="*/ 823704 w 3812273"/>
              <a:gd name="connsiteY77" fmla="*/ 1700212 h 1743075"/>
              <a:gd name="connsiteX78" fmla="*/ 748157 w 3812273"/>
              <a:gd name="connsiteY78" fmla="*/ 1543050 h 1743075"/>
              <a:gd name="connsiteX79" fmla="*/ 621150 w 3812273"/>
              <a:gd name="connsiteY79" fmla="*/ 1390650 h 1743075"/>
              <a:gd name="connsiteX80" fmla="*/ 504340 w 3812273"/>
              <a:gd name="connsiteY80" fmla="*/ 1238250 h 1743075"/>
              <a:gd name="connsiteX81" fmla="*/ 283368 w 3812273"/>
              <a:gd name="connsiteY81" fmla="*/ 1133475 h 1743075"/>
              <a:gd name="connsiteX82" fmla="*/ 169068 w 3812273"/>
              <a:gd name="connsiteY82" fmla="*/ 971550 h 1743075"/>
              <a:gd name="connsiteX83" fmla="*/ 26193 w 3812273"/>
              <a:gd name="connsiteY83" fmla="*/ 904875 h 1743075"/>
              <a:gd name="connsiteX84" fmla="*/ 0 w 3812273"/>
              <a:gd name="connsiteY84" fmla="*/ 890589 h 1743075"/>
              <a:gd name="connsiteX0" fmla="*/ 50805 w 3812273"/>
              <a:gd name="connsiteY0" fmla="*/ 845344 h 1743075"/>
              <a:gd name="connsiteX1" fmla="*/ 110971 w 3812273"/>
              <a:gd name="connsiteY1" fmla="*/ 807244 h 1743075"/>
              <a:gd name="connsiteX2" fmla="*/ 184786 w 3812273"/>
              <a:gd name="connsiteY2" fmla="*/ 752475 h 1743075"/>
              <a:gd name="connsiteX3" fmla="*/ 268932 w 3812273"/>
              <a:gd name="connsiteY3" fmla="*/ 731044 h 1743075"/>
              <a:gd name="connsiteX4" fmla="*/ 309886 w 3812273"/>
              <a:gd name="connsiteY4" fmla="*/ 636421 h 1743075"/>
              <a:gd name="connsiteX5" fmla="*/ 354488 w 3812273"/>
              <a:gd name="connsiteY5" fmla="*/ 581025 h 1743075"/>
              <a:gd name="connsiteX6" fmla="*/ 399102 w 3812273"/>
              <a:gd name="connsiteY6" fmla="*/ 535782 h 1743075"/>
              <a:gd name="connsiteX7" fmla="*/ 464343 w 3812273"/>
              <a:gd name="connsiteY7" fmla="*/ 490538 h 1743075"/>
              <a:gd name="connsiteX8" fmla="*/ 544990 w 3812273"/>
              <a:gd name="connsiteY8" fmla="*/ 459583 h 1743075"/>
              <a:gd name="connsiteX9" fmla="*/ 631030 w 3812273"/>
              <a:gd name="connsiteY9" fmla="*/ 466725 h 1743075"/>
              <a:gd name="connsiteX10" fmla="*/ 718821 w 3812273"/>
              <a:gd name="connsiteY10" fmla="*/ 419100 h 1743075"/>
              <a:gd name="connsiteX11" fmla="*/ 775655 w 3812273"/>
              <a:gd name="connsiteY11" fmla="*/ 366714 h 1743075"/>
              <a:gd name="connsiteX12" fmla="*/ 868207 w 3812273"/>
              <a:gd name="connsiteY12" fmla="*/ 323850 h 1743075"/>
              <a:gd name="connsiteX13" fmla="*/ 945671 w 3812273"/>
              <a:gd name="connsiteY13" fmla="*/ 319087 h 1743075"/>
              <a:gd name="connsiteX14" fmla="*/ 993297 w 3812273"/>
              <a:gd name="connsiteY14" fmla="*/ 295275 h 1743075"/>
              <a:gd name="connsiteX15" fmla="*/ 1071879 w 3812273"/>
              <a:gd name="connsiteY15" fmla="*/ 283370 h 1743075"/>
              <a:gd name="connsiteX16" fmla="*/ 1178718 w 3812273"/>
              <a:gd name="connsiteY16" fmla="*/ 300037 h 1743075"/>
              <a:gd name="connsiteX17" fmla="*/ 1339083 w 3812273"/>
              <a:gd name="connsiteY17" fmla="*/ 250031 h 1743075"/>
              <a:gd name="connsiteX18" fmla="*/ 1381443 w 3812273"/>
              <a:gd name="connsiteY18" fmla="*/ 193509 h 1743075"/>
              <a:gd name="connsiteX19" fmla="*/ 1440339 w 3812273"/>
              <a:gd name="connsiteY19" fmla="*/ 195263 h 1743075"/>
              <a:gd name="connsiteX20" fmla="*/ 1528296 w 3812273"/>
              <a:gd name="connsiteY20" fmla="*/ 126207 h 1743075"/>
              <a:gd name="connsiteX21" fmla="*/ 1570508 w 3812273"/>
              <a:gd name="connsiteY21" fmla="*/ 109538 h 1743075"/>
              <a:gd name="connsiteX22" fmla="*/ 1696249 w 3812273"/>
              <a:gd name="connsiteY22" fmla="*/ 159544 h 1743075"/>
              <a:gd name="connsiteX23" fmla="*/ 1766738 w 3812273"/>
              <a:gd name="connsiteY23" fmla="*/ 128587 h 1743075"/>
              <a:gd name="connsiteX24" fmla="*/ 1804670 w 3812273"/>
              <a:gd name="connsiteY24" fmla="*/ 123824 h 1743075"/>
              <a:gd name="connsiteX25" fmla="*/ 1874843 w 3812273"/>
              <a:gd name="connsiteY25" fmla="*/ 102394 h 1743075"/>
              <a:gd name="connsiteX26" fmla="*/ 1918804 w 3812273"/>
              <a:gd name="connsiteY26" fmla="*/ 92870 h 1743075"/>
              <a:gd name="connsiteX27" fmla="*/ 2010239 w 3812273"/>
              <a:gd name="connsiteY27" fmla="*/ 95252 h 1743075"/>
              <a:gd name="connsiteX28" fmla="*/ 2102644 w 3812273"/>
              <a:gd name="connsiteY28" fmla="*/ 52387 h 1743075"/>
              <a:gd name="connsiteX29" fmla="*/ 2221240 w 3812273"/>
              <a:gd name="connsiteY29" fmla="*/ 0 h 1743075"/>
              <a:gd name="connsiteX30" fmla="*/ 2284102 w 3812273"/>
              <a:gd name="connsiteY30" fmla="*/ 88107 h 1743075"/>
              <a:gd name="connsiteX31" fmla="*/ 2312194 w 3812273"/>
              <a:gd name="connsiteY31" fmla="*/ 192881 h 1743075"/>
              <a:gd name="connsiteX32" fmla="*/ 2397918 w 3812273"/>
              <a:gd name="connsiteY32" fmla="*/ 295275 h 1743075"/>
              <a:gd name="connsiteX33" fmla="*/ 2421731 w 3812273"/>
              <a:gd name="connsiteY33" fmla="*/ 333376 h 1743075"/>
              <a:gd name="connsiteX34" fmla="*/ 2438399 w 3812273"/>
              <a:gd name="connsiteY34" fmla="*/ 426245 h 1743075"/>
              <a:gd name="connsiteX35" fmla="*/ 2455068 w 3812273"/>
              <a:gd name="connsiteY35" fmla="*/ 473869 h 1743075"/>
              <a:gd name="connsiteX36" fmla="*/ 2471737 w 3812273"/>
              <a:gd name="connsiteY36" fmla="*/ 511969 h 1743075"/>
              <a:gd name="connsiteX37" fmla="*/ 2374106 w 3812273"/>
              <a:gd name="connsiteY37" fmla="*/ 569119 h 1743075"/>
              <a:gd name="connsiteX38" fmla="*/ 2274874 w 3812273"/>
              <a:gd name="connsiteY38" fmla="*/ 609599 h 1743075"/>
              <a:gd name="connsiteX39" fmla="*/ 2284400 w 3812273"/>
              <a:gd name="connsiteY39" fmla="*/ 711995 h 1743075"/>
              <a:gd name="connsiteX40" fmla="*/ 2354425 w 3812273"/>
              <a:gd name="connsiteY40" fmla="*/ 766762 h 1743075"/>
              <a:gd name="connsiteX41" fmla="*/ 2386012 w 3812273"/>
              <a:gd name="connsiteY41" fmla="*/ 814389 h 1743075"/>
              <a:gd name="connsiteX42" fmla="*/ 2405211 w 3812273"/>
              <a:gd name="connsiteY42" fmla="*/ 878682 h 1743075"/>
              <a:gd name="connsiteX43" fmla="*/ 2467290 w 3812273"/>
              <a:gd name="connsiteY43" fmla="*/ 914401 h 1743075"/>
              <a:gd name="connsiteX44" fmla="*/ 2534767 w 3812273"/>
              <a:gd name="connsiteY44" fmla="*/ 923927 h 1743075"/>
              <a:gd name="connsiteX45" fmla="*/ 2568603 w 3812273"/>
              <a:gd name="connsiteY45" fmla="*/ 936459 h 1743075"/>
              <a:gd name="connsiteX46" fmla="*/ 2628584 w 3812273"/>
              <a:gd name="connsiteY46" fmla="*/ 978695 h 1743075"/>
              <a:gd name="connsiteX47" fmla="*/ 2721136 w 3812273"/>
              <a:gd name="connsiteY47" fmla="*/ 1040606 h 1743075"/>
              <a:gd name="connsiteX48" fmla="*/ 2802246 w 3812273"/>
              <a:gd name="connsiteY48" fmla="*/ 1073944 h 1743075"/>
              <a:gd name="connsiteX49" fmla="*/ 2829350 w 3812273"/>
              <a:gd name="connsiteY49" fmla="*/ 1109663 h 1743075"/>
              <a:gd name="connsiteX50" fmla="*/ 2910968 w 3812273"/>
              <a:gd name="connsiteY50" fmla="*/ 1117434 h 1743075"/>
              <a:gd name="connsiteX51" fmla="*/ 2948413 w 3812273"/>
              <a:gd name="connsiteY51" fmla="*/ 1128713 h 1743075"/>
              <a:gd name="connsiteX52" fmla="*/ 2999894 w 3812273"/>
              <a:gd name="connsiteY52" fmla="*/ 1155534 h 1743075"/>
              <a:gd name="connsiteX53" fmla="*/ 3053249 w 3812273"/>
              <a:gd name="connsiteY53" fmla="*/ 1212684 h 1743075"/>
              <a:gd name="connsiteX54" fmla="*/ 3137817 w 3812273"/>
              <a:gd name="connsiteY54" fmla="*/ 1226343 h 1743075"/>
              <a:gd name="connsiteX55" fmla="*/ 3269734 w 3812273"/>
              <a:gd name="connsiteY55" fmla="*/ 1204913 h 1743075"/>
              <a:gd name="connsiteX56" fmla="*/ 3374191 w 3812273"/>
              <a:gd name="connsiteY56" fmla="*/ 1142999 h 1743075"/>
              <a:gd name="connsiteX57" fmla="*/ 3488986 w 3812273"/>
              <a:gd name="connsiteY57" fmla="*/ 1122196 h 1743075"/>
              <a:gd name="connsiteX58" fmla="*/ 3629173 w 3812273"/>
              <a:gd name="connsiteY58" fmla="*/ 1171575 h 1743075"/>
              <a:gd name="connsiteX59" fmla="*/ 3807618 w 3812273"/>
              <a:gd name="connsiteY59" fmla="*/ 1278731 h 1743075"/>
              <a:gd name="connsiteX60" fmla="*/ 3809999 w 3812273"/>
              <a:gd name="connsiteY60" fmla="*/ 1357314 h 1743075"/>
              <a:gd name="connsiteX61" fmla="*/ 3805089 w 3812273"/>
              <a:gd name="connsiteY61" fmla="*/ 1419225 h 1743075"/>
              <a:gd name="connsiteX62" fmla="*/ 3737613 w 3812273"/>
              <a:gd name="connsiteY62" fmla="*/ 1450183 h 1743075"/>
              <a:gd name="connsiteX63" fmla="*/ 3740943 w 3812273"/>
              <a:gd name="connsiteY63" fmla="*/ 1514475 h 1743075"/>
              <a:gd name="connsiteX64" fmla="*/ 3626643 w 3812273"/>
              <a:gd name="connsiteY64" fmla="*/ 1562100 h 1743075"/>
              <a:gd name="connsiteX65" fmla="*/ 3531393 w 3812273"/>
              <a:gd name="connsiteY65" fmla="*/ 1609725 h 1743075"/>
              <a:gd name="connsiteX66" fmla="*/ 3321843 w 3812273"/>
              <a:gd name="connsiteY66" fmla="*/ 1666875 h 1743075"/>
              <a:gd name="connsiteX67" fmla="*/ 3131343 w 3812273"/>
              <a:gd name="connsiteY67" fmla="*/ 1724025 h 1743075"/>
              <a:gd name="connsiteX68" fmla="*/ 2883693 w 3812273"/>
              <a:gd name="connsiteY68" fmla="*/ 1695450 h 1743075"/>
              <a:gd name="connsiteX69" fmla="*/ 2616993 w 3812273"/>
              <a:gd name="connsiteY69" fmla="*/ 1685925 h 1743075"/>
              <a:gd name="connsiteX70" fmla="*/ 2331243 w 3812273"/>
              <a:gd name="connsiteY70" fmla="*/ 1619250 h 1743075"/>
              <a:gd name="connsiteX71" fmla="*/ 2055018 w 3812273"/>
              <a:gd name="connsiteY71" fmla="*/ 1647825 h 1743075"/>
              <a:gd name="connsiteX72" fmla="*/ 1816893 w 3812273"/>
              <a:gd name="connsiteY72" fmla="*/ 1666875 h 1743075"/>
              <a:gd name="connsiteX73" fmla="*/ 1702593 w 3812273"/>
              <a:gd name="connsiteY73" fmla="*/ 1638300 h 1743075"/>
              <a:gd name="connsiteX74" fmla="*/ 1476523 w 3812273"/>
              <a:gd name="connsiteY74" fmla="*/ 1695450 h 1743075"/>
              <a:gd name="connsiteX75" fmla="*/ 1321593 w 3812273"/>
              <a:gd name="connsiteY75" fmla="*/ 1714500 h 1743075"/>
              <a:gd name="connsiteX76" fmla="*/ 1002150 w 3812273"/>
              <a:gd name="connsiteY76" fmla="*/ 1743075 h 1743075"/>
              <a:gd name="connsiteX77" fmla="*/ 823704 w 3812273"/>
              <a:gd name="connsiteY77" fmla="*/ 1700212 h 1743075"/>
              <a:gd name="connsiteX78" fmla="*/ 748157 w 3812273"/>
              <a:gd name="connsiteY78" fmla="*/ 1543050 h 1743075"/>
              <a:gd name="connsiteX79" fmla="*/ 621150 w 3812273"/>
              <a:gd name="connsiteY79" fmla="*/ 1390650 h 1743075"/>
              <a:gd name="connsiteX80" fmla="*/ 504340 w 3812273"/>
              <a:gd name="connsiteY80" fmla="*/ 1238250 h 1743075"/>
              <a:gd name="connsiteX81" fmla="*/ 283368 w 3812273"/>
              <a:gd name="connsiteY81" fmla="*/ 1133475 h 1743075"/>
              <a:gd name="connsiteX82" fmla="*/ 169068 w 3812273"/>
              <a:gd name="connsiteY82" fmla="*/ 971550 h 1743075"/>
              <a:gd name="connsiteX83" fmla="*/ 26193 w 3812273"/>
              <a:gd name="connsiteY83" fmla="*/ 904875 h 1743075"/>
              <a:gd name="connsiteX84" fmla="*/ 0 w 3812273"/>
              <a:gd name="connsiteY84" fmla="*/ 890589 h 1743075"/>
              <a:gd name="connsiteX0" fmla="*/ 50805 w 3842134"/>
              <a:gd name="connsiteY0" fmla="*/ 845344 h 1743075"/>
              <a:gd name="connsiteX1" fmla="*/ 110971 w 3842134"/>
              <a:gd name="connsiteY1" fmla="*/ 807244 h 1743075"/>
              <a:gd name="connsiteX2" fmla="*/ 184786 w 3842134"/>
              <a:gd name="connsiteY2" fmla="*/ 752475 h 1743075"/>
              <a:gd name="connsiteX3" fmla="*/ 268932 w 3842134"/>
              <a:gd name="connsiteY3" fmla="*/ 731044 h 1743075"/>
              <a:gd name="connsiteX4" fmla="*/ 309886 w 3842134"/>
              <a:gd name="connsiteY4" fmla="*/ 636421 h 1743075"/>
              <a:gd name="connsiteX5" fmla="*/ 354488 w 3842134"/>
              <a:gd name="connsiteY5" fmla="*/ 581025 h 1743075"/>
              <a:gd name="connsiteX6" fmla="*/ 399102 w 3842134"/>
              <a:gd name="connsiteY6" fmla="*/ 535782 h 1743075"/>
              <a:gd name="connsiteX7" fmla="*/ 464343 w 3842134"/>
              <a:gd name="connsiteY7" fmla="*/ 490538 h 1743075"/>
              <a:gd name="connsiteX8" fmla="*/ 544990 w 3842134"/>
              <a:gd name="connsiteY8" fmla="*/ 459583 h 1743075"/>
              <a:gd name="connsiteX9" fmla="*/ 631030 w 3842134"/>
              <a:gd name="connsiteY9" fmla="*/ 466725 h 1743075"/>
              <a:gd name="connsiteX10" fmla="*/ 718821 w 3842134"/>
              <a:gd name="connsiteY10" fmla="*/ 419100 h 1743075"/>
              <a:gd name="connsiteX11" fmla="*/ 775655 w 3842134"/>
              <a:gd name="connsiteY11" fmla="*/ 366714 h 1743075"/>
              <a:gd name="connsiteX12" fmla="*/ 868207 w 3842134"/>
              <a:gd name="connsiteY12" fmla="*/ 323850 h 1743075"/>
              <a:gd name="connsiteX13" fmla="*/ 945671 w 3842134"/>
              <a:gd name="connsiteY13" fmla="*/ 319087 h 1743075"/>
              <a:gd name="connsiteX14" fmla="*/ 993297 w 3842134"/>
              <a:gd name="connsiteY14" fmla="*/ 295275 h 1743075"/>
              <a:gd name="connsiteX15" fmla="*/ 1071879 w 3842134"/>
              <a:gd name="connsiteY15" fmla="*/ 283370 h 1743075"/>
              <a:gd name="connsiteX16" fmla="*/ 1178718 w 3842134"/>
              <a:gd name="connsiteY16" fmla="*/ 300037 h 1743075"/>
              <a:gd name="connsiteX17" fmla="*/ 1339083 w 3842134"/>
              <a:gd name="connsiteY17" fmla="*/ 250031 h 1743075"/>
              <a:gd name="connsiteX18" fmla="*/ 1381443 w 3842134"/>
              <a:gd name="connsiteY18" fmla="*/ 193509 h 1743075"/>
              <a:gd name="connsiteX19" fmla="*/ 1440339 w 3842134"/>
              <a:gd name="connsiteY19" fmla="*/ 195263 h 1743075"/>
              <a:gd name="connsiteX20" fmla="*/ 1528296 w 3842134"/>
              <a:gd name="connsiteY20" fmla="*/ 126207 h 1743075"/>
              <a:gd name="connsiteX21" fmla="*/ 1570508 w 3842134"/>
              <a:gd name="connsiteY21" fmla="*/ 109538 h 1743075"/>
              <a:gd name="connsiteX22" fmla="*/ 1696249 w 3842134"/>
              <a:gd name="connsiteY22" fmla="*/ 159544 h 1743075"/>
              <a:gd name="connsiteX23" fmla="*/ 1766738 w 3842134"/>
              <a:gd name="connsiteY23" fmla="*/ 128587 h 1743075"/>
              <a:gd name="connsiteX24" fmla="*/ 1804670 w 3842134"/>
              <a:gd name="connsiteY24" fmla="*/ 123824 h 1743075"/>
              <a:gd name="connsiteX25" fmla="*/ 1874843 w 3842134"/>
              <a:gd name="connsiteY25" fmla="*/ 102394 h 1743075"/>
              <a:gd name="connsiteX26" fmla="*/ 1918804 w 3842134"/>
              <a:gd name="connsiteY26" fmla="*/ 92870 h 1743075"/>
              <a:gd name="connsiteX27" fmla="*/ 2010239 w 3842134"/>
              <a:gd name="connsiteY27" fmla="*/ 95252 h 1743075"/>
              <a:gd name="connsiteX28" fmla="*/ 2102644 w 3842134"/>
              <a:gd name="connsiteY28" fmla="*/ 52387 h 1743075"/>
              <a:gd name="connsiteX29" fmla="*/ 2221240 w 3842134"/>
              <a:gd name="connsiteY29" fmla="*/ 0 h 1743075"/>
              <a:gd name="connsiteX30" fmla="*/ 2284102 w 3842134"/>
              <a:gd name="connsiteY30" fmla="*/ 88107 h 1743075"/>
              <a:gd name="connsiteX31" fmla="*/ 2312194 w 3842134"/>
              <a:gd name="connsiteY31" fmla="*/ 192881 h 1743075"/>
              <a:gd name="connsiteX32" fmla="*/ 2397918 w 3842134"/>
              <a:gd name="connsiteY32" fmla="*/ 295275 h 1743075"/>
              <a:gd name="connsiteX33" fmla="*/ 2421731 w 3842134"/>
              <a:gd name="connsiteY33" fmla="*/ 333376 h 1743075"/>
              <a:gd name="connsiteX34" fmla="*/ 2438399 w 3842134"/>
              <a:gd name="connsiteY34" fmla="*/ 426245 h 1743075"/>
              <a:gd name="connsiteX35" fmla="*/ 2455068 w 3842134"/>
              <a:gd name="connsiteY35" fmla="*/ 473869 h 1743075"/>
              <a:gd name="connsiteX36" fmla="*/ 2471737 w 3842134"/>
              <a:gd name="connsiteY36" fmla="*/ 511969 h 1743075"/>
              <a:gd name="connsiteX37" fmla="*/ 2374106 w 3842134"/>
              <a:gd name="connsiteY37" fmla="*/ 569119 h 1743075"/>
              <a:gd name="connsiteX38" fmla="*/ 2274874 w 3842134"/>
              <a:gd name="connsiteY38" fmla="*/ 609599 h 1743075"/>
              <a:gd name="connsiteX39" fmla="*/ 2284400 w 3842134"/>
              <a:gd name="connsiteY39" fmla="*/ 711995 h 1743075"/>
              <a:gd name="connsiteX40" fmla="*/ 2354425 w 3842134"/>
              <a:gd name="connsiteY40" fmla="*/ 766762 h 1743075"/>
              <a:gd name="connsiteX41" fmla="*/ 2386012 w 3842134"/>
              <a:gd name="connsiteY41" fmla="*/ 814389 h 1743075"/>
              <a:gd name="connsiteX42" fmla="*/ 2405211 w 3842134"/>
              <a:gd name="connsiteY42" fmla="*/ 878682 h 1743075"/>
              <a:gd name="connsiteX43" fmla="*/ 2467290 w 3842134"/>
              <a:gd name="connsiteY43" fmla="*/ 914401 h 1743075"/>
              <a:gd name="connsiteX44" fmla="*/ 2534767 w 3842134"/>
              <a:gd name="connsiteY44" fmla="*/ 923927 h 1743075"/>
              <a:gd name="connsiteX45" fmla="*/ 2568603 w 3842134"/>
              <a:gd name="connsiteY45" fmla="*/ 936459 h 1743075"/>
              <a:gd name="connsiteX46" fmla="*/ 2628584 w 3842134"/>
              <a:gd name="connsiteY46" fmla="*/ 978695 h 1743075"/>
              <a:gd name="connsiteX47" fmla="*/ 2721136 w 3842134"/>
              <a:gd name="connsiteY47" fmla="*/ 1040606 h 1743075"/>
              <a:gd name="connsiteX48" fmla="*/ 2802246 w 3842134"/>
              <a:gd name="connsiteY48" fmla="*/ 1073944 h 1743075"/>
              <a:gd name="connsiteX49" fmla="*/ 2829350 w 3842134"/>
              <a:gd name="connsiteY49" fmla="*/ 1109663 h 1743075"/>
              <a:gd name="connsiteX50" fmla="*/ 2910968 w 3842134"/>
              <a:gd name="connsiteY50" fmla="*/ 1117434 h 1743075"/>
              <a:gd name="connsiteX51" fmla="*/ 2948413 w 3842134"/>
              <a:gd name="connsiteY51" fmla="*/ 1128713 h 1743075"/>
              <a:gd name="connsiteX52" fmla="*/ 2999894 w 3842134"/>
              <a:gd name="connsiteY52" fmla="*/ 1155534 h 1743075"/>
              <a:gd name="connsiteX53" fmla="*/ 3053249 w 3842134"/>
              <a:gd name="connsiteY53" fmla="*/ 1212684 h 1743075"/>
              <a:gd name="connsiteX54" fmla="*/ 3137817 w 3842134"/>
              <a:gd name="connsiteY54" fmla="*/ 1226343 h 1743075"/>
              <a:gd name="connsiteX55" fmla="*/ 3269734 w 3842134"/>
              <a:gd name="connsiteY55" fmla="*/ 1204913 h 1743075"/>
              <a:gd name="connsiteX56" fmla="*/ 3374191 w 3842134"/>
              <a:gd name="connsiteY56" fmla="*/ 1142999 h 1743075"/>
              <a:gd name="connsiteX57" fmla="*/ 3488986 w 3842134"/>
              <a:gd name="connsiteY57" fmla="*/ 1122196 h 1743075"/>
              <a:gd name="connsiteX58" fmla="*/ 3629173 w 3842134"/>
              <a:gd name="connsiteY58" fmla="*/ 1171575 h 1743075"/>
              <a:gd name="connsiteX59" fmla="*/ 3807618 w 3842134"/>
              <a:gd name="connsiteY59" fmla="*/ 1278731 h 1743075"/>
              <a:gd name="connsiteX60" fmla="*/ 3841124 w 3842134"/>
              <a:gd name="connsiteY60" fmla="*/ 1366839 h 1743075"/>
              <a:gd name="connsiteX61" fmla="*/ 3805089 w 3842134"/>
              <a:gd name="connsiteY61" fmla="*/ 1419225 h 1743075"/>
              <a:gd name="connsiteX62" fmla="*/ 3737613 w 3842134"/>
              <a:gd name="connsiteY62" fmla="*/ 1450183 h 1743075"/>
              <a:gd name="connsiteX63" fmla="*/ 3740943 w 3842134"/>
              <a:gd name="connsiteY63" fmla="*/ 1514475 h 1743075"/>
              <a:gd name="connsiteX64" fmla="*/ 3626643 w 3842134"/>
              <a:gd name="connsiteY64" fmla="*/ 1562100 h 1743075"/>
              <a:gd name="connsiteX65" fmla="*/ 3531393 w 3842134"/>
              <a:gd name="connsiteY65" fmla="*/ 1609725 h 1743075"/>
              <a:gd name="connsiteX66" fmla="*/ 3321843 w 3842134"/>
              <a:gd name="connsiteY66" fmla="*/ 1666875 h 1743075"/>
              <a:gd name="connsiteX67" fmla="*/ 3131343 w 3842134"/>
              <a:gd name="connsiteY67" fmla="*/ 1724025 h 1743075"/>
              <a:gd name="connsiteX68" fmla="*/ 2883693 w 3842134"/>
              <a:gd name="connsiteY68" fmla="*/ 1695450 h 1743075"/>
              <a:gd name="connsiteX69" fmla="*/ 2616993 w 3842134"/>
              <a:gd name="connsiteY69" fmla="*/ 1685925 h 1743075"/>
              <a:gd name="connsiteX70" fmla="*/ 2331243 w 3842134"/>
              <a:gd name="connsiteY70" fmla="*/ 1619250 h 1743075"/>
              <a:gd name="connsiteX71" fmla="*/ 2055018 w 3842134"/>
              <a:gd name="connsiteY71" fmla="*/ 1647825 h 1743075"/>
              <a:gd name="connsiteX72" fmla="*/ 1816893 w 3842134"/>
              <a:gd name="connsiteY72" fmla="*/ 1666875 h 1743075"/>
              <a:gd name="connsiteX73" fmla="*/ 1702593 w 3842134"/>
              <a:gd name="connsiteY73" fmla="*/ 1638300 h 1743075"/>
              <a:gd name="connsiteX74" fmla="*/ 1476523 w 3842134"/>
              <a:gd name="connsiteY74" fmla="*/ 1695450 h 1743075"/>
              <a:gd name="connsiteX75" fmla="*/ 1321593 w 3842134"/>
              <a:gd name="connsiteY75" fmla="*/ 1714500 h 1743075"/>
              <a:gd name="connsiteX76" fmla="*/ 1002150 w 3842134"/>
              <a:gd name="connsiteY76" fmla="*/ 1743075 h 1743075"/>
              <a:gd name="connsiteX77" fmla="*/ 823704 w 3842134"/>
              <a:gd name="connsiteY77" fmla="*/ 1700212 h 1743075"/>
              <a:gd name="connsiteX78" fmla="*/ 748157 w 3842134"/>
              <a:gd name="connsiteY78" fmla="*/ 1543050 h 1743075"/>
              <a:gd name="connsiteX79" fmla="*/ 621150 w 3842134"/>
              <a:gd name="connsiteY79" fmla="*/ 1390650 h 1743075"/>
              <a:gd name="connsiteX80" fmla="*/ 504340 w 3842134"/>
              <a:gd name="connsiteY80" fmla="*/ 1238250 h 1743075"/>
              <a:gd name="connsiteX81" fmla="*/ 283368 w 3842134"/>
              <a:gd name="connsiteY81" fmla="*/ 1133475 h 1743075"/>
              <a:gd name="connsiteX82" fmla="*/ 169068 w 3842134"/>
              <a:gd name="connsiteY82" fmla="*/ 971550 h 1743075"/>
              <a:gd name="connsiteX83" fmla="*/ 26193 w 3842134"/>
              <a:gd name="connsiteY83" fmla="*/ 904875 h 1743075"/>
              <a:gd name="connsiteX84" fmla="*/ 0 w 3842134"/>
              <a:gd name="connsiteY84" fmla="*/ 890589 h 1743075"/>
              <a:gd name="connsiteX0" fmla="*/ 50805 w 3841892"/>
              <a:gd name="connsiteY0" fmla="*/ 845344 h 1743075"/>
              <a:gd name="connsiteX1" fmla="*/ 110971 w 3841892"/>
              <a:gd name="connsiteY1" fmla="*/ 807244 h 1743075"/>
              <a:gd name="connsiteX2" fmla="*/ 184786 w 3841892"/>
              <a:gd name="connsiteY2" fmla="*/ 752475 h 1743075"/>
              <a:gd name="connsiteX3" fmla="*/ 268932 w 3841892"/>
              <a:gd name="connsiteY3" fmla="*/ 731044 h 1743075"/>
              <a:gd name="connsiteX4" fmla="*/ 309886 w 3841892"/>
              <a:gd name="connsiteY4" fmla="*/ 636421 h 1743075"/>
              <a:gd name="connsiteX5" fmla="*/ 354488 w 3841892"/>
              <a:gd name="connsiteY5" fmla="*/ 581025 h 1743075"/>
              <a:gd name="connsiteX6" fmla="*/ 399102 w 3841892"/>
              <a:gd name="connsiteY6" fmla="*/ 535782 h 1743075"/>
              <a:gd name="connsiteX7" fmla="*/ 464343 w 3841892"/>
              <a:gd name="connsiteY7" fmla="*/ 490538 h 1743075"/>
              <a:gd name="connsiteX8" fmla="*/ 544990 w 3841892"/>
              <a:gd name="connsiteY8" fmla="*/ 459583 h 1743075"/>
              <a:gd name="connsiteX9" fmla="*/ 631030 w 3841892"/>
              <a:gd name="connsiteY9" fmla="*/ 466725 h 1743075"/>
              <a:gd name="connsiteX10" fmla="*/ 718821 w 3841892"/>
              <a:gd name="connsiteY10" fmla="*/ 419100 h 1743075"/>
              <a:gd name="connsiteX11" fmla="*/ 775655 w 3841892"/>
              <a:gd name="connsiteY11" fmla="*/ 366714 h 1743075"/>
              <a:gd name="connsiteX12" fmla="*/ 868207 w 3841892"/>
              <a:gd name="connsiteY12" fmla="*/ 323850 h 1743075"/>
              <a:gd name="connsiteX13" fmla="*/ 945671 w 3841892"/>
              <a:gd name="connsiteY13" fmla="*/ 319087 h 1743075"/>
              <a:gd name="connsiteX14" fmla="*/ 993297 w 3841892"/>
              <a:gd name="connsiteY14" fmla="*/ 295275 h 1743075"/>
              <a:gd name="connsiteX15" fmla="*/ 1071879 w 3841892"/>
              <a:gd name="connsiteY15" fmla="*/ 283370 h 1743075"/>
              <a:gd name="connsiteX16" fmla="*/ 1178718 w 3841892"/>
              <a:gd name="connsiteY16" fmla="*/ 300037 h 1743075"/>
              <a:gd name="connsiteX17" fmla="*/ 1339083 w 3841892"/>
              <a:gd name="connsiteY17" fmla="*/ 250031 h 1743075"/>
              <a:gd name="connsiteX18" fmla="*/ 1381443 w 3841892"/>
              <a:gd name="connsiteY18" fmla="*/ 193509 h 1743075"/>
              <a:gd name="connsiteX19" fmla="*/ 1440339 w 3841892"/>
              <a:gd name="connsiteY19" fmla="*/ 195263 h 1743075"/>
              <a:gd name="connsiteX20" fmla="*/ 1528296 w 3841892"/>
              <a:gd name="connsiteY20" fmla="*/ 126207 h 1743075"/>
              <a:gd name="connsiteX21" fmla="*/ 1570508 w 3841892"/>
              <a:gd name="connsiteY21" fmla="*/ 109538 h 1743075"/>
              <a:gd name="connsiteX22" fmla="*/ 1696249 w 3841892"/>
              <a:gd name="connsiteY22" fmla="*/ 159544 h 1743075"/>
              <a:gd name="connsiteX23" fmla="*/ 1766738 w 3841892"/>
              <a:gd name="connsiteY23" fmla="*/ 128587 h 1743075"/>
              <a:gd name="connsiteX24" fmla="*/ 1804670 w 3841892"/>
              <a:gd name="connsiteY24" fmla="*/ 123824 h 1743075"/>
              <a:gd name="connsiteX25" fmla="*/ 1874843 w 3841892"/>
              <a:gd name="connsiteY25" fmla="*/ 102394 h 1743075"/>
              <a:gd name="connsiteX26" fmla="*/ 1918804 w 3841892"/>
              <a:gd name="connsiteY26" fmla="*/ 92870 h 1743075"/>
              <a:gd name="connsiteX27" fmla="*/ 2010239 w 3841892"/>
              <a:gd name="connsiteY27" fmla="*/ 95252 h 1743075"/>
              <a:gd name="connsiteX28" fmla="*/ 2102644 w 3841892"/>
              <a:gd name="connsiteY28" fmla="*/ 52387 h 1743075"/>
              <a:gd name="connsiteX29" fmla="*/ 2221240 w 3841892"/>
              <a:gd name="connsiteY29" fmla="*/ 0 h 1743075"/>
              <a:gd name="connsiteX30" fmla="*/ 2284102 w 3841892"/>
              <a:gd name="connsiteY30" fmla="*/ 88107 h 1743075"/>
              <a:gd name="connsiteX31" fmla="*/ 2312194 w 3841892"/>
              <a:gd name="connsiteY31" fmla="*/ 192881 h 1743075"/>
              <a:gd name="connsiteX32" fmla="*/ 2397918 w 3841892"/>
              <a:gd name="connsiteY32" fmla="*/ 295275 h 1743075"/>
              <a:gd name="connsiteX33" fmla="*/ 2421731 w 3841892"/>
              <a:gd name="connsiteY33" fmla="*/ 333376 h 1743075"/>
              <a:gd name="connsiteX34" fmla="*/ 2438399 w 3841892"/>
              <a:gd name="connsiteY34" fmla="*/ 426245 h 1743075"/>
              <a:gd name="connsiteX35" fmla="*/ 2455068 w 3841892"/>
              <a:gd name="connsiteY35" fmla="*/ 473869 h 1743075"/>
              <a:gd name="connsiteX36" fmla="*/ 2471737 w 3841892"/>
              <a:gd name="connsiteY36" fmla="*/ 511969 h 1743075"/>
              <a:gd name="connsiteX37" fmla="*/ 2374106 w 3841892"/>
              <a:gd name="connsiteY37" fmla="*/ 569119 h 1743075"/>
              <a:gd name="connsiteX38" fmla="*/ 2274874 w 3841892"/>
              <a:gd name="connsiteY38" fmla="*/ 609599 h 1743075"/>
              <a:gd name="connsiteX39" fmla="*/ 2284400 w 3841892"/>
              <a:gd name="connsiteY39" fmla="*/ 711995 h 1743075"/>
              <a:gd name="connsiteX40" fmla="*/ 2354425 w 3841892"/>
              <a:gd name="connsiteY40" fmla="*/ 766762 h 1743075"/>
              <a:gd name="connsiteX41" fmla="*/ 2386012 w 3841892"/>
              <a:gd name="connsiteY41" fmla="*/ 814389 h 1743075"/>
              <a:gd name="connsiteX42" fmla="*/ 2405211 w 3841892"/>
              <a:gd name="connsiteY42" fmla="*/ 878682 h 1743075"/>
              <a:gd name="connsiteX43" fmla="*/ 2467290 w 3841892"/>
              <a:gd name="connsiteY43" fmla="*/ 914401 h 1743075"/>
              <a:gd name="connsiteX44" fmla="*/ 2534767 w 3841892"/>
              <a:gd name="connsiteY44" fmla="*/ 923927 h 1743075"/>
              <a:gd name="connsiteX45" fmla="*/ 2568603 w 3841892"/>
              <a:gd name="connsiteY45" fmla="*/ 936459 h 1743075"/>
              <a:gd name="connsiteX46" fmla="*/ 2628584 w 3841892"/>
              <a:gd name="connsiteY46" fmla="*/ 978695 h 1743075"/>
              <a:gd name="connsiteX47" fmla="*/ 2721136 w 3841892"/>
              <a:gd name="connsiteY47" fmla="*/ 1040606 h 1743075"/>
              <a:gd name="connsiteX48" fmla="*/ 2802246 w 3841892"/>
              <a:gd name="connsiteY48" fmla="*/ 1073944 h 1743075"/>
              <a:gd name="connsiteX49" fmla="*/ 2829350 w 3841892"/>
              <a:gd name="connsiteY49" fmla="*/ 1109663 h 1743075"/>
              <a:gd name="connsiteX50" fmla="*/ 2910968 w 3841892"/>
              <a:gd name="connsiteY50" fmla="*/ 1117434 h 1743075"/>
              <a:gd name="connsiteX51" fmla="*/ 2948413 w 3841892"/>
              <a:gd name="connsiteY51" fmla="*/ 1128713 h 1743075"/>
              <a:gd name="connsiteX52" fmla="*/ 2999894 w 3841892"/>
              <a:gd name="connsiteY52" fmla="*/ 1155534 h 1743075"/>
              <a:gd name="connsiteX53" fmla="*/ 3053249 w 3841892"/>
              <a:gd name="connsiteY53" fmla="*/ 1212684 h 1743075"/>
              <a:gd name="connsiteX54" fmla="*/ 3137817 w 3841892"/>
              <a:gd name="connsiteY54" fmla="*/ 1226343 h 1743075"/>
              <a:gd name="connsiteX55" fmla="*/ 3269734 w 3841892"/>
              <a:gd name="connsiteY55" fmla="*/ 1204913 h 1743075"/>
              <a:gd name="connsiteX56" fmla="*/ 3374191 w 3841892"/>
              <a:gd name="connsiteY56" fmla="*/ 1142999 h 1743075"/>
              <a:gd name="connsiteX57" fmla="*/ 3488986 w 3841892"/>
              <a:gd name="connsiteY57" fmla="*/ 1122196 h 1743075"/>
              <a:gd name="connsiteX58" fmla="*/ 3629173 w 3841892"/>
              <a:gd name="connsiteY58" fmla="*/ 1171575 h 1743075"/>
              <a:gd name="connsiteX59" fmla="*/ 3789833 w 3841892"/>
              <a:gd name="connsiteY59" fmla="*/ 1293018 h 1743075"/>
              <a:gd name="connsiteX60" fmla="*/ 3841124 w 3841892"/>
              <a:gd name="connsiteY60" fmla="*/ 1366839 h 1743075"/>
              <a:gd name="connsiteX61" fmla="*/ 3805089 w 3841892"/>
              <a:gd name="connsiteY61" fmla="*/ 1419225 h 1743075"/>
              <a:gd name="connsiteX62" fmla="*/ 3737613 w 3841892"/>
              <a:gd name="connsiteY62" fmla="*/ 1450183 h 1743075"/>
              <a:gd name="connsiteX63" fmla="*/ 3740943 w 3841892"/>
              <a:gd name="connsiteY63" fmla="*/ 1514475 h 1743075"/>
              <a:gd name="connsiteX64" fmla="*/ 3626643 w 3841892"/>
              <a:gd name="connsiteY64" fmla="*/ 1562100 h 1743075"/>
              <a:gd name="connsiteX65" fmla="*/ 3531393 w 3841892"/>
              <a:gd name="connsiteY65" fmla="*/ 1609725 h 1743075"/>
              <a:gd name="connsiteX66" fmla="*/ 3321843 w 3841892"/>
              <a:gd name="connsiteY66" fmla="*/ 1666875 h 1743075"/>
              <a:gd name="connsiteX67" fmla="*/ 3131343 w 3841892"/>
              <a:gd name="connsiteY67" fmla="*/ 1724025 h 1743075"/>
              <a:gd name="connsiteX68" fmla="*/ 2883693 w 3841892"/>
              <a:gd name="connsiteY68" fmla="*/ 1695450 h 1743075"/>
              <a:gd name="connsiteX69" fmla="*/ 2616993 w 3841892"/>
              <a:gd name="connsiteY69" fmla="*/ 1685925 h 1743075"/>
              <a:gd name="connsiteX70" fmla="*/ 2331243 w 3841892"/>
              <a:gd name="connsiteY70" fmla="*/ 1619250 h 1743075"/>
              <a:gd name="connsiteX71" fmla="*/ 2055018 w 3841892"/>
              <a:gd name="connsiteY71" fmla="*/ 1647825 h 1743075"/>
              <a:gd name="connsiteX72" fmla="*/ 1816893 w 3841892"/>
              <a:gd name="connsiteY72" fmla="*/ 1666875 h 1743075"/>
              <a:gd name="connsiteX73" fmla="*/ 1702593 w 3841892"/>
              <a:gd name="connsiteY73" fmla="*/ 1638300 h 1743075"/>
              <a:gd name="connsiteX74" fmla="*/ 1476523 w 3841892"/>
              <a:gd name="connsiteY74" fmla="*/ 1695450 h 1743075"/>
              <a:gd name="connsiteX75" fmla="*/ 1321593 w 3841892"/>
              <a:gd name="connsiteY75" fmla="*/ 1714500 h 1743075"/>
              <a:gd name="connsiteX76" fmla="*/ 1002150 w 3841892"/>
              <a:gd name="connsiteY76" fmla="*/ 1743075 h 1743075"/>
              <a:gd name="connsiteX77" fmla="*/ 823704 w 3841892"/>
              <a:gd name="connsiteY77" fmla="*/ 1700212 h 1743075"/>
              <a:gd name="connsiteX78" fmla="*/ 748157 w 3841892"/>
              <a:gd name="connsiteY78" fmla="*/ 1543050 h 1743075"/>
              <a:gd name="connsiteX79" fmla="*/ 621150 w 3841892"/>
              <a:gd name="connsiteY79" fmla="*/ 1390650 h 1743075"/>
              <a:gd name="connsiteX80" fmla="*/ 504340 w 3841892"/>
              <a:gd name="connsiteY80" fmla="*/ 1238250 h 1743075"/>
              <a:gd name="connsiteX81" fmla="*/ 283368 w 3841892"/>
              <a:gd name="connsiteY81" fmla="*/ 1133475 h 1743075"/>
              <a:gd name="connsiteX82" fmla="*/ 169068 w 3841892"/>
              <a:gd name="connsiteY82" fmla="*/ 971550 h 1743075"/>
              <a:gd name="connsiteX83" fmla="*/ 26193 w 3841892"/>
              <a:gd name="connsiteY83" fmla="*/ 904875 h 1743075"/>
              <a:gd name="connsiteX84" fmla="*/ 0 w 3841892"/>
              <a:gd name="connsiteY84" fmla="*/ 890589 h 1743075"/>
              <a:gd name="connsiteX0" fmla="*/ 50805 w 3841892"/>
              <a:gd name="connsiteY0" fmla="*/ 845344 h 1743075"/>
              <a:gd name="connsiteX1" fmla="*/ 110971 w 3841892"/>
              <a:gd name="connsiteY1" fmla="*/ 807244 h 1743075"/>
              <a:gd name="connsiteX2" fmla="*/ 184786 w 3841892"/>
              <a:gd name="connsiteY2" fmla="*/ 752475 h 1743075"/>
              <a:gd name="connsiteX3" fmla="*/ 268932 w 3841892"/>
              <a:gd name="connsiteY3" fmla="*/ 731044 h 1743075"/>
              <a:gd name="connsiteX4" fmla="*/ 309886 w 3841892"/>
              <a:gd name="connsiteY4" fmla="*/ 636421 h 1743075"/>
              <a:gd name="connsiteX5" fmla="*/ 354488 w 3841892"/>
              <a:gd name="connsiteY5" fmla="*/ 581025 h 1743075"/>
              <a:gd name="connsiteX6" fmla="*/ 399102 w 3841892"/>
              <a:gd name="connsiteY6" fmla="*/ 535782 h 1743075"/>
              <a:gd name="connsiteX7" fmla="*/ 464343 w 3841892"/>
              <a:gd name="connsiteY7" fmla="*/ 490538 h 1743075"/>
              <a:gd name="connsiteX8" fmla="*/ 544990 w 3841892"/>
              <a:gd name="connsiteY8" fmla="*/ 459583 h 1743075"/>
              <a:gd name="connsiteX9" fmla="*/ 631030 w 3841892"/>
              <a:gd name="connsiteY9" fmla="*/ 466725 h 1743075"/>
              <a:gd name="connsiteX10" fmla="*/ 718821 w 3841892"/>
              <a:gd name="connsiteY10" fmla="*/ 419100 h 1743075"/>
              <a:gd name="connsiteX11" fmla="*/ 775655 w 3841892"/>
              <a:gd name="connsiteY11" fmla="*/ 366714 h 1743075"/>
              <a:gd name="connsiteX12" fmla="*/ 868207 w 3841892"/>
              <a:gd name="connsiteY12" fmla="*/ 323850 h 1743075"/>
              <a:gd name="connsiteX13" fmla="*/ 945671 w 3841892"/>
              <a:gd name="connsiteY13" fmla="*/ 319087 h 1743075"/>
              <a:gd name="connsiteX14" fmla="*/ 993297 w 3841892"/>
              <a:gd name="connsiteY14" fmla="*/ 295275 h 1743075"/>
              <a:gd name="connsiteX15" fmla="*/ 1071879 w 3841892"/>
              <a:gd name="connsiteY15" fmla="*/ 283370 h 1743075"/>
              <a:gd name="connsiteX16" fmla="*/ 1178718 w 3841892"/>
              <a:gd name="connsiteY16" fmla="*/ 300037 h 1743075"/>
              <a:gd name="connsiteX17" fmla="*/ 1339083 w 3841892"/>
              <a:gd name="connsiteY17" fmla="*/ 250031 h 1743075"/>
              <a:gd name="connsiteX18" fmla="*/ 1381443 w 3841892"/>
              <a:gd name="connsiteY18" fmla="*/ 193509 h 1743075"/>
              <a:gd name="connsiteX19" fmla="*/ 1440339 w 3841892"/>
              <a:gd name="connsiteY19" fmla="*/ 195263 h 1743075"/>
              <a:gd name="connsiteX20" fmla="*/ 1528296 w 3841892"/>
              <a:gd name="connsiteY20" fmla="*/ 126207 h 1743075"/>
              <a:gd name="connsiteX21" fmla="*/ 1570508 w 3841892"/>
              <a:gd name="connsiteY21" fmla="*/ 109538 h 1743075"/>
              <a:gd name="connsiteX22" fmla="*/ 1696249 w 3841892"/>
              <a:gd name="connsiteY22" fmla="*/ 159544 h 1743075"/>
              <a:gd name="connsiteX23" fmla="*/ 1766738 w 3841892"/>
              <a:gd name="connsiteY23" fmla="*/ 128587 h 1743075"/>
              <a:gd name="connsiteX24" fmla="*/ 1804670 w 3841892"/>
              <a:gd name="connsiteY24" fmla="*/ 123824 h 1743075"/>
              <a:gd name="connsiteX25" fmla="*/ 1874843 w 3841892"/>
              <a:gd name="connsiteY25" fmla="*/ 102394 h 1743075"/>
              <a:gd name="connsiteX26" fmla="*/ 1918804 w 3841892"/>
              <a:gd name="connsiteY26" fmla="*/ 92870 h 1743075"/>
              <a:gd name="connsiteX27" fmla="*/ 2010239 w 3841892"/>
              <a:gd name="connsiteY27" fmla="*/ 95252 h 1743075"/>
              <a:gd name="connsiteX28" fmla="*/ 2102644 w 3841892"/>
              <a:gd name="connsiteY28" fmla="*/ 52387 h 1743075"/>
              <a:gd name="connsiteX29" fmla="*/ 2221240 w 3841892"/>
              <a:gd name="connsiteY29" fmla="*/ 0 h 1743075"/>
              <a:gd name="connsiteX30" fmla="*/ 2284102 w 3841892"/>
              <a:gd name="connsiteY30" fmla="*/ 88107 h 1743075"/>
              <a:gd name="connsiteX31" fmla="*/ 2312194 w 3841892"/>
              <a:gd name="connsiteY31" fmla="*/ 192881 h 1743075"/>
              <a:gd name="connsiteX32" fmla="*/ 2397918 w 3841892"/>
              <a:gd name="connsiteY32" fmla="*/ 295275 h 1743075"/>
              <a:gd name="connsiteX33" fmla="*/ 2421731 w 3841892"/>
              <a:gd name="connsiteY33" fmla="*/ 333376 h 1743075"/>
              <a:gd name="connsiteX34" fmla="*/ 2438399 w 3841892"/>
              <a:gd name="connsiteY34" fmla="*/ 426245 h 1743075"/>
              <a:gd name="connsiteX35" fmla="*/ 2455068 w 3841892"/>
              <a:gd name="connsiteY35" fmla="*/ 473869 h 1743075"/>
              <a:gd name="connsiteX36" fmla="*/ 2471737 w 3841892"/>
              <a:gd name="connsiteY36" fmla="*/ 511969 h 1743075"/>
              <a:gd name="connsiteX37" fmla="*/ 2374106 w 3841892"/>
              <a:gd name="connsiteY37" fmla="*/ 569119 h 1743075"/>
              <a:gd name="connsiteX38" fmla="*/ 2274874 w 3841892"/>
              <a:gd name="connsiteY38" fmla="*/ 609599 h 1743075"/>
              <a:gd name="connsiteX39" fmla="*/ 2284400 w 3841892"/>
              <a:gd name="connsiteY39" fmla="*/ 711995 h 1743075"/>
              <a:gd name="connsiteX40" fmla="*/ 2354425 w 3841892"/>
              <a:gd name="connsiteY40" fmla="*/ 766762 h 1743075"/>
              <a:gd name="connsiteX41" fmla="*/ 2386012 w 3841892"/>
              <a:gd name="connsiteY41" fmla="*/ 814389 h 1743075"/>
              <a:gd name="connsiteX42" fmla="*/ 2405211 w 3841892"/>
              <a:gd name="connsiteY42" fmla="*/ 878682 h 1743075"/>
              <a:gd name="connsiteX43" fmla="*/ 2467290 w 3841892"/>
              <a:gd name="connsiteY43" fmla="*/ 914401 h 1743075"/>
              <a:gd name="connsiteX44" fmla="*/ 2534767 w 3841892"/>
              <a:gd name="connsiteY44" fmla="*/ 923927 h 1743075"/>
              <a:gd name="connsiteX45" fmla="*/ 2568603 w 3841892"/>
              <a:gd name="connsiteY45" fmla="*/ 936459 h 1743075"/>
              <a:gd name="connsiteX46" fmla="*/ 2628584 w 3841892"/>
              <a:gd name="connsiteY46" fmla="*/ 978695 h 1743075"/>
              <a:gd name="connsiteX47" fmla="*/ 2721136 w 3841892"/>
              <a:gd name="connsiteY47" fmla="*/ 1040606 h 1743075"/>
              <a:gd name="connsiteX48" fmla="*/ 2802246 w 3841892"/>
              <a:gd name="connsiteY48" fmla="*/ 1073944 h 1743075"/>
              <a:gd name="connsiteX49" fmla="*/ 2829350 w 3841892"/>
              <a:gd name="connsiteY49" fmla="*/ 1109663 h 1743075"/>
              <a:gd name="connsiteX50" fmla="*/ 2910968 w 3841892"/>
              <a:gd name="connsiteY50" fmla="*/ 1117434 h 1743075"/>
              <a:gd name="connsiteX51" fmla="*/ 2948413 w 3841892"/>
              <a:gd name="connsiteY51" fmla="*/ 1128713 h 1743075"/>
              <a:gd name="connsiteX52" fmla="*/ 2999894 w 3841892"/>
              <a:gd name="connsiteY52" fmla="*/ 1155534 h 1743075"/>
              <a:gd name="connsiteX53" fmla="*/ 3053249 w 3841892"/>
              <a:gd name="connsiteY53" fmla="*/ 1212684 h 1743075"/>
              <a:gd name="connsiteX54" fmla="*/ 3137817 w 3841892"/>
              <a:gd name="connsiteY54" fmla="*/ 1226343 h 1743075"/>
              <a:gd name="connsiteX55" fmla="*/ 3269734 w 3841892"/>
              <a:gd name="connsiteY55" fmla="*/ 1204913 h 1743075"/>
              <a:gd name="connsiteX56" fmla="*/ 3374191 w 3841892"/>
              <a:gd name="connsiteY56" fmla="*/ 1142999 h 1743075"/>
              <a:gd name="connsiteX57" fmla="*/ 3488986 w 3841892"/>
              <a:gd name="connsiteY57" fmla="*/ 1122196 h 1743075"/>
              <a:gd name="connsiteX58" fmla="*/ 3629173 w 3841892"/>
              <a:gd name="connsiteY58" fmla="*/ 1171575 h 1743075"/>
              <a:gd name="connsiteX59" fmla="*/ 3789833 w 3841892"/>
              <a:gd name="connsiteY59" fmla="*/ 1293018 h 1743075"/>
              <a:gd name="connsiteX60" fmla="*/ 3841124 w 3841892"/>
              <a:gd name="connsiteY60" fmla="*/ 1366839 h 1743075"/>
              <a:gd name="connsiteX61" fmla="*/ 3805089 w 3841892"/>
              <a:gd name="connsiteY61" fmla="*/ 1419225 h 1743075"/>
              <a:gd name="connsiteX62" fmla="*/ 3737613 w 3841892"/>
              <a:gd name="connsiteY62" fmla="*/ 1450183 h 1743075"/>
              <a:gd name="connsiteX63" fmla="*/ 3705373 w 3841892"/>
              <a:gd name="connsiteY63" fmla="*/ 1514475 h 1743075"/>
              <a:gd name="connsiteX64" fmla="*/ 3626643 w 3841892"/>
              <a:gd name="connsiteY64" fmla="*/ 1562100 h 1743075"/>
              <a:gd name="connsiteX65" fmla="*/ 3531393 w 3841892"/>
              <a:gd name="connsiteY65" fmla="*/ 1609725 h 1743075"/>
              <a:gd name="connsiteX66" fmla="*/ 3321843 w 3841892"/>
              <a:gd name="connsiteY66" fmla="*/ 1666875 h 1743075"/>
              <a:gd name="connsiteX67" fmla="*/ 3131343 w 3841892"/>
              <a:gd name="connsiteY67" fmla="*/ 1724025 h 1743075"/>
              <a:gd name="connsiteX68" fmla="*/ 2883693 w 3841892"/>
              <a:gd name="connsiteY68" fmla="*/ 1695450 h 1743075"/>
              <a:gd name="connsiteX69" fmla="*/ 2616993 w 3841892"/>
              <a:gd name="connsiteY69" fmla="*/ 1685925 h 1743075"/>
              <a:gd name="connsiteX70" fmla="*/ 2331243 w 3841892"/>
              <a:gd name="connsiteY70" fmla="*/ 1619250 h 1743075"/>
              <a:gd name="connsiteX71" fmla="*/ 2055018 w 3841892"/>
              <a:gd name="connsiteY71" fmla="*/ 1647825 h 1743075"/>
              <a:gd name="connsiteX72" fmla="*/ 1816893 w 3841892"/>
              <a:gd name="connsiteY72" fmla="*/ 1666875 h 1743075"/>
              <a:gd name="connsiteX73" fmla="*/ 1702593 w 3841892"/>
              <a:gd name="connsiteY73" fmla="*/ 1638300 h 1743075"/>
              <a:gd name="connsiteX74" fmla="*/ 1476523 w 3841892"/>
              <a:gd name="connsiteY74" fmla="*/ 1695450 h 1743075"/>
              <a:gd name="connsiteX75" fmla="*/ 1321593 w 3841892"/>
              <a:gd name="connsiteY75" fmla="*/ 1714500 h 1743075"/>
              <a:gd name="connsiteX76" fmla="*/ 1002150 w 3841892"/>
              <a:gd name="connsiteY76" fmla="*/ 1743075 h 1743075"/>
              <a:gd name="connsiteX77" fmla="*/ 823704 w 3841892"/>
              <a:gd name="connsiteY77" fmla="*/ 1700212 h 1743075"/>
              <a:gd name="connsiteX78" fmla="*/ 748157 w 3841892"/>
              <a:gd name="connsiteY78" fmla="*/ 1543050 h 1743075"/>
              <a:gd name="connsiteX79" fmla="*/ 621150 w 3841892"/>
              <a:gd name="connsiteY79" fmla="*/ 1390650 h 1743075"/>
              <a:gd name="connsiteX80" fmla="*/ 504340 w 3841892"/>
              <a:gd name="connsiteY80" fmla="*/ 1238250 h 1743075"/>
              <a:gd name="connsiteX81" fmla="*/ 283368 w 3841892"/>
              <a:gd name="connsiteY81" fmla="*/ 1133475 h 1743075"/>
              <a:gd name="connsiteX82" fmla="*/ 169068 w 3841892"/>
              <a:gd name="connsiteY82" fmla="*/ 971550 h 1743075"/>
              <a:gd name="connsiteX83" fmla="*/ 26193 w 3841892"/>
              <a:gd name="connsiteY83" fmla="*/ 904875 h 1743075"/>
              <a:gd name="connsiteX84" fmla="*/ 0 w 3841892"/>
              <a:gd name="connsiteY84" fmla="*/ 890589 h 1743075"/>
              <a:gd name="connsiteX0" fmla="*/ 50805 w 3841892"/>
              <a:gd name="connsiteY0" fmla="*/ 845344 h 1743075"/>
              <a:gd name="connsiteX1" fmla="*/ 110971 w 3841892"/>
              <a:gd name="connsiteY1" fmla="*/ 807244 h 1743075"/>
              <a:gd name="connsiteX2" fmla="*/ 184786 w 3841892"/>
              <a:gd name="connsiteY2" fmla="*/ 752475 h 1743075"/>
              <a:gd name="connsiteX3" fmla="*/ 268932 w 3841892"/>
              <a:gd name="connsiteY3" fmla="*/ 731044 h 1743075"/>
              <a:gd name="connsiteX4" fmla="*/ 309886 w 3841892"/>
              <a:gd name="connsiteY4" fmla="*/ 636421 h 1743075"/>
              <a:gd name="connsiteX5" fmla="*/ 354488 w 3841892"/>
              <a:gd name="connsiteY5" fmla="*/ 581025 h 1743075"/>
              <a:gd name="connsiteX6" fmla="*/ 399102 w 3841892"/>
              <a:gd name="connsiteY6" fmla="*/ 535782 h 1743075"/>
              <a:gd name="connsiteX7" fmla="*/ 464343 w 3841892"/>
              <a:gd name="connsiteY7" fmla="*/ 490538 h 1743075"/>
              <a:gd name="connsiteX8" fmla="*/ 544990 w 3841892"/>
              <a:gd name="connsiteY8" fmla="*/ 459583 h 1743075"/>
              <a:gd name="connsiteX9" fmla="*/ 631030 w 3841892"/>
              <a:gd name="connsiteY9" fmla="*/ 466725 h 1743075"/>
              <a:gd name="connsiteX10" fmla="*/ 718821 w 3841892"/>
              <a:gd name="connsiteY10" fmla="*/ 419100 h 1743075"/>
              <a:gd name="connsiteX11" fmla="*/ 775655 w 3841892"/>
              <a:gd name="connsiteY11" fmla="*/ 366714 h 1743075"/>
              <a:gd name="connsiteX12" fmla="*/ 868207 w 3841892"/>
              <a:gd name="connsiteY12" fmla="*/ 323850 h 1743075"/>
              <a:gd name="connsiteX13" fmla="*/ 945671 w 3841892"/>
              <a:gd name="connsiteY13" fmla="*/ 319087 h 1743075"/>
              <a:gd name="connsiteX14" fmla="*/ 993297 w 3841892"/>
              <a:gd name="connsiteY14" fmla="*/ 295275 h 1743075"/>
              <a:gd name="connsiteX15" fmla="*/ 1071879 w 3841892"/>
              <a:gd name="connsiteY15" fmla="*/ 283370 h 1743075"/>
              <a:gd name="connsiteX16" fmla="*/ 1178718 w 3841892"/>
              <a:gd name="connsiteY16" fmla="*/ 300037 h 1743075"/>
              <a:gd name="connsiteX17" fmla="*/ 1339083 w 3841892"/>
              <a:gd name="connsiteY17" fmla="*/ 250031 h 1743075"/>
              <a:gd name="connsiteX18" fmla="*/ 1381443 w 3841892"/>
              <a:gd name="connsiteY18" fmla="*/ 193509 h 1743075"/>
              <a:gd name="connsiteX19" fmla="*/ 1440339 w 3841892"/>
              <a:gd name="connsiteY19" fmla="*/ 195263 h 1743075"/>
              <a:gd name="connsiteX20" fmla="*/ 1528296 w 3841892"/>
              <a:gd name="connsiteY20" fmla="*/ 126207 h 1743075"/>
              <a:gd name="connsiteX21" fmla="*/ 1570508 w 3841892"/>
              <a:gd name="connsiteY21" fmla="*/ 109538 h 1743075"/>
              <a:gd name="connsiteX22" fmla="*/ 1696249 w 3841892"/>
              <a:gd name="connsiteY22" fmla="*/ 159544 h 1743075"/>
              <a:gd name="connsiteX23" fmla="*/ 1766738 w 3841892"/>
              <a:gd name="connsiteY23" fmla="*/ 128587 h 1743075"/>
              <a:gd name="connsiteX24" fmla="*/ 1804670 w 3841892"/>
              <a:gd name="connsiteY24" fmla="*/ 123824 h 1743075"/>
              <a:gd name="connsiteX25" fmla="*/ 1874843 w 3841892"/>
              <a:gd name="connsiteY25" fmla="*/ 102394 h 1743075"/>
              <a:gd name="connsiteX26" fmla="*/ 1918804 w 3841892"/>
              <a:gd name="connsiteY26" fmla="*/ 92870 h 1743075"/>
              <a:gd name="connsiteX27" fmla="*/ 2010239 w 3841892"/>
              <a:gd name="connsiteY27" fmla="*/ 95252 h 1743075"/>
              <a:gd name="connsiteX28" fmla="*/ 2102644 w 3841892"/>
              <a:gd name="connsiteY28" fmla="*/ 52387 h 1743075"/>
              <a:gd name="connsiteX29" fmla="*/ 2221240 w 3841892"/>
              <a:gd name="connsiteY29" fmla="*/ 0 h 1743075"/>
              <a:gd name="connsiteX30" fmla="*/ 2284102 w 3841892"/>
              <a:gd name="connsiteY30" fmla="*/ 88107 h 1743075"/>
              <a:gd name="connsiteX31" fmla="*/ 2312194 w 3841892"/>
              <a:gd name="connsiteY31" fmla="*/ 192881 h 1743075"/>
              <a:gd name="connsiteX32" fmla="*/ 2397918 w 3841892"/>
              <a:gd name="connsiteY32" fmla="*/ 295275 h 1743075"/>
              <a:gd name="connsiteX33" fmla="*/ 2421731 w 3841892"/>
              <a:gd name="connsiteY33" fmla="*/ 333376 h 1743075"/>
              <a:gd name="connsiteX34" fmla="*/ 2438399 w 3841892"/>
              <a:gd name="connsiteY34" fmla="*/ 426245 h 1743075"/>
              <a:gd name="connsiteX35" fmla="*/ 2455068 w 3841892"/>
              <a:gd name="connsiteY35" fmla="*/ 473869 h 1743075"/>
              <a:gd name="connsiteX36" fmla="*/ 2471737 w 3841892"/>
              <a:gd name="connsiteY36" fmla="*/ 511969 h 1743075"/>
              <a:gd name="connsiteX37" fmla="*/ 2374106 w 3841892"/>
              <a:gd name="connsiteY37" fmla="*/ 569119 h 1743075"/>
              <a:gd name="connsiteX38" fmla="*/ 2274874 w 3841892"/>
              <a:gd name="connsiteY38" fmla="*/ 609599 h 1743075"/>
              <a:gd name="connsiteX39" fmla="*/ 2284400 w 3841892"/>
              <a:gd name="connsiteY39" fmla="*/ 711995 h 1743075"/>
              <a:gd name="connsiteX40" fmla="*/ 2354425 w 3841892"/>
              <a:gd name="connsiteY40" fmla="*/ 766762 h 1743075"/>
              <a:gd name="connsiteX41" fmla="*/ 2386012 w 3841892"/>
              <a:gd name="connsiteY41" fmla="*/ 814389 h 1743075"/>
              <a:gd name="connsiteX42" fmla="*/ 2405211 w 3841892"/>
              <a:gd name="connsiteY42" fmla="*/ 878682 h 1743075"/>
              <a:gd name="connsiteX43" fmla="*/ 2467290 w 3841892"/>
              <a:gd name="connsiteY43" fmla="*/ 914401 h 1743075"/>
              <a:gd name="connsiteX44" fmla="*/ 2534767 w 3841892"/>
              <a:gd name="connsiteY44" fmla="*/ 923927 h 1743075"/>
              <a:gd name="connsiteX45" fmla="*/ 2568603 w 3841892"/>
              <a:gd name="connsiteY45" fmla="*/ 936459 h 1743075"/>
              <a:gd name="connsiteX46" fmla="*/ 2628584 w 3841892"/>
              <a:gd name="connsiteY46" fmla="*/ 978695 h 1743075"/>
              <a:gd name="connsiteX47" fmla="*/ 2721136 w 3841892"/>
              <a:gd name="connsiteY47" fmla="*/ 1040606 h 1743075"/>
              <a:gd name="connsiteX48" fmla="*/ 2802246 w 3841892"/>
              <a:gd name="connsiteY48" fmla="*/ 1073944 h 1743075"/>
              <a:gd name="connsiteX49" fmla="*/ 2829350 w 3841892"/>
              <a:gd name="connsiteY49" fmla="*/ 1109663 h 1743075"/>
              <a:gd name="connsiteX50" fmla="*/ 2910968 w 3841892"/>
              <a:gd name="connsiteY50" fmla="*/ 1117434 h 1743075"/>
              <a:gd name="connsiteX51" fmla="*/ 2948413 w 3841892"/>
              <a:gd name="connsiteY51" fmla="*/ 1128713 h 1743075"/>
              <a:gd name="connsiteX52" fmla="*/ 2999894 w 3841892"/>
              <a:gd name="connsiteY52" fmla="*/ 1155534 h 1743075"/>
              <a:gd name="connsiteX53" fmla="*/ 3053249 w 3841892"/>
              <a:gd name="connsiteY53" fmla="*/ 1212684 h 1743075"/>
              <a:gd name="connsiteX54" fmla="*/ 3137817 w 3841892"/>
              <a:gd name="connsiteY54" fmla="*/ 1226343 h 1743075"/>
              <a:gd name="connsiteX55" fmla="*/ 3269734 w 3841892"/>
              <a:gd name="connsiteY55" fmla="*/ 1204913 h 1743075"/>
              <a:gd name="connsiteX56" fmla="*/ 3374191 w 3841892"/>
              <a:gd name="connsiteY56" fmla="*/ 1142999 h 1743075"/>
              <a:gd name="connsiteX57" fmla="*/ 3488986 w 3841892"/>
              <a:gd name="connsiteY57" fmla="*/ 1122196 h 1743075"/>
              <a:gd name="connsiteX58" fmla="*/ 3629173 w 3841892"/>
              <a:gd name="connsiteY58" fmla="*/ 1171575 h 1743075"/>
              <a:gd name="connsiteX59" fmla="*/ 3789833 w 3841892"/>
              <a:gd name="connsiteY59" fmla="*/ 1293018 h 1743075"/>
              <a:gd name="connsiteX60" fmla="*/ 3841124 w 3841892"/>
              <a:gd name="connsiteY60" fmla="*/ 1366839 h 1743075"/>
              <a:gd name="connsiteX61" fmla="*/ 3805089 w 3841892"/>
              <a:gd name="connsiteY61" fmla="*/ 1419225 h 1743075"/>
              <a:gd name="connsiteX62" fmla="*/ 3737613 w 3841892"/>
              <a:gd name="connsiteY62" fmla="*/ 1450183 h 1743075"/>
              <a:gd name="connsiteX63" fmla="*/ 3705373 w 3841892"/>
              <a:gd name="connsiteY63" fmla="*/ 1514475 h 1743075"/>
              <a:gd name="connsiteX64" fmla="*/ 3684444 w 3841892"/>
              <a:gd name="connsiteY64" fmla="*/ 1624013 h 1743075"/>
              <a:gd name="connsiteX65" fmla="*/ 3531393 w 3841892"/>
              <a:gd name="connsiteY65" fmla="*/ 1609725 h 1743075"/>
              <a:gd name="connsiteX66" fmla="*/ 3321843 w 3841892"/>
              <a:gd name="connsiteY66" fmla="*/ 1666875 h 1743075"/>
              <a:gd name="connsiteX67" fmla="*/ 3131343 w 3841892"/>
              <a:gd name="connsiteY67" fmla="*/ 1724025 h 1743075"/>
              <a:gd name="connsiteX68" fmla="*/ 2883693 w 3841892"/>
              <a:gd name="connsiteY68" fmla="*/ 1695450 h 1743075"/>
              <a:gd name="connsiteX69" fmla="*/ 2616993 w 3841892"/>
              <a:gd name="connsiteY69" fmla="*/ 1685925 h 1743075"/>
              <a:gd name="connsiteX70" fmla="*/ 2331243 w 3841892"/>
              <a:gd name="connsiteY70" fmla="*/ 1619250 h 1743075"/>
              <a:gd name="connsiteX71" fmla="*/ 2055018 w 3841892"/>
              <a:gd name="connsiteY71" fmla="*/ 1647825 h 1743075"/>
              <a:gd name="connsiteX72" fmla="*/ 1816893 w 3841892"/>
              <a:gd name="connsiteY72" fmla="*/ 1666875 h 1743075"/>
              <a:gd name="connsiteX73" fmla="*/ 1702593 w 3841892"/>
              <a:gd name="connsiteY73" fmla="*/ 1638300 h 1743075"/>
              <a:gd name="connsiteX74" fmla="*/ 1476523 w 3841892"/>
              <a:gd name="connsiteY74" fmla="*/ 1695450 h 1743075"/>
              <a:gd name="connsiteX75" fmla="*/ 1321593 w 3841892"/>
              <a:gd name="connsiteY75" fmla="*/ 1714500 h 1743075"/>
              <a:gd name="connsiteX76" fmla="*/ 1002150 w 3841892"/>
              <a:gd name="connsiteY76" fmla="*/ 1743075 h 1743075"/>
              <a:gd name="connsiteX77" fmla="*/ 823704 w 3841892"/>
              <a:gd name="connsiteY77" fmla="*/ 1700212 h 1743075"/>
              <a:gd name="connsiteX78" fmla="*/ 748157 w 3841892"/>
              <a:gd name="connsiteY78" fmla="*/ 1543050 h 1743075"/>
              <a:gd name="connsiteX79" fmla="*/ 621150 w 3841892"/>
              <a:gd name="connsiteY79" fmla="*/ 1390650 h 1743075"/>
              <a:gd name="connsiteX80" fmla="*/ 504340 w 3841892"/>
              <a:gd name="connsiteY80" fmla="*/ 1238250 h 1743075"/>
              <a:gd name="connsiteX81" fmla="*/ 283368 w 3841892"/>
              <a:gd name="connsiteY81" fmla="*/ 1133475 h 1743075"/>
              <a:gd name="connsiteX82" fmla="*/ 169068 w 3841892"/>
              <a:gd name="connsiteY82" fmla="*/ 971550 h 1743075"/>
              <a:gd name="connsiteX83" fmla="*/ 26193 w 3841892"/>
              <a:gd name="connsiteY83" fmla="*/ 904875 h 1743075"/>
              <a:gd name="connsiteX84" fmla="*/ 0 w 3841892"/>
              <a:gd name="connsiteY84" fmla="*/ 890589 h 1743075"/>
              <a:gd name="connsiteX0" fmla="*/ 50805 w 3841892"/>
              <a:gd name="connsiteY0" fmla="*/ 845344 h 1743075"/>
              <a:gd name="connsiteX1" fmla="*/ 110971 w 3841892"/>
              <a:gd name="connsiteY1" fmla="*/ 807244 h 1743075"/>
              <a:gd name="connsiteX2" fmla="*/ 184786 w 3841892"/>
              <a:gd name="connsiteY2" fmla="*/ 752475 h 1743075"/>
              <a:gd name="connsiteX3" fmla="*/ 268932 w 3841892"/>
              <a:gd name="connsiteY3" fmla="*/ 731044 h 1743075"/>
              <a:gd name="connsiteX4" fmla="*/ 309886 w 3841892"/>
              <a:gd name="connsiteY4" fmla="*/ 636421 h 1743075"/>
              <a:gd name="connsiteX5" fmla="*/ 354488 w 3841892"/>
              <a:gd name="connsiteY5" fmla="*/ 581025 h 1743075"/>
              <a:gd name="connsiteX6" fmla="*/ 399102 w 3841892"/>
              <a:gd name="connsiteY6" fmla="*/ 535782 h 1743075"/>
              <a:gd name="connsiteX7" fmla="*/ 464343 w 3841892"/>
              <a:gd name="connsiteY7" fmla="*/ 490538 h 1743075"/>
              <a:gd name="connsiteX8" fmla="*/ 544990 w 3841892"/>
              <a:gd name="connsiteY8" fmla="*/ 459583 h 1743075"/>
              <a:gd name="connsiteX9" fmla="*/ 631030 w 3841892"/>
              <a:gd name="connsiteY9" fmla="*/ 466725 h 1743075"/>
              <a:gd name="connsiteX10" fmla="*/ 718821 w 3841892"/>
              <a:gd name="connsiteY10" fmla="*/ 419100 h 1743075"/>
              <a:gd name="connsiteX11" fmla="*/ 775655 w 3841892"/>
              <a:gd name="connsiteY11" fmla="*/ 366714 h 1743075"/>
              <a:gd name="connsiteX12" fmla="*/ 868207 w 3841892"/>
              <a:gd name="connsiteY12" fmla="*/ 323850 h 1743075"/>
              <a:gd name="connsiteX13" fmla="*/ 945671 w 3841892"/>
              <a:gd name="connsiteY13" fmla="*/ 319087 h 1743075"/>
              <a:gd name="connsiteX14" fmla="*/ 993297 w 3841892"/>
              <a:gd name="connsiteY14" fmla="*/ 295275 h 1743075"/>
              <a:gd name="connsiteX15" fmla="*/ 1071879 w 3841892"/>
              <a:gd name="connsiteY15" fmla="*/ 283370 h 1743075"/>
              <a:gd name="connsiteX16" fmla="*/ 1178718 w 3841892"/>
              <a:gd name="connsiteY16" fmla="*/ 300037 h 1743075"/>
              <a:gd name="connsiteX17" fmla="*/ 1339083 w 3841892"/>
              <a:gd name="connsiteY17" fmla="*/ 250031 h 1743075"/>
              <a:gd name="connsiteX18" fmla="*/ 1381443 w 3841892"/>
              <a:gd name="connsiteY18" fmla="*/ 193509 h 1743075"/>
              <a:gd name="connsiteX19" fmla="*/ 1440339 w 3841892"/>
              <a:gd name="connsiteY19" fmla="*/ 195263 h 1743075"/>
              <a:gd name="connsiteX20" fmla="*/ 1528296 w 3841892"/>
              <a:gd name="connsiteY20" fmla="*/ 126207 h 1743075"/>
              <a:gd name="connsiteX21" fmla="*/ 1570508 w 3841892"/>
              <a:gd name="connsiteY21" fmla="*/ 109538 h 1743075"/>
              <a:gd name="connsiteX22" fmla="*/ 1696249 w 3841892"/>
              <a:gd name="connsiteY22" fmla="*/ 159544 h 1743075"/>
              <a:gd name="connsiteX23" fmla="*/ 1766738 w 3841892"/>
              <a:gd name="connsiteY23" fmla="*/ 128587 h 1743075"/>
              <a:gd name="connsiteX24" fmla="*/ 1804670 w 3841892"/>
              <a:gd name="connsiteY24" fmla="*/ 123824 h 1743075"/>
              <a:gd name="connsiteX25" fmla="*/ 1874843 w 3841892"/>
              <a:gd name="connsiteY25" fmla="*/ 102394 h 1743075"/>
              <a:gd name="connsiteX26" fmla="*/ 1918804 w 3841892"/>
              <a:gd name="connsiteY26" fmla="*/ 92870 h 1743075"/>
              <a:gd name="connsiteX27" fmla="*/ 2010239 w 3841892"/>
              <a:gd name="connsiteY27" fmla="*/ 95252 h 1743075"/>
              <a:gd name="connsiteX28" fmla="*/ 2102644 w 3841892"/>
              <a:gd name="connsiteY28" fmla="*/ 52387 h 1743075"/>
              <a:gd name="connsiteX29" fmla="*/ 2221240 w 3841892"/>
              <a:gd name="connsiteY29" fmla="*/ 0 h 1743075"/>
              <a:gd name="connsiteX30" fmla="*/ 2284102 w 3841892"/>
              <a:gd name="connsiteY30" fmla="*/ 88107 h 1743075"/>
              <a:gd name="connsiteX31" fmla="*/ 2312194 w 3841892"/>
              <a:gd name="connsiteY31" fmla="*/ 192881 h 1743075"/>
              <a:gd name="connsiteX32" fmla="*/ 2397918 w 3841892"/>
              <a:gd name="connsiteY32" fmla="*/ 295275 h 1743075"/>
              <a:gd name="connsiteX33" fmla="*/ 2421731 w 3841892"/>
              <a:gd name="connsiteY33" fmla="*/ 333376 h 1743075"/>
              <a:gd name="connsiteX34" fmla="*/ 2438399 w 3841892"/>
              <a:gd name="connsiteY34" fmla="*/ 426245 h 1743075"/>
              <a:gd name="connsiteX35" fmla="*/ 2455068 w 3841892"/>
              <a:gd name="connsiteY35" fmla="*/ 473869 h 1743075"/>
              <a:gd name="connsiteX36" fmla="*/ 2471737 w 3841892"/>
              <a:gd name="connsiteY36" fmla="*/ 511969 h 1743075"/>
              <a:gd name="connsiteX37" fmla="*/ 2374106 w 3841892"/>
              <a:gd name="connsiteY37" fmla="*/ 569119 h 1743075"/>
              <a:gd name="connsiteX38" fmla="*/ 2274874 w 3841892"/>
              <a:gd name="connsiteY38" fmla="*/ 609599 h 1743075"/>
              <a:gd name="connsiteX39" fmla="*/ 2284400 w 3841892"/>
              <a:gd name="connsiteY39" fmla="*/ 711995 h 1743075"/>
              <a:gd name="connsiteX40" fmla="*/ 2354425 w 3841892"/>
              <a:gd name="connsiteY40" fmla="*/ 766762 h 1743075"/>
              <a:gd name="connsiteX41" fmla="*/ 2386012 w 3841892"/>
              <a:gd name="connsiteY41" fmla="*/ 814389 h 1743075"/>
              <a:gd name="connsiteX42" fmla="*/ 2405211 w 3841892"/>
              <a:gd name="connsiteY42" fmla="*/ 878682 h 1743075"/>
              <a:gd name="connsiteX43" fmla="*/ 2467290 w 3841892"/>
              <a:gd name="connsiteY43" fmla="*/ 914401 h 1743075"/>
              <a:gd name="connsiteX44" fmla="*/ 2534767 w 3841892"/>
              <a:gd name="connsiteY44" fmla="*/ 923927 h 1743075"/>
              <a:gd name="connsiteX45" fmla="*/ 2568603 w 3841892"/>
              <a:gd name="connsiteY45" fmla="*/ 936459 h 1743075"/>
              <a:gd name="connsiteX46" fmla="*/ 2628584 w 3841892"/>
              <a:gd name="connsiteY46" fmla="*/ 978695 h 1743075"/>
              <a:gd name="connsiteX47" fmla="*/ 2721136 w 3841892"/>
              <a:gd name="connsiteY47" fmla="*/ 1040606 h 1743075"/>
              <a:gd name="connsiteX48" fmla="*/ 2802246 w 3841892"/>
              <a:gd name="connsiteY48" fmla="*/ 1073944 h 1743075"/>
              <a:gd name="connsiteX49" fmla="*/ 2829350 w 3841892"/>
              <a:gd name="connsiteY49" fmla="*/ 1109663 h 1743075"/>
              <a:gd name="connsiteX50" fmla="*/ 2910968 w 3841892"/>
              <a:gd name="connsiteY50" fmla="*/ 1117434 h 1743075"/>
              <a:gd name="connsiteX51" fmla="*/ 2948413 w 3841892"/>
              <a:gd name="connsiteY51" fmla="*/ 1128713 h 1743075"/>
              <a:gd name="connsiteX52" fmla="*/ 2999894 w 3841892"/>
              <a:gd name="connsiteY52" fmla="*/ 1155534 h 1743075"/>
              <a:gd name="connsiteX53" fmla="*/ 3053249 w 3841892"/>
              <a:gd name="connsiteY53" fmla="*/ 1212684 h 1743075"/>
              <a:gd name="connsiteX54" fmla="*/ 3137817 w 3841892"/>
              <a:gd name="connsiteY54" fmla="*/ 1226343 h 1743075"/>
              <a:gd name="connsiteX55" fmla="*/ 3269734 w 3841892"/>
              <a:gd name="connsiteY55" fmla="*/ 1204913 h 1743075"/>
              <a:gd name="connsiteX56" fmla="*/ 3374191 w 3841892"/>
              <a:gd name="connsiteY56" fmla="*/ 1142999 h 1743075"/>
              <a:gd name="connsiteX57" fmla="*/ 3488986 w 3841892"/>
              <a:gd name="connsiteY57" fmla="*/ 1122196 h 1743075"/>
              <a:gd name="connsiteX58" fmla="*/ 3629173 w 3841892"/>
              <a:gd name="connsiteY58" fmla="*/ 1171575 h 1743075"/>
              <a:gd name="connsiteX59" fmla="*/ 3789833 w 3841892"/>
              <a:gd name="connsiteY59" fmla="*/ 1293018 h 1743075"/>
              <a:gd name="connsiteX60" fmla="*/ 3841124 w 3841892"/>
              <a:gd name="connsiteY60" fmla="*/ 1366839 h 1743075"/>
              <a:gd name="connsiteX61" fmla="*/ 3805089 w 3841892"/>
              <a:gd name="connsiteY61" fmla="*/ 1419225 h 1743075"/>
              <a:gd name="connsiteX62" fmla="*/ 3737613 w 3841892"/>
              <a:gd name="connsiteY62" fmla="*/ 1450183 h 1743075"/>
              <a:gd name="connsiteX63" fmla="*/ 3705373 w 3841892"/>
              <a:gd name="connsiteY63" fmla="*/ 1514475 h 1743075"/>
              <a:gd name="connsiteX64" fmla="*/ 3684444 w 3841892"/>
              <a:gd name="connsiteY64" fmla="*/ 1624013 h 1743075"/>
              <a:gd name="connsiteX65" fmla="*/ 3549178 w 3841892"/>
              <a:gd name="connsiteY65" fmla="*/ 1633538 h 1743075"/>
              <a:gd name="connsiteX66" fmla="*/ 3321843 w 3841892"/>
              <a:gd name="connsiteY66" fmla="*/ 1666875 h 1743075"/>
              <a:gd name="connsiteX67" fmla="*/ 3131343 w 3841892"/>
              <a:gd name="connsiteY67" fmla="*/ 1724025 h 1743075"/>
              <a:gd name="connsiteX68" fmla="*/ 2883693 w 3841892"/>
              <a:gd name="connsiteY68" fmla="*/ 1695450 h 1743075"/>
              <a:gd name="connsiteX69" fmla="*/ 2616993 w 3841892"/>
              <a:gd name="connsiteY69" fmla="*/ 1685925 h 1743075"/>
              <a:gd name="connsiteX70" fmla="*/ 2331243 w 3841892"/>
              <a:gd name="connsiteY70" fmla="*/ 1619250 h 1743075"/>
              <a:gd name="connsiteX71" fmla="*/ 2055018 w 3841892"/>
              <a:gd name="connsiteY71" fmla="*/ 1647825 h 1743075"/>
              <a:gd name="connsiteX72" fmla="*/ 1816893 w 3841892"/>
              <a:gd name="connsiteY72" fmla="*/ 1666875 h 1743075"/>
              <a:gd name="connsiteX73" fmla="*/ 1702593 w 3841892"/>
              <a:gd name="connsiteY73" fmla="*/ 1638300 h 1743075"/>
              <a:gd name="connsiteX74" fmla="*/ 1476523 w 3841892"/>
              <a:gd name="connsiteY74" fmla="*/ 1695450 h 1743075"/>
              <a:gd name="connsiteX75" fmla="*/ 1321593 w 3841892"/>
              <a:gd name="connsiteY75" fmla="*/ 1714500 h 1743075"/>
              <a:gd name="connsiteX76" fmla="*/ 1002150 w 3841892"/>
              <a:gd name="connsiteY76" fmla="*/ 1743075 h 1743075"/>
              <a:gd name="connsiteX77" fmla="*/ 823704 w 3841892"/>
              <a:gd name="connsiteY77" fmla="*/ 1700212 h 1743075"/>
              <a:gd name="connsiteX78" fmla="*/ 748157 w 3841892"/>
              <a:gd name="connsiteY78" fmla="*/ 1543050 h 1743075"/>
              <a:gd name="connsiteX79" fmla="*/ 621150 w 3841892"/>
              <a:gd name="connsiteY79" fmla="*/ 1390650 h 1743075"/>
              <a:gd name="connsiteX80" fmla="*/ 504340 w 3841892"/>
              <a:gd name="connsiteY80" fmla="*/ 1238250 h 1743075"/>
              <a:gd name="connsiteX81" fmla="*/ 283368 w 3841892"/>
              <a:gd name="connsiteY81" fmla="*/ 1133475 h 1743075"/>
              <a:gd name="connsiteX82" fmla="*/ 169068 w 3841892"/>
              <a:gd name="connsiteY82" fmla="*/ 971550 h 1743075"/>
              <a:gd name="connsiteX83" fmla="*/ 26193 w 3841892"/>
              <a:gd name="connsiteY83" fmla="*/ 904875 h 1743075"/>
              <a:gd name="connsiteX84" fmla="*/ 0 w 3841892"/>
              <a:gd name="connsiteY84" fmla="*/ 890589 h 1743075"/>
              <a:gd name="connsiteX0" fmla="*/ 50805 w 3841892"/>
              <a:gd name="connsiteY0" fmla="*/ 845344 h 1743075"/>
              <a:gd name="connsiteX1" fmla="*/ 110971 w 3841892"/>
              <a:gd name="connsiteY1" fmla="*/ 807244 h 1743075"/>
              <a:gd name="connsiteX2" fmla="*/ 184786 w 3841892"/>
              <a:gd name="connsiteY2" fmla="*/ 752475 h 1743075"/>
              <a:gd name="connsiteX3" fmla="*/ 268932 w 3841892"/>
              <a:gd name="connsiteY3" fmla="*/ 731044 h 1743075"/>
              <a:gd name="connsiteX4" fmla="*/ 309886 w 3841892"/>
              <a:gd name="connsiteY4" fmla="*/ 636421 h 1743075"/>
              <a:gd name="connsiteX5" fmla="*/ 354488 w 3841892"/>
              <a:gd name="connsiteY5" fmla="*/ 581025 h 1743075"/>
              <a:gd name="connsiteX6" fmla="*/ 399102 w 3841892"/>
              <a:gd name="connsiteY6" fmla="*/ 535782 h 1743075"/>
              <a:gd name="connsiteX7" fmla="*/ 464343 w 3841892"/>
              <a:gd name="connsiteY7" fmla="*/ 490538 h 1743075"/>
              <a:gd name="connsiteX8" fmla="*/ 544990 w 3841892"/>
              <a:gd name="connsiteY8" fmla="*/ 459583 h 1743075"/>
              <a:gd name="connsiteX9" fmla="*/ 631030 w 3841892"/>
              <a:gd name="connsiteY9" fmla="*/ 466725 h 1743075"/>
              <a:gd name="connsiteX10" fmla="*/ 718821 w 3841892"/>
              <a:gd name="connsiteY10" fmla="*/ 419100 h 1743075"/>
              <a:gd name="connsiteX11" fmla="*/ 775655 w 3841892"/>
              <a:gd name="connsiteY11" fmla="*/ 366714 h 1743075"/>
              <a:gd name="connsiteX12" fmla="*/ 868207 w 3841892"/>
              <a:gd name="connsiteY12" fmla="*/ 323850 h 1743075"/>
              <a:gd name="connsiteX13" fmla="*/ 945671 w 3841892"/>
              <a:gd name="connsiteY13" fmla="*/ 319087 h 1743075"/>
              <a:gd name="connsiteX14" fmla="*/ 993297 w 3841892"/>
              <a:gd name="connsiteY14" fmla="*/ 295275 h 1743075"/>
              <a:gd name="connsiteX15" fmla="*/ 1071879 w 3841892"/>
              <a:gd name="connsiteY15" fmla="*/ 283370 h 1743075"/>
              <a:gd name="connsiteX16" fmla="*/ 1178718 w 3841892"/>
              <a:gd name="connsiteY16" fmla="*/ 300037 h 1743075"/>
              <a:gd name="connsiteX17" fmla="*/ 1339083 w 3841892"/>
              <a:gd name="connsiteY17" fmla="*/ 250031 h 1743075"/>
              <a:gd name="connsiteX18" fmla="*/ 1381443 w 3841892"/>
              <a:gd name="connsiteY18" fmla="*/ 193509 h 1743075"/>
              <a:gd name="connsiteX19" fmla="*/ 1440339 w 3841892"/>
              <a:gd name="connsiteY19" fmla="*/ 195263 h 1743075"/>
              <a:gd name="connsiteX20" fmla="*/ 1528296 w 3841892"/>
              <a:gd name="connsiteY20" fmla="*/ 126207 h 1743075"/>
              <a:gd name="connsiteX21" fmla="*/ 1570508 w 3841892"/>
              <a:gd name="connsiteY21" fmla="*/ 109538 h 1743075"/>
              <a:gd name="connsiteX22" fmla="*/ 1696249 w 3841892"/>
              <a:gd name="connsiteY22" fmla="*/ 159544 h 1743075"/>
              <a:gd name="connsiteX23" fmla="*/ 1766738 w 3841892"/>
              <a:gd name="connsiteY23" fmla="*/ 128587 h 1743075"/>
              <a:gd name="connsiteX24" fmla="*/ 1804670 w 3841892"/>
              <a:gd name="connsiteY24" fmla="*/ 123824 h 1743075"/>
              <a:gd name="connsiteX25" fmla="*/ 1874843 w 3841892"/>
              <a:gd name="connsiteY25" fmla="*/ 102394 h 1743075"/>
              <a:gd name="connsiteX26" fmla="*/ 1918804 w 3841892"/>
              <a:gd name="connsiteY26" fmla="*/ 92870 h 1743075"/>
              <a:gd name="connsiteX27" fmla="*/ 2010239 w 3841892"/>
              <a:gd name="connsiteY27" fmla="*/ 95252 h 1743075"/>
              <a:gd name="connsiteX28" fmla="*/ 2102644 w 3841892"/>
              <a:gd name="connsiteY28" fmla="*/ 52387 h 1743075"/>
              <a:gd name="connsiteX29" fmla="*/ 2221240 w 3841892"/>
              <a:gd name="connsiteY29" fmla="*/ 0 h 1743075"/>
              <a:gd name="connsiteX30" fmla="*/ 2284102 w 3841892"/>
              <a:gd name="connsiteY30" fmla="*/ 88107 h 1743075"/>
              <a:gd name="connsiteX31" fmla="*/ 2312194 w 3841892"/>
              <a:gd name="connsiteY31" fmla="*/ 192881 h 1743075"/>
              <a:gd name="connsiteX32" fmla="*/ 2397918 w 3841892"/>
              <a:gd name="connsiteY32" fmla="*/ 295275 h 1743075"/>
              <a:gd name="connsiteX33" fmla="*/ 2421731 w 3841892"/>
              <a:gd name="connsiteY33" fmla="*/ 333376 h 1743075"/>
              <a:gd name="connsiteX34" fmla="*/ 2438399 w 3841892"/>
              <a:gd name="connsiteY34" fmla="*/ 426245 h 1743075"/>
              <a:gd name="connsiteX35" fmla="*/ 2455068 w 3841892"/>
              <a:gd name="connsiteY35" fmla="*/ 473869 h 1743075"/>
              <a:gd name="connsiteX36" fmla="*/ 2471737 w 3841892"/>
              <a:gd name="connsiteY36" fmla="*/ 511969 h 1743075"/>
              <a:gd name="connsiteX37" fmla="*/ 2374106 w 3841892"/>
              <a:gd name="connsiteY37" fmla="*/ 569119 h 1743075"/>
              <a:gd name="connsiteX38" fmla="*/ 2274874 w 3841892"/>
              <a:gd name="connsiteY38" fmla="*/ 609599 h 1743075"/>
              <a:gd name="connsiteX39" fmla="*/ 2284400 w 3841892"/>
              <a:gd name="connsiteY39" fmla="*/ 711995 h 1743075"/>
              <a:gd name="connsiteX40" fmla="*/ 2354425 w 3841892"/>
              <a:gd name="connsiteY40" fmla="*/ 766762 h 1743075"/>
              <a:gd name="connsiteX41" fmla="*/ 2386012 w 3841892"/>
              <a:gd name="connsiteY41" fmla="*/ 814389 h 1743075"/>
              <a:gd name="connsiteX42" fmla="*/ 2405211 w 3841892"/>
              <a:gd name="connsiteY42" fmla="*/ 878682 h 1743075"/>
              <a:gd name="connsiteX43" fmla="*/ 2467290 w 3841892"/>
              <a:gd name="connsiteY43" fmla="*/ 914401 h 1743075"/>
              <a:gd name="connsiteX44" fmla="*/ 2534767 w 3841892"/>
              <a:gd name="connsiteY44" fmla="*/ 923927 h 1743075"/>
              <a:gd name="connsiteX45" fmla="*/ 2568603 w 3841892"/>
              <a:gd name="connsiteY45" fmla="*/ 936459 h 1743075"/>
              <a:gd name="connsiteX46" fmla="*/ 2628584 w 3841892"/>
              <a:gd name="connsiteY46" fmla="*/ 978695 h 1743075"/>
              <a:gd name="connsiteX47" fmla="*/ 2721136 w 3841892"/>
              <a:gd name="connsiteY47" fmla="*/ 1040606 h 1743075"/>
              <a:gd name="connsiteX48" fmla="*/ 2802246 w 3841892"/>
              <a:gd name="connsiteY48" fmla="*/ 1073944 h 1743075"/>
              <a:gd name="connsiteX49" fmla="*/ 2829350 w 3841892"/>
              <a:gd name="connsiteY49" fmla="*/ 1109663 h 1743075"/>
              <a:gd name="connsiteX50" fmla="*/ 2910968 w 3841892"/>
              <a:gd name="connsiteY50" fmla="*/ 1117434 h 1743075"/>
              <a:gd name="connsiteX51" fmla="*/ 2948413 w 3841892"/>
              <a:gd name="connsiteY51" fmla="*/ 1128713 h 1743075"/>
              <a:gd name="connsiteX52" fmla="*/ 2999894 w 3841892"/>
              <a:gd name="connsiteY52" fmla="*/ 1155534 h 1743075"/>
              <a:gd name="connsiteX53" fmla="*/ 3053249 w 3841892"/>
              <a:gd name="connsiteY53" fmla="*/ 1212684 h 1743075"/>
              <a:gd name="connsiteX54" fmla="*/ 3137817 w 3841892"/>
              <a:gd name="connsiteY54" fmla="*/ 1226343 h 1743075"/>
              <a:gd name="connsiteX55" fmla="*/ 3269734 w 3841892"/>
              <a:gd name="connsiteY55" fmla="*/ 1204913 h 1743075"/>
              <a:gd name="connsiteX56" fmla="*/ 3374191 w 3841892"/>
              <a:gd name="connsiteY56" fmla="*/ 1142999 h 1743075"/>
              <a:gd name="connsiteX57" fmla="*/ 3488986 w 3841892"/>
              <a:gd name="connsiteY57" fmla="*/ 1122196 h 1743075"/>
              <a:gd name="connsiteX58" fmla="*/ 3629173 w 3841892"/>
              <a:gd name="connsiteY58" fmla="*/ 1171575 h 1743075"/>
              <a:gd name="connsiteX59" fmla="*/ 3789833 w 3841892"/>
              <a:gd name="connsiteY59" fmla="*/ 1293018 h 1743075"/>
              <a:gd name="connsiteX60" fmla="*/ 3841124 w 3841892"/>
              <a:gd name="connsiteY60" fmla="*/ 1366839 h 1743075"/>
              <a:gd name="connsiteX61" fmla="*/ 3805089 w 3841892"/>
              <a:gd name="connsiteY61" fmla="*/ 1419225 h 1743075"/>
              <a:gd name="connsiteX62" fmla="*/ 3737613 w 3841892"/>
              <a:gd name="connsiteY62" fmla="*/ 1450183 h 1743075"/>
              <a:gd name="connsiteX63" fmla="*/ 3705373 w 3841892"/>
              <a:gd name="connsiteY63" fmla="*/ 1514475 h 1743075"/>
              <a:gd name="connsiteX64" fmla="*/ 3684444 w 3841892"/>
              <a:gd name="connsiteY64" fmla="*/ 1624013 h 1743075"/>
              <a:gd name="connsiteX65" fmla="*/ 3549178 w 3841892"/>
              <a:gd name="connsiteY65" fmla="*/ 1633538 h 1743075"/>
              <a:gd name="connsiteX66" fmla="*/ 3321843 w 3841892"/>
              <a:gd name="connsiteY66" fmla="*/ 1666875 h 1743075"/>
              <a:gd name="connsiteX67" fmla="*/ 3113558 w 3841892"/>
              <a:gd name="connsiteY67" fmla="*/ 1666875 h 1743075"/>
              <a:gd name="connsiteX68" fmla="*/ 2883693 w 3841892"/>
              <a:gd name="connsiteY68" fmla="*/ 1695450 h 1743075"/>
              <a:gd name="connsiteX69" fmla="*/ 2616993 w 3841892"/>
              <a:gd name="connsiteY69" fmla="*/ 1685925 h 1743075"/>
              <a:gd name="connsiteX70" fmla="*/ 2331243 w 3841892"/>
              <a:gd name="connsiteY70" fmla="*/ 1619250 h 1743075"/>
              <a:gd name="connsiteX71" fmla="*/ 2055018 w 3841892"/>
              <a:gd name="connsiteY71" fmla="*/ 1647825 h 1743075"/>
              <a:gd name="connsiteX72" fmla="*/ 1816893 w 3841892"/>
              <a:gd name="connsiteY72" fmla="*/ 1666875 h 1743075"/>
              <a:gd name="connsiteX73" fmla="*/ 1702593 w 3841892"/>
              <a:gd name="connsiteY73" fmla="*/ 1638300 h 1743075"/>
              <a:gd name="connsiteX74" fmla="*/ 1476523 w 3841892"/>
              <a:gd name="connsiteY74" fmla="*/ 1695450 h 1743075"/>
              <a:gd name="connsiteX75" fmla="*/ 1321593 w 3841892"/>
              <a:gd name="connsiteY75" fmla="*/ 1714500 h 1743075"/>
              <a:gd name="connsiteX76" fmla="*/ 1002150 w 3841892"/>
              <a:gd name="connsiteY76" fmla="*/ 1743075 h 1743075"/>
              <a:gd name="connsiteX77" fmla="*/ 823704 w 3841892"/>
              <a:gd name="connsiteY77" fmla="*/ 1700212 h 1743075"/>
              <a:gd name="connsiteX78" fmla="*/ 748157 w 3841892"/>
              <a:gd name="connsiteY78" fmla="*/ 1543050 h 1743075"/>
              <a:gd name="connsiteX79" fmla="*/ 621150 w 3841892"/>
              <a:gd name="connsiteY79" fmla="*/ 1390650 h 1743075"/>
              <a:gd name="connsiteX80" fmla="*/ 504340 w 3841892"/>
              <a:gd name="connsiteY80" fmla="*/ 1238250 h 1743075"/>
              <a:gd name="connsiteX81" fmla="*/ 283368 w 3841892"/>
              <a:gd name="connsiteY81" fmla="*/ 1133475 h 1743075"/>
              <a:gd name="connsiteX82" fmla="*/ 169068 w 3841892"/>
              <a:gd name="connsiteY82" fmla="*/ 971550 h 1743075"/>
              <a:gd name="connsiteX83" fmla="*/ 26193 w 3841892"/>
              <a:gd name="connsiteY83" fmla="*/ 904875 h 1743075"/>
              <a:gd name="connsiteX84" fmla="*/ 0 w 3841892"/>
              <a:gd name="connsiteY84" fmla="*/ 890589 h 1743075"/>
              <a:gd name="connsiteX0" fmla="*/ 50805 w 3841892"/>
              <a:gd name="connsiteY0" fmla="*/ 845344 h 1743075"/>
              <a:gd name="connsiteX1" fmla="*/ 110971 w 3841892"/>
              <a:gd name="connsiteY1" fmla="*/ 807244 h 1743075"/>
              <a:gd name="connsiteX2" fmla="*/ 184786 w 3841892"/>
              <a:gd name="connsiteY2" fmla="*/ 752475 h 1743075"/>
              <a:gd name="connsiteX3" fmla="*/ 268932 w 3841892"/>
              <a:gd name="connsiteY3" fmla="*/ 731044 h 1743075"/>
              <a:gd name="connsiteX4" fmla="*/ 309886 w 3841892"/>
              <a:gd name="connsiteY4" fmla="*/ 636421 h 1743075"/>
              <a:gd name="connsiteX5" fmla="*/ 354488 w 3841892"/>
              <a:gd name="connsiteY5" fmla="*/ 581025 h 1743075"/>
              <a:gd name="connsiteX6" fmla="*/ 399102 w 3841892"/>
              <a:gd name="connsiteY6" fmla="*/ 535782 h 1743075"/>
              <a:gd name="connsiteX7" fmla="*/ 464343 w 3841892"/>
              <a:gd name="connsiteY7" fmla="*/ 490538 h 1743075"/>
              <a:gd name="connsiteX8" fmla="*/ 544990 w 3841892"/>
              <a:gd name="connsiteY8" fmla="*/ 459583 h 1743075"/>
              <a:gd name="connsiteX9" fmla="*/ 631030 w 3841892"/>
              <a:gd name="connsiteY9" fmla="*/ 466725 h 1743075"/>
              <a:gd name="connsiteX10" fmla="*/ 718821 w 3841892"/>
              <a:gd name="connsiteY10" fmla="*/ 419100 h 1743075"/>
              <a:gd name="connsiteX11" fmla="*/ 775655 w 3841892"/>
              <a:gd name="connsiteY11" fmla="*/ 366714 h 1743075"/>
              <a:gd name="connsiteX12" fmla="*/ 868207 w 3841892"/>
              <a:gd name="connsiteY12" fmla="*/ 323850 h 1743075"/>
              <a:gd name="connsiteX13" fmla="*/ 945671 w 3841892"/>
              <a:gd name="connsiteY13" fmla="*/ 319087 h 1743075"/>
              <a:gd name="connsiteX14" fmla="*/ 993297 w 3841892"/>
              <a:gd name="connsiteY14" fmla="*/ 295275 h 1743075"/>
              <a:gd name="connsiteX15" fmla="*/ 1071879 w 3841892"/>
              <a:gd name="connsiteY15" fmla="*/ 283370 h 1743075"/>
              <a:gd name="connsiteX16" fmla="*/ 1178718 w 3841892"/>
              <a:gd name="connsiteY16" fmla="*/ 300037 h 1743075"/>
              <a:gd name="connsiteX17" fmla="*/ 1339083 w 3841892"/>
              <a:gd name="connsiteY17" fmla="*/ 250031 h 1743075"/>
              <a:gd name="connsiteX18" fmla="*/ 1381443 w 3841892"/>
              <a:gd name="connsiteY18" fmla="*/ 193509 h 1743075"/>
              <a:gd name="connsiteX19" fmla="*/ 1440339 w 3841892"/>
              <a:gd name="connsiteY19" fmla="*/ 195263 h 1743075"/>
              <a:gd name="connsiteX20" fmla="*/ 1528296 w 3841892"/>
              <a:gd name="connsiteY20" fmla="*/ 126207 h 1743075"/>
              <a:gd name="connsiteX21" fmla="*/ 1570508 w 3841892"/>
              <a:gd name="connsiteY21" fmla="*/ 109538 h 1743075"/>
              <a:gd name="connsiteX22" fmla="*/ 1696249 w 3841892"/>
              <a:gd name="connsiteY22" fmla="*/ 159544 h 1743075"/>
              <a:gd name="connsiteX23" fmla="*/ 1766738 w 3841892"/>
              <a:gd name="connsiteY23" fmla="*/ 128587 h 1743075"/>
              <a:gd name="connsiteX24" fmla="*/ 1804670 w 3841892"/>
              <a:gd name="connsiteY24" fmla="*/ 123824 h 1743075"/>
              <a:gd name="connsiteX25" fmla="*/ 1874843 w 3841892"/>
              <a:gd name="connsiteY25" fmla="*/ 102394 h 1743075"/>
              <a:gd name="connsiteX26" fmla="*/ 1918804 w 3841892"/>
              <a:gd name="connsiteY26" fmla="*/ 92870 h 1743075"/>
              <a:gd name="connsiteX27" fmla="*/ 2010239 w 3841892"/>
              <a:gd name="connsiteY27" fmla="*/ 95252 h 1743075"/>
              <a:gd name="connsiteX28" fmla="*/ 2102644 w 3841892"/>
              <a:gd name="connsiteY28" fmla="*/ 52387 h 1743075"/>
              <a:gd name="connsiteX29" fmla="*/ 2221240 w 3841892"/>
              <a:gd name="connsiteY29" fmla="*/ 0 h 1743075"/>
              <a:gd name="connsiteX30" fmla="*/ 2284102 w 3841892"/>
              <a:gd name="connsiteY30" fmla="*/ 88107 h 1743075"/>
              <a:gd name="connsiteX31" fmla="*/ 2312194 w 3841892"/>
              <a:gd name="connsiteY31" fmla="*/ 192881 h 1743075"/>
              <a:gd name="connsiteX32" fmla="*/ 2397918 w 3841892"/>
              <a:gd name="connsiteY32" fmla="*/ 295275 h 1743075"/>
              <a:gd name="connsiteX33" fmla="*/ 2421731 w 3841892"/>
              <a:gd name="connsiteY33" fmla="*/ 333376 h 1743075"/>
              <a:gd name="connsiteX34" fmla="*/ 2438399 w 3841892"/>
              <a:gd name="connsiteY34" fmla="*/ 426245 h 1743075"/>
              <a:gd name="connsiteX35" fmla="*/ 2455068 w 3841892"/>
              <a:gd name="connsiteY35" fmla="*/ 473869 h 1743075"/>
              <a:gd name="connsiteX36" fmla="*/ 2471737 w 3841892"/>
              <a:gd name="connsiteY36" fmla="*/ 511969 h 1743075"/>
              <a:gd name="connsiteX37" fmla="*/ 2374106 w 3841892"/>
              <a:gd name="connsiteY37" fmla="*/ 569119 h 1743075"/>
              <a:gd name="connsiteX38" fmla="*/ 2274874 w 3841892"/>
              <a:gd name="connsiteY38" fmla="*/ 609599 h 1743075"/>
              <a:gd name="connsiteX39" fmla="*/ 2284400 w 3841892"/>
              <a:gd name="connsiteY39" fmla="*/ 711995 h 1743075"/>
              <a:gd name="connsiteX40" fmla="*/ 2354425 w 3841892"/>
              <a:gd name="connsiteY40" fmla="*/ 766762 h 1743075"/>
              <a:gd name="connsiteX41" fmla="*/ 2386012 w 3841892"/>
              <a:gd name="connsiteY41" fmla="*/ 814389 h 1743075"/>
              <a:gd name="connsiteX42" fmla="*/ 2405211 w 3841892"/>
              <a:gd name="connsiteY42" fmla="*/ 878682 h 1743075"/>
              <a:gd name="connsiteX43" fmla="*/ 2467290 w 3841892"/>
              <a:gd name="connsiteY43" fmla="*/ 914401 h 1743075"/>
              <a:gd name="connsiteX44" fmla="*/ 2534767 w 3841892"/>
              <a:gd name="connsiteY44" fmla="*/ 923927 h 1743075"/>
              <a:gd name="connsiteX45" fmla="*/ 2568603 w 3841892"/>
              <a:gd name="connsiteY45" fmla="*/ 936459 h 1743075"/>
              <a:gd name="connsiteX46" fmla="*/ 2628584 w 3841892"/>
              <a:gd name="connsiteY46" fmla="*/ 978695 h 1743075"/>
              <a:gd name="connsiteX47" fmla="*/ 2721136 w 3841892"/>
              <a:gd name="connsiteY47" fmla="*/ 1040606 h 1743075"/>
              <a:gd name="connsiteX48" fmla="*/ 2802246 w 3841892"/>
              <a:gd name="connsiteY48" fmla="*/ 1073944 h 1743075"/>
              <a:gd name="connsiteX49" fmla="*/ 2829350 w 3841892"/>
              <a:gd name="connsiteY49" fmla="*/ 1109663 h 1743075"/>
              <a:gd name="connsiteX50" fmla="*/ 2910968 w 3841892"/>
              <a:gd name="connsiteY50" fmla="*/ 1117434 h 1743075"/>
              <a:gd name="connsiteX51" fmla="*/ 2948413 w 3841892"/>
              <a:gd name="connsiteY51" fmla="*/ 1128713 h 1743075"/>
              <a:gd name="connsiteX52" fmla="*/ 2999894 w 3841892"/>
              <a:gd name="connsiteY52" fmla="*/ 1155534 h 1743075"/>
              <a:gd name="connsiteX53" fmla="*/ 3053249 w 3841892"/>
              <a:gd name="connsiteY53" fmla="*/ 1212684 h 1743075"/>
              <a:gd name="connsiteX54" fmla="*/ 3137817 w 3841892"/>
              <a:gd name="connsiteY54" fmla="*/ 1226343 h 1743075"/>
              <a:gd name="connsiteX55" fmla="*/ 3269734 w 3841892"/>
              <a:gd name="connsiteY55" fmla="*/ 1204913 h 1743075"/>
              <a:gd name="connsiteX56" fmla="*/ 3374191 w 3841892"/>
              <a:gd name="connsiteY56" fmla="*/ 1142999 h 1743075"/>
              <a:gd name="connsiteX57" fmla="*/ 3488986 w 3841892"/>
              <a:gd name="connsiteY57" fmla="*/ 1122196 h 1743075"/>
              <a:gd name="connsiteX58" fmla="*/ 3629173 w 3841892"/>
              <a:gd name="connsiteY58" fmla="*/ 1171575 h 1743075"/>
              <a:gd name="connsiteX59" fmla="*/ 3789833 w 3841892"/>
              <a:gd name="connsiteY59" fmla="*/ 1293018 h 1743075"/>
              <a:gd name="connsiteX60" fmla="*/ 3841124 w 3841892"/>
              <a:gd name="connsiteY60" fmla="*/ 1366839 h 1743075"/>
              <a:gd name="connsiteX61" fmla="*/ 3805089 w 3841892"/>
              <a:gd name="connsiteY61" fmla="*/ 1419225 h 1743075"/>
              <a:gd name="connsiteX62" fmla="*/ 3737613 w 3841892"/>
              <a:gd name="connsiteY62" fmla="*/ 1450183 h 1743075"/>
              <a:gd name="connsiteX63" fmla="*/ 3705373 w 3841892"/>
              <a:gd name="connsiteY63" fmla="*/ 1514475 h 1743075"/>
              <a:gd name="connsiteX64" fmla="*/ 3684444 w 3841892"/>
              <a:gd name="connsiteY64" fmla="*/ 1624013 h 1743075"/>
              <a:gd name="connsiteX65" fmla="*/ 3549178 w 3841892"/>
              <a:gd name="connsiteY65" fmla="*/ 1633538 h 1743075"/>
              <a:gd name="connsiteX66" fmla="*/ 3321843 w 3841892"/>
              <a:gd name="connsiteY66" fmla="*/ 1666875 h 1743075"/>
              <a:gd name="connsiteX67" fmla="*/ 3113558 w 3841892"/>
              <a:gd name="connsiteY67" fmla="*/ 1666875 h 1743075"/>
              <a:gd name="connsiteX68" fmla="*/ 2861461 w 3841892"/>
              <a:gd name="connsiteY68" fmla="*/ 1681162 h 1743075"/>
              <a:gd name="connsiteX69" fmla="*/ 2616993 w 3841892"/>
              <a:gd name="connsiteY69" fmla="*/ 1685925 h 1743075"/>
              <a:gd name="connsiteX70" fmla="*/ 2331243 w 3841892"/>
              <a:gd name="connsiteY70" fmla="*/ 1619250 h 1743075"/>
              <a:gd name="connsiteX71" fmla="*/ 2055018 w 3841892"/>
              <a:gd name="connsiteY71" fmla="*/ 1647825 h 1743075"/>
              <a:gd name="connsiteX72" fmla="*/ 1816893 w 3841892"/>
              <a:gd name="connsiteY72" fmla="*/ 1666875 h 1743075"/>
              <a:gd name="connsiteX73" fmla="*/ 1702593 w 3841892"/>
              <a:gd name="connsiteY73" fmla="*/ 1638300 h 1743075"/>
              <a:gd name="connsiteX74" fmla="*/ 1476523 w 3841892"/>
              <a:gd name="connsiteY74" fmla="*/ 1695450 h 1743075"/>
              <a:gd name="connsiteX75" fmla="*/ 1321593 w 3841892"/>
              <a:gd name="connsiteY75" fmla="*/ 1714500 h 1743075"/>
              <a:gd name="connsiteX76" fmla="*/ 1002150 w 3841892"/>
              <a:gd name="connsiteY76" fmla="*/ 1743075 h 1743075"/>
              <a:gd name="connsiteX77" fmla="*/ 823704 w 3841892"/>
              <a:gd name="connsiteY77" fmla="*/ 1700212 h 1743075"/>
              <a:gd name="connsiteX78" fmla="*/ 748157 w 3841892"/>
              <a:gd name="connsiteY78" fmla="*/ 1543050 h 1743075"/>
              <a:gd name="connsiteX79" fmla="*/ 621150 w 3841892"/>
              <a:gd name="connsiteY79" fmla="*/ 1390650 h 1743075"/>
              <a:gd name="connsiteX80" fmla="*/ 504340 w 3841892"/>
              <a:gd name="connsiteY80" fmla="*/ 1238250 h 1743075"/>
              <a:gd name="connsiteX81" fmla="*/ 283368 w 3841892"/>
              <a:gd name="connsiteY81" fmla="*/ 1133475 h 1743075"/>
              <a:gd name="connsiteX82" fmla="*/ 169068 w 3841892"/>
              <a:gd name="connsiteY82" fmla="*/ 971550 h 1743075"/>
              <a:gd name="connsiteX83" fmla="*/ 26193 w 3841892"/>
              <a:gd name="connsiteY83" fmla="*/ 904875 h 1743075"/>
              <a:gd name="connsiteX84" fmla="*/ 0 w 3841892"/>
              <a:gd name="connsiteY84" fmla="*/ 890589 h 1743075"/>
              <a:gd name="connsiteX0" fmla="*/ 50805 w 3841892"/>
              <a:gd name="connsiteY0" fmla="*/ 845344 h 1743075"/>
              <a:gd name="connsiteX1" fmla="*/ 110971 w 3841892"/>
              <a:gd name="connsiteY1" fmla="*/ 807244 h 1743075"/>
              <a:gd name="connsiteX2" fmla="*/ 184786 w 3841892"/>
              <a:gd name="connsiteY2" fmla="*/ 752475 h 1743075"/>
              <a:gd name="connsiteX3" fmla="*/ 268932 w 3841892"/>
              <a:gd name="connsiteY3" fmla="*/ 731044 h 1743075"/>
              <a:gd name="connsiteX4" fmla="*/ 309886 w 3841892"/>
              <a:gd name="connsiteY4" fmla="*/ 636421 h 1743075"/>
              <a:gd name="connsiteX5" fmla="*/ 354488 w 3841892"/>
              <a:gd name="connsiteY5" fmla="*/ 581025 h 1743075"/>
              <a:gd name="connsiteX6" fmla="*/ 399102 w 3841892"/>
              <a:gd name="connsiteY6" fmla="*/ 535782 h 1743075"/>
              <a:gd name="connsiteX7" fmla="*/ 464343 w 3841892"/>
              <a:gd name="connsiteY7" fmla="*/ 490538 h 1743075"/>
              <a:gd name="connsiteX8" fmla="*/ 544990 w 3841892"/>
              <a:gd name="connsiteY8" fmla="*/ 459583 h 1743075"/>
              <a:gd name="connsiteX9" fmla="*/ 631030 w 3841892"/>
              <a:gd name="connsiteY9" fmla="*/ 466725 h 1743075"/>
              <a:gd name="connsiteX10" fmla="*/ 718821 w 3841892"/>
              <a:gd name="connsiteY10" fmla="*/ 419100 h 1743075"/>
              <a:gd name="connsiteX11" fmla="*/ 775655 w 3841892"/>
              <a:gd name="connsiteY11" fmla="*/ 366714 h 1743075"/>
              <a:gd name="connsiteX12" fmla="*/ 868207 w 3841892"/>
              <a:gd name="connsiteY12" fmla="*/ 323850 h 1743075"/>
              <a:gd name="connsiteX13" fmla="*/ 945671 w 3841892"/>
              <a:gd name="connsiteY13" fmla="*/ 319087 h 1743075"/>
              <a:gd name="connsiteX14" fmla="*/ 993297 w 3841892"/>
              <a:gd name="connsiteY14" fmla="*/ 295275 h 1743075"/>
              <a:gd name="connsiteX15" fmla="*/ 1071879 w 3841892"/>
              <a:gd name="connsiteY15" fmla="*/ 283370 h 1743075"/>
              <a:gd name="connsiteX16" fmla="*/ 1178718 w 3841892"/>
              <a:gd name="connsiteY16" fmla="*/ 300037 h 1743075"/>
              <a:gd name="connsiteX17" fmla="*/ 1339083 w 3841892"/>
              <a:gd name="connsiteY17" fmla="*/ 250031 h 1743075"/>
              <a:gd name="connsiteX18" fmla="*/ 1381443 w 3841892"/>
              <a:gd name="connsiteY18" fmla="*/ 193509 h 1743075"/>
              <a:gd name="connsiteX19" fmla="*/ 1440339 w 3841892"/>
              <a:gd name="connsiteY19" fmla="*/ 195263 h 1743075"/>
              <a:gd name="connsiteX20" fmla="*/ 1528296 w 3841892"/>
              <a:gd name="connsiteY20" fmla="*/ 126207 h 1743075"/>
              <a:gd name="connsiteX21" fmla="*/ 1570508 w 3841892"/>
              <a:gd name="connsiteY21" fmla="*/ 109538 h 1743075"/>
              <a:gd name="connsiteX22" fmla="*/ 1696249 w 3841892"/>
              <a:gd name="connsiteY22" fmla="*/ 159544 h 1743075"/>
              <a:gd name="connsiteX23" fmla="*/ 1766738 w 3841892"/>
              <a:gd name="connsiteY23" fmla="*/ 128587 h 1743075"/>
              <a:gd name="connsiteX24" fmla="*/ 1804670 w 3841892"/>
              <a:gd name="connsiteY24" fmla="*/ 123824 h 1743075"/>
              <a:gd name="connsiteX25" fmla="*/ 1874843 w 3841892"/>
              <a:gd name="connsiteY25" fmla="*/ 102394 h 1743075"/>
              <a:gd name="connsiteX26" fmla="*/ 1918804 w 3841892"/>
              <a:gd name="connsiteY26" fmla="*/ 92870 h 1743075"/>
              <a:gd name="connsiteX27" fmla="*/ 2010239 w 3841892"/>
              <a:gd name="connsiteY27" fmla="*/ 95252 h 1743075"/>
              <a:gd name="connsiteX28" fmla="*/ 2102644 w 3841892"/>
              <a:gd name="connsiteY28" fmla="*/ 52387 h 1743075"/>
              <a:gd name="connsiteX29" fmla="*/ 2221240 w 3841892"/>
              <a:gd name="connsiteY29" fmla="*/ 0 h 1743075"/>
              <a:gd name="connsiteX30" fmla="*/ 2284102 w 3841892"/>
              <a:gd name="connsiteY30" fmla="*/ 88107 h 1743075"/>
              <a:gd name="connsiteX31" fmla="*/ 2312194 w 3841892"/>
              <a:gd name="connsiteY31" fmla="*/ 192881 h 1743075"/>
              <a:gd name="connsiteX32" fmla="*/ 2397918 w 3841892"/>
              <a:gd name="connsiteY32" fmla="*/ 295275 h 1743075"/>
              <a:gd name="connsiteX33" fmla="*/ 2421731 w 3841892"/>
              <a:gd name="connsiteY33" fmla="*/ 333376 h 1743075"/>
              <a:gd name="connsiteX34" fmla="*/ 2438399 w 3841892"/>
              <a:gd name="connsiteY34" fmla="*/ 426245 h 1743075"/>
              <a:gd name="connsiteX35" fmla="*/ 2455068 w 3841892"/>
              <a:gd name="connsiteY35" fmla="*/ 473869 h 1743075"/>
              <a:gd name="connsiteX36" fmla="*/ 2471737 w 3841892"/>
              <a:gd name="connsiteY36" fmla="*/ 511969 h 1743075"/>
              <a:gd name="connsiteX37" fmla="*/ 2374106 w 3841892"/>
              <a:gd name="connsiteY37" fmla="*/ 569119 h 1743075"/>
              <a:gd name="connsiteX38" fmla="*/ 2274874 w 3841892"/>
              <a:gd name="connsiteY38" fmla="*/ 609599 h 1743075"/>
              <a:gd name="connsiteX39" fmla="*/ 2284400 w 3841892"/>
              <a:gd name="connsiteY39" fmla="*/ 711995 h 1743075"/>
              <a:gd name="connsiteX40" fmla="*/ 2354425 w 3841892"/>
              <a:gd name="connsiteY40" fmla="*/ 766762 h 1743075"/>
              <a:gd name="connsiteX41" fmla="*/ 2386012 w 3841892"/>
              <a:gd name="connsiteY41" fmla="*/ 814389 h 1743075"/>
              <a:gd name="connsiteX42" fmla="*/ 2405211 w 3841892"/>
              <a:gd name="connsiteY42" fmla="*/ 878682 h 1743075"/>
              <a:gd name="connsiteX43" fmla="*/ 2467290 w 3841892"/>
              <a:gd name="connsiteY43" fmla="*/ 914401 h 1743075"/>
              <a:gd name="connsiteX44" fmla="*/ 2534767 w 3841892"/>
              <a:gd name="connsiteY44" fmla="*/ 923927 h 1743075"/>
              <a:gd name="connsiteX45" fmla="*/ 2568603 w 3841892"/>
              <a:gd name="connsiteY45" fmla="*/ 936459 h 1743075"/>
              <a:gd name="connsiteX46" fmla="*/ 2628584 w 3841892"/>
              <a:gd name="connsiteY46" fmla="*/ 978695 h 1743075"/>
              <a:gd name="connsiteX47" fmla="*/ 2721136 w 3841892"/>
              <a:gd name="connsiteY47" fmla="*/ 1040606 h 1743075"/>
              <a:gd name="connsiteX48" fmla="*/ 2802246 w 3841892"/>
              <a:gd name="connsiteY48" fmla="*/ 1073944 h 1743075"/>
              <a:gd name="connsiteX49" fmla="*/ 2829350 w 3841892"/>
              <a:gd name="connsiteY49" fmla="*/ 1109663 h 1743075"/>
              <a:gd name="connsiteX50" fmla="*/ 2910968 w 3841892"/>
              <a:gd name="connsiteY50" fmla="*/ 1117434 h 1743075"/>
              <a:gd name="connsiteX51" fmla="*/ 2948413 w 3841892"/>
              <a:gd name="connsiteY51" fmla="*/ 1128713 h 1743075"/>
              <a:gd name="connsiteX52" fmla="*/ 2999894 w 3841892"/>
              <a:gd name="connsiteY52" fmla="*/ 1155534 h 1743075"/>
              <a:gd name="connsiteX53" fmla="*/ 3053249 w 3841892"/>
              <a:gd name="connsiteY53" fmla="*/ 1212684 h 1743075"/>
              <a:gd name="connsiteX54" fmla="*/ 3137817 w 3841892"/>
              <a:gd name="connsiteY54" fmla="*/ 1226343 h 1743075"/>
              <a:gd name="connsiteX55" fmla="*/ 3269734 w 3841892"/>
              <a:gd name="connsiteY55" fmla="*/ 1204913 h 1743075"/>
              <a:gd name="connsiteX56" fmla="*/ 3374191 w 3841892"/>
              <a:gd name="connsiteY56" fmla="*/ 1142999 h 1743075"/>
              <a:gd name="connsiteX57" fmla="*/ 3488986 w 3841892"/>
              <a:gd name="connsiteY57" fmla="*/ 1122196 h 1743075"/>
              <a:gd name="connsiteX58" fmla="*/ 3629173 w 3841892"/>
              <a:gd name="connsiteY58" fmla="*/ 1171575 h 1743075"/>
              <a:gd name="connsiteX59" fmla="*/ 3789833 w 3841892"/>
              <a:gd name="connsiteY59" fmla="*/ 1293018 h 1743075"/>
              <a:gd name="connsiteX60" fmla="*/ 3841124 w 3841892"/>
              <a:gd name="connsiteY60" fmla="*/ 1366839 h 1743075"/>
              <a:gd name="connsiteX61" fmla="*/ 3805089 w 3841892"/>
              <a:gd name="connsiteY61" fmla="*/ 1419225 h 1743075"/>
              <a:gd name="connsiteX62" fmla="*/ 3737613 w 3841892"/>
              <a:gd name="connsiteY62" fmla="*/ 1450183 h 1743075"/>
              <a:gd name="connsiteX63" fmla="*/ 3705373 w 3841892"/>
              <a:gd name="connsiteY63" fmla="*/ 1514475 h 1743075"/>
              <a:gd name="connsiteX64" fmla="*/ 3684444 w 3841892"/>
              <a:gd name="connsiteY64" fmla="*/ 1624013 h 1743075"/>
              <a:gd name="connsiteX65" fmla="*/ 3549178 w 3841892"/>
              <a:gd name="connsiteY65" fmla="*/ 1633538 h 1743075"/>
              <a:gd name="connsiteX66" fmla="*/ 3321843 w 3841892"/>
              <a:gd name="connsiteY66" fmla="*/ 1666875 h 1743075"/>
              <a:gd name="connsiteX67" fmla="*/ 3113558 w 3841892"/>
              <a:gd name="connsiteY67" fmla="*/ 1666875 h 1743075"/>
              <a:gd name="connsiteX68" fmla="*/ 2861461 w 3841892"/>
              <a:gd name="connsiteY68" fmla="*/ 1681162 h 1743075"/>
              <a:gd name="connsiteX69" fmla="*/ 2616993 w 3841892"/>
              <a:gd name="connsiteY69" fmla="*/ 1685925 h 1743075"/>
              <a:gd name="connsiteX70" fmla="*/ 2353474 w 3841892"/>
              <a:gd name="connsiteY70" fmla="*/ 1652588 h 1743075"/>
              <a:gd name="connsiteX71" fmla="*/ 2055018 w 3841892"/>
              <a:gd name="connsiteY71" fmla="*/ 1647825 h 1743075"/>
              <a:gd name="connsiteX72" fmla="*/ 1816893 w 3841892"/>
              <a:gd name="connsiteY72" fmla="*/ 1666875 h 1743075"/>
              <a:gd name="connsiteX73" fmla="*/ 1702593 w 3841892"/>
              <a:gd name="connsiteY73" fmla="*/ 1638300 h 1743075"/>
              <a:gd name="connsiteX74" fmla="*/ 1476523 w 3841892"/>
              <a:gd name="connsiteY74" fmla="*/ 1695450 h 1743075"/>
              <a:gd name="connsiteX75" fmla="*/ 1321593 w 3841892"/>
              <a:gd name="connsiteY75" fmla="*/ 1714500 h 1743075"/>
              <a:gd name="connsiteX76" fmla="*/ 1002150 w 3841892"/>
              <a:gd name="connsiteY76" fmla="*/ 1743075 h 1743075"/>
              <a:gd name="connsiteX77" fmla="*/ 823704 w 3841892"/>
              <a:gd name="connsiteY77" fmla="*/ 1700212 h 1743075"/>
              <a:gd name="connsiteX78" fmla="*/ 748157 w 3841892"/>
              <a:gd name="connsiteY78" fmla="*/ 1543050 h 1743075"/>
              <a:gd name="connsiteX79" fmla="*/ 621150 w 3841892"/>
              <a:gd name="connsiteY79" fmla="*/ 1390650 h 1743075"/>
              <a:gd name="connsiteX80" fmla="*/ 504340 w 3841892"/>
              <a:gd name="connsiteY80" fmla="*/ 1238250 h 1743075"/>
              <a:gd name="connsiteX81" fmla="*/ 283368 w 3841892"/>
              <a:gd name="connsiteY81" fmla="*/ 1133475 h 1743075"/>
              <a:gd name="connsiteX82" fmla="*/ 169068 w 3841892"/>
              <a:gd name="connsiteY82" fmla="*/ 971550 h 1743075"/>
              <a:gd name="connsiteX83" fmla="*/ 26193 w 3841892"/>
              <a:gd name="connsiteY83" fmla="*/ 904875 h 1743075"/>
              <a:gd name="connsiteX84" fmla="*/ 0 w 3841892"/>
              <a:gd name="connsiteY84" fmla="*/ 890589 h 1743075"/>
              <a:gd name="connsiteX0" fmla="*/ 50805 w 3841892"/>
              <a:gd name="connsiteY0" fmla="*/ 845344 h 1743075"/>
              <a:gd name="connsiteX1" fmla="*/ 110971 w 3841892"/>
              <a:gd name="connsiteY1" fmla="*/ 807244 h 1743075"/>
              <a:gd name="connsiteX2" fmla="*/ 184786 w 3841892"/>
              <a:gd name="connsiteY2" fmla="*/ 752475 h 1743075"/>
              <a:gd name="connsiteX3" fmla="*/ 268932 w 3841892"/>
              <a:gd name="connsiteY3" fmla="*/ 731044 h 1743075"/>
              <a:gd name="connsiteX4" fmla="*/ 309886 w 3841892"/>
              <a:gd name="connsiteY4" fmla="*/ 636421 h 1743075"/>
              <a:gd name="connsiteX5" fmla="*/ 354488 w 3841892"/>
              <a:gd name="connsiteY5" fmla="*/ 581025 h 1743075"/>
              <a:gd name="connsiteX6" fmla="*/ 399102 w 3841892"/>
              <a:gd name="connsiteY6" fmla="*/ 535782 h 1743075"/>
              <a:gd name="connsiteX7" fmla="*/ 464343 w 3841892"/>
              <a:gd name="connsiteY7" fmla="*/ 490538 h 1743075"/>
              <a:gd name="connsiteX8" fmla="*/ 544990 w 3841892"/>
              <a:gd name="connsiteY8" fmla="*/ 459583 h 1743075"/>
              <a:gd name="connsiteX9" fmla="*/ 631030 w 3841892"/>
              <a:gd name="connsiteY9" fmla="*/ 466725 h 1743075"/>
              <a:gd name="connsiteX10" fmla="*/ 718821 w 3841892"/>
              <a:gd name="connsiteY10" fmla="*/ 419100 h 1743075"/>
              <a:gd name="connsiteX11" fmla="*/ 775655 w 3841892"/>
              <a:gd name="connsiteY11" fmla="*/ 366714 h 1743075"/>
              <a:gd name="connsiteX12" fmla="*/ 868207 w 3841892"/>
              <a:gd name="connsiteY12" fmla="*/ 323850 h 1743075"/>
              <a:gd name="connsiteX13" fmla="*/ 945671 w 3841892"/>
              <a:gd name="connsiteY13" fmla="*/ 319087 h 1743075"/>
              <a:gd name="connsiteX14" fmla="*/ 993297 w 3841892"/>
              <a:gd name="connsiteY14" fmla="*/ 295275 h 1743075"/>
              <a:gd name="connsiteX15" fmla="*/ 1071879 w 3841892"/>
              <a:gd name="connsiteY15" fmla="*/ 283370 h 1743075"/>
              <a:gd name="connsiteX16" fmla="*/ 1178718 w 3841892"/>
              <a:gd name="connsiteY16" fmla="*/ 300037 h 1743075"/>
              <a:gd name="connsiteX17" fmla="*/ 1339083 w 3841892"/>
              <a:gd name="connsiteY17" fmla="*/ 250031 h 1743075"/>
              <a:gd name="connsiteX18" fmla="*/ 1381443 w 3841892"/>
              <a:gd name="connsiteY18" fmla="*/ 193509 h 1743075"/>
              <a:gd name="connsiteX19" fmla="*/ 1440339 w 3841892"/>
              <a:gd name="connsiteY19" fmla="*/ 195263 h 1743075"/>
              <a:gd name="connsiteX20" fmla="*/ 1528296 w 3841892"/>
              <a:gd name="connsiteY20" fmla="*/ 126207 h 1743075"/>
              <a:gd name="connsiteX21" fmla="*/ 1570508 w 3841892"/>
              <a:gd name="connsiteY21" fmla="*/ 109538 h 1743075"/>
              <a:gd name="connsiteX22" fmla="*/ 1696249 w 3841892"/>
              <a:gd name="connsiteY22" fmla="*/ 159544 h 1743075"/>
              <a:gd name="connsiteX23" fmla="*/ 1766738 w 3841892"/>
              <a:gd name="connsiteY23" fmla="*/ 128587 h 1743075"/>
              <a:gd name="connsiteX24" fmla="*/ 1804670 w 3841892"/>
              <a:gd name="connsiteY24" fmla="*/ 123824 h 1743075"/>
              <a:gd name="connsiteX25" fmla="*/ 1874843 w 3841892"/>
              <a:gd name="connsiteY25" fmla="*/ 102394 h 1743075"/>
              <a:gd name="connsiteX26" fmla="*/ 1918804 w 3841892"/>
              <a:gd name="connsiteY26" fmla="*/ 92870 h 1743075"/>
              <a:gd name="connsiteX27" fmla="*/ 2010239 w 3841892"/>
              <a:gd name="connsiteY27" fmla="*/ 95252 h 1743075"/>
              <a:gd name="connsiteX28" fmla="*/ 2102644 w 3841892"/>
              <a:gd name="connsiteY28" fmla="*/ 52387 h 1743075"/>
              <a:gd name="connsiteX29" fmla="*/ 2221240 w 3841892"/>
              <a:gd name="connsiteY29" fmla="*/ 0 h 1743075"/>
              <a:gd name="connsiteX30" fmla="*/ 2284102 w 3841892"/>
              <a:gd name="connsiteY30" fmla="*/ 88107 h 1743075"/>
              <a:gd name="connsiteX31" fmla="*/ 2312194 w 3841892"/>
              <a:gd name="connsiteY31" fmla="*/ 192881 h 1743075"/>
              <a:gd name="connsiteX32" fmla="*/ 2397918 w 3841892"/>
              <a:gd name="connsiteY32" fmla="*/ 295275 h 1743075"/>
              <a:gd name="connsiteX33" fmla="*/ 2421731 w 3841892"/>
              <a:gd name="connsiteY33" fmla="*/ 333376 h 1743075"/>
              <a:gd name="connsiteX34" fmla="*/ 2438399 w 3841892"/>
              <a:gd name="connsiteY34" fmla="*/ 426245 h 1743075"/>
              <a:gd name="connsiteX35" fmla="*/ 2455068 w 3841892"/>
              <a:gd name="connsiteY35" fmla="*/ 473869 h 1743075"/>
              <a:gd name="connsiteX36" fmla="*/ 2471737 w 3841892"/>
              <a:gd name="connsiteY36" fmla="*/ 511969 h 1743075"/>
              <a:gd name="connsiteX37" fmla="*/ 2374106 w 3841892"/>
              <a:gd name="connsiteY37" fmla="*/ 569119 h 1743075"/>
              <a:gd name="connsiteX38" fmla="*/ 2274874 w 3841892"/>
              <a:gd name="connsiteY38" fmla="*/ 609599 h 1743075"/>
              <a:gd name="connsiteX39" fmla="*/ 2284400 w 3841892"/>
              <a:gd name="connsiteY39" fmla="*/ 711995 h 1743075"/>
              <a:gd name="connsiteX40" fmla="*/ 2354425 w 3841892"/>
              <a:gd name="connsiteY40" fmla="*/ 766762 h 1743075"/>
              <a:gd name="connsiteX41" fmla="*/ 2386012 w 3841892"/>
              <a:gd name="connsiteY41" fmla="*/ 814389 h 1743075"/>
              <a:gd name="connsiteX42" fmla="*/ 2405211 w 3841892"/>
              <a:gd name="connsiteY42" fmla="*/ 878682 h 1743075"/>
              <a:gd name="connsiteX43" fmla="*/ 2467290 w 3841892"/>
              <a:gd name="connsiteY43" fmla="*/ 914401 h 1743075"/>
              <a:gd name="connsiteX44" fmla="*/ 2534767 w 3841892"/>
              <a:gd name="connsiteY44" fmla="*/ 923927 h 1743075"/>
              <a:gd name="connsiteX45" fmla="*/ 2568603 w 3841892"/>
              <a:gd name="connsiteY45" fmla="*/ 936459 h 1743075"/>
              <a:gd name="connsiteX46" fmla="*/ 2628584 w 3841892"/>
              <a:gd name="connsiteY46" fmla="*/ 978695 h 1743075"/>
              <a:gd name="connsiteX47" fmla="*/ 2721136 w 3841892"/>
              <a:gd name="connsiteY47" fmla="*/ 1040606 h 1743075"/>
              <a:gd name="connsiteX48" fmla="*/ 2802246 w 3841892"/>
              <a:gd name="connsiteY48" fmla="*/ 1073944 h 1743075"/>
              <a:gd name="connsiteX49" fmla="*/ 2829350 w 3841892"/>
              <a:gd name="connsiteY49" fmla="*/ 1109663 h 1743075"/>
              <a:gd name="connsiteX50" fmla="*/ 2910968 w 3841892"/>
              <a:gd name="connsiteY50" fmla="*/ 1117434 h 1743075"/>
              <a:gd name="connsiteX51" fmla="*/ 2948413 w 3841892"/>
              <a:gd name="connsiteY51" fmla="*/ 1128713 h 1743075"/>
              <a:gd name="connsiteX52" fmla="*/ 2999894 w 3841892"/>
              <a:gd name="connsiteY52" fmla="*/ 1155534 h 1743075"/>
              <a:gd name="connsiteX53" fmla="*/ 3053249 w 3841892"/>
              <a:gd name="connsiteY53" fmla="*/ 1212684 h 1743075"/>
              <a:gd name="connsiteX54" fmla="*/ 3137817 w 3841892"/>
              <a:gd name="connsiteY54" fmla="*/ 1226343 h 1743075"/>
              <a:gd name="connsiteX55" fmla="*/ 3269734 w 3841892"/>
              <a:gd name="connsiteY55" fmla="*/ 1204913 h 1743075"/>
              <a:gd name="connsiteX56" fmla="*/ 3374191 w 3841892"/>
              <a:gd name="connsiteY56" fmla="*/ 1142999 h 1743075"/>
              <a:gd name="connsiteX57" fmla="*/ 3488986 w 3841892"/>
              <a:gd name="connsiteY57" fmla="*/ 1122196 h 1743075"/>
              <a:gd name="connsiteX58" fmla="*/ 3629173 w 3841892"/>
              <a:gd name="connsiteY58" fmla="*/ 1171575 h 1743075"/>
              <a:gd name="connsiteX59" fmla="*/ 3789833 w 3841892"/>
              <a:gd name="connsiteY59" fmla="*/ 1293018 h 1743075"/>
              <a:gd name="connsiteX60" fmla="*/ 3841124 w 3841892"/>
              <a:gd name="connsiteY60" fmla="*/ 1366839 h 1743075"/>
              <a:gd name="connsiteX61" fmla="*/ 3805089 w 3841892"/>
              <a:gd name="connsiteY61" fmla="*/ 1419225 h 1743075"/>
              <a:gd name="connsiteX62" fmla="*/ 3737613 w 3841892"/>
              <a:gd name="connsiteY62" fmla="*/ 1450183 h 1743075"/>
              <a:gd name="connsiteX63" fmla="*/ 3705373 w 3841892"/>
              <a:gd name="connsiteY63" fmla="*/ 1514475 h 1743075"/>
              <a:gd name="connsiteX64" fmla="*/ 3684444 w 3841892"/>
              <a:gd name="connsiteY64" fmla="*/ 1624013 h 1743075"/>
              <a:gd name="connsiteX65" fmla="*/ 3549178 w 3841892"/>
              <a:gd name="connsiteY65" fmla="*/ 1633538 h 1743075"/>
              <a:gd name="connsiteX66" fmla="*/ 3321843 w 3841892"/>
              <a:gd name="connsiteY66" fmla="*/ 1666875 h 1743075"/>
              <a:gd name="connsiteX67" fmla="*/ 3113558 w 3841892"/>
              <a:gd name="connsiteY67" fmla="*/ 1666875 h 1743075"/>
              <a:gd name="connsiteX68" fmla="*/ 2861461 w 3841892"/>
              <a:gd name="connsiteY68" fmla="*/ 1681162 h 1743075"/>
              <a:gd name="connsiteX69" fmla="*/ 2568083 w 3841892"/>
              <a:gd name="connsiteY69" fmla="*/ 1690687 h 1743075"/>
              <a:gd name="connsiteX70" fmla="*/ 2353474 w 3841892"/>
              <a:gd name="connsiteY70" fmla="*/ 1652588 h 1743075"/>
              <a:gd name="connsiteX71" fmla="*/ 2055018 w 3841892"/>
              <a:gd name="connsiteY71" fmla="*/ 1647825 h 1743075"/>
              <a:gd name="connsiteX72" fmla="*/ 1816893 w 3841892"/>
              <a:gd name="connsiteY72" fmla="*/ 1666875 h 1743075"/>
              <a:gd name="connsiteX73" fmla="*/ 1702593 w 3841892"/>
              <a:gd name="connsiteY73" fmla="*/ 1638300 h 1743075"/>
              <a:gd name="connsiteX74" fmla="*/ 1476523 w 3841892"/>
              <a:gd name="connsiteY74" fmla="*/ 1695450 h 1743075"/>
              <a:gd name="connsiteX75" fmla="*/ 1321593 w 3841892"/>
              <a:gd name="connsiteY75" fmla="*/ 1714500 h 1743075"/>
              <a:gd name="connsiteX76" fmla="*/ 1002150 w 3841892"/>
              <a:gd name="connsiteY76" fmla="*/ 1743075 h 1743075"/>
              <a:gd name="connsiteX77" fmla="*/ 823704 w 3841892"/>
              <a:gd name="connsiteY77" fmla="*/ 1700212 h 1743075"/>
              <a:gd name="connsiteX78" fmla="*/ 748157 w 3841892"/>
              <a:gd name="connsiteY78" fmla="*/ 1543050 h 1743075"/>
              <a:gd name="connsiteX79" fmla="*/ 621150 w 3841892"/>
              <a:gd name="connsiteY79" fmla="*/ 1390650 h 1743075"/>
              <a:gd name="connsiteX80" fmla="*/ 504340 w 3841892"/>
              <a:gd name="connsiteY80" fmla="*/ 1238250 h 1743075"/>
              <a:gd name="connsiteX81" fmla="*/ 283368 w 3841892"/>
              <a:gd name="connsiteY81" fmla="*/ 1133475 h 1743075"/>
              <a:gd name="connsiteX82" fmla="*/ 169068 w 3841892"/>
              <a:gd name="connsiteY82" fmla="*/ 971550 h 1743075"/>
              <a:gd name="connsiteX83" fmla="*/ 26193 w 3841892"/>
              <a:gd name="connsiteY83" fmla="*/ 904875 h 1743075"/>
              <a:gd name="connsiteX84" fmla="*/ 0 w 3841892"/>
              <a:gd name="connsiteY84" fmla="*/ 890589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841892" h="1743075">
                <a:moveTo>
                  <a:pt x="50805" y="845344"/>
                </a:moveTo>
                <a:lnTo>
                  <a:pt x="110971" y="807244"/>
                </a:lnTo>
                <a:lnTo>
                  <a:pt x="184786" y="752475"/>
                </a:lnTo>
                <a:lnTo>
                  <a:pt x="268932" y="731044"/>
                </a:lnTo>
                <a:cubicBezTo>
                  <a:pt x="284066" y="705853"/>
                  <a:pt x="294752" y="661612"/>
                  <a:pt x="309886" y="636421"/>
                </a:cubicBezTo>
                <a:lnTo>
                  <a:pt x="354488" y="581025"/>
                </a:lnTo>
                <a:cubicBezTo>
                  <a:pt x="371157" y="567532"/>
                  <a:pt x="382433" y="549275"/>
                  <a:pt x="399102" y="535782"/>
                </a:cubicBezTo>
                <a:cubicBezTo>
                  <a:pt x="418152" y="527051"/>
                  <a:pt x="440028" y="503238"/>
                  <a:pt x="464343" y="490538"/>
                </a:cubicBezTo>
                <a:cubicBezTo>
                  <a:pt x="488658" y="477838"/>
                  <a:pt x="518002" y="461170"/>
                  <a:pt x="544990" y="459583"/>
                </a:cubicBezTo>
                <a:lnTo>
                  <a:pt x="631030" y="466725"/>
                </a:lnTo>
                <a:lnTo>
                  <a:pt x="718821" y="419100"/>
                </a:lnTo>
                <a:cubicBezTo>
                  <a:pt x="745809" y="401638"/>
                  <a:pt x="748667" y="384176"/>
                  <a:pt x="775655" y="366714"/>
                </a:cubicBezTo>
                <a:lnTo>
                  <a:pt x="868207" y="323850"/>
                </a:lnTo>
                <a:lnTo>
                  <a:pt x="945671" y="319087"/>
                </a:lnTo>
                <a:cubicBezTo>
                  <a:pt x="961546" y="312737"/>
                  <a:pt x="972262" y="301228"/>
                  <a:pt x="993297" y="295275"/>
                </a:cubicBezTo>
                <a:cubicBezTo>
                  <a:pt x="1014332" y="289322"/>
                  <a:pt x="1041717" y="276226"/>
                  <a:pt x="1071879" y="283370"/>
                </a:cubicBezTo>
                <a:cubicBezTo>
                  <a:pt x="1102041" y="290514"/>
                  <a:pt x="1134184" y="305594"/>
                  <a:pt x="1178718" y="300037"/>
                </a:cubicBezTo>
                <a:cubicBezTo>
                  <a:pt x="1223252" y="294480"/>
                  <a:pt x="1305296" y="267786"/>
                  <a:pt x="1339083" y="250031"/>
                </a:cubicBezTo>
                <a:cubicBezTo>
                  <a:pt x="1372871" y="232276"/>
                  <a:pt x="1364567" y="202637"/>
                  <a:pt x="1381443" y="193509"/>
                </a:cubicBezTo>
                <a:cubicBezTo>
                  <a:pt x="1398319" y="184381"/>
                  <a:pt x="1415864" y="209655"/>
                  <a:pt x="1440339" y="195263"/>
                </a:cubicBezTo>
                <a:lnTo>
                  <a:pt x="1528296" y="126207"/>
                </a:lnTo>
                <a:cubicBezTo>
                  <a:pt x="1552214" y="112713"/>
                  <a:pt x="1542516" y="103982"/>
                  <a:pt x="1570508" y="109538"/>
                </a:cubicBezTo>
                <a:cubicBezTo>
                  <a:pt x="1598500" y="115094"/>
                  <a:pt x="1670055" y="163512"/>
                  <a:pt x="1696249" y="159544"/>
                </a:cubicBezTo>
                <a:lnTo>
                  <a:pt x="1766738" y="128587"/>
                </a:lnTo>
                <a:lnTo>
                  <a:pt x="1804670" y="123824"/>
                </a:lnTo>
                <a:lnTo>
                  <a:pt x="1874843" y="102394"/>
                </a:lnTo>
                <a:cubicBezTo>
                  <a:pt x="1899846" y="100410"/>
                  <a:pt x="1894198" y="100013"/>
                  <a:pt x="1918804" y="92870"/>
                </a:cubicBezTo>
                <a:cubicBezTo>
                  <a:pt x="1943410" y="85727"/>
                  <a:pt x="1989205" y="101205"/>
                  <a:pt x="2010239" y="95252"/>
                </a:cubicBezTo>
                <a:lnTo>
                  <a:pt x="2102644" y="52387"/>
                </a:lnTo>
                <a:lnTo>
                  <a:pt x="2221240" y="0"/>
                </a:lnTo>
                <a:cubicBezTo>
                  <a:pt x="2240290" y="32544"/>
                  <a:pt x="2265052" y="55563"/>
                  <a:pt x="2284102" y="88107"/>
                </a:cubicBezTo>
                <a:lnTo>
                  <a:pt x="2312194" y="192881"/>
                </a:lnTo>
                <a:lnTo>
                  <a:pt x="2397918" y="295275"/>
                </a:lnTo>
                <a:cubicBezTo>
                  <a:pt x="2410221" y="332978"/>
                  <a:pt x="2414984" y="311548"/>
                  <a:pt x="2421731" y="333376"/>
                </a:cubicBezTo>
                <a:cubicBezTo>
                  <a:pt x="2428478" y="355204"/>
                  <a:pt x="2431652" y="407195"/>
                  <a:pt x="2438399" y="426245"/>
                </a:cubicBezTo>
                <a:cubicBezTo>
                  <a:pt x="2445146" y="445295"/>
                  <a:pt x="2449512" y="459582"/>
                  <a:pt x="2455068" y="473869"/>
                </a:cubicBezTo>
                <a:cubicBezTo>
                  <a:pt x="2460624" y="488156"/>
                  <a:pt x="2485231" y="496094"/>
                  <a:pt x="2471737" y="511969"/>
                </a:cubicBezTo>
                <a:cubicBezTo>
                  <a:pt x="2458243" y="527844"/>
                  <a:pt x="2406650" y="550069"/>
                  <a:pt x="2374106" y="569119"/>
                </a:cubicBezTo>
                <a:lnTo>
                  <a:pt x="2274874" y="609599"/>
                </a:lnTo>
                <a:cubicBezTo>
                  <a:pt x="2278843" y="619918"/>
                  <a:pt x="2280431" y="701676"/>
                  <a:pt x="2284400" y="711995"/>
                </a:cubicBezTo>
                <a:lnTo>
                  <a:pt x="2354425" y="766762"/>
                </a:lnTo>
                <a:cubicBezTo>
                  <a:pt x="2367125" y="785018"/>
                  <a:pt x="2370137" y="800498"/>
                  <a:pt x="2386012" y="814389"/>
                </a:cubicBezTo>
                <a:cubicBezTo>
                  <a:pt x="2401887" y="828280"/>
                  <a:pt x="2391321" y="858045"/>
                  <a:pt x="2405211" y="878682"/>
                </a:cubicBezTo>
                <a:lnTo>
                  <a:pt x="2467290" y="914401"/>
                </a:lnTo>
                <a:cubicBezTo>
                  <a:pt x="2478403" y="929879"/>
                  <a:pt x="2508970" y="917577"/>
                  <a:pt x="2534767" y="923927"/>
                </a:cubicBezTo>
                <a:cubicBezTo>
                  <a:pt x="2547206" y="927603"/>
                  <a:pt x="2551485" y="929712"/>
                  <a:pt x="2568603" y="936459"/>
                </a:cubicBezTo>
                <a:cubicBezTo>
                  <a:pt x="2585721" y="943206"/>
                  <a:pt x="2600198" y="974831"/>
                  <a:pt x="2628584" y="978695"/>
                </a:cubicBezTo>
                <a:lnTo>
                  <a:pt x="2721136" y="1040606"/>
                </a:lnTo>
                <a:lnTo>
                  <a:pt x="2802246" y="1073944"/>
                </a:lnTo>
                <a:lnTo>
                  <a:pt x="2829350" y="1109663"/>
                </a:lnTo>
                <a:cubicBezTo>
                  <a:pt x="2850628" y="1117016"/>
                  <a:pt x="2889690" y="1110081"/>
                  <a:pt x="2910968" y="1117434"/>
                </a:cubicBezTo>
                <a:lnTo>
                  <a:pt x="2948413" y="1128713"/>
                </a:lnTo>
                <a:cubicBezTo>
                  <a:pt x="2970019" y="1140828"/>
                  <a:pt x="2978288" y="1143419"/>
                  <a:pt x="2999894" y="1155534"/>
                </a:cubicBezTo>
                <a:cubicBezTo>
                  <a:pt x="3022125" y="1169821"/>
                  <a:pt x="3031018" y="1198397"/>
                  <a:pt x="3053249" y="1212684"/>
                </a:cubicBezTo>
                <a:lnTo>
                  <a:pt x="3137817" y="1226343"/>
                </a:lnTo>
                <a:lnTo>
                  <a:pt x="3269734" y="1204913"/>
                </a:lnTo>
                <a:lnTo>
                  <a:pt x="3374191" y="1142999"/>
                </a:lnTo>
                <a:cubicBezTo>
                  <a:pt x="3415420" y="1147177"/>
                  <a:pt x="3447757" y="1118018"/>
                  <a:pt x="3488986" y="1122196"/>
                </a:cubicBezTo>
                <a:lnTo>
                  <a:pt x="3629173" y="1171575"/>
                </a:lnTo>
                <a:lnTo>
                  <a:pt x="3789833" y="1293018"/>
                </a:lnTo>
                <a:cubicBezTo>
                  <a:pt x="3781102" y="1308893"/>
                  <a:pt x="3849855" y="1350964"/>
                  <a:pt x="3841124" y="1366839"/>
                </a:cubicBezTo>
                <a:lnTo>
                  <a:pt x="3805089" y="1419225"/>
                </a:lnTo>
                <a:cubicBezTo>
                  <a:pt x="3795564" y="1435100"/>
                  <a:pt x="3747138" y="1434308"/>
                  <a:pt x="3737613" y="1450183"/>
                </a:cubicBezTo>
                <a:cubicBezTo>
                  <a:pt x="3736819" y="1482726"/>
                  <a:pt x="3706167" y="1481932"/>
                  <a:pt x="3705373" y="1514475"/>
                </a:cubicBezTo>
                <a:cubicBezTo>
                  <a:pt x="3705373" y="1565275"/>
                  <a:pt x="3710476" y="1604169"/>
                  <a:pt x="3684444" y="1624013"/>
                </a:cubicBezTo>
                <a:cubicBezTo>
                  <a:pt x="3658412" y="1643857"/>
                  <a:pt x="3580928" y="1617663"/>
                  <a:pt x="3549178" y="1633538"/>
                </a:cubicBezTo>
                <a:lnTo>
                  <a:pt x="3321843" y="1666875"/>
                </a:lnTo>
                <a:cubicBezTo>
                  <a:pt x="3248818" y="1685925"/>
                  <a:pt x="3190288" y="1664494"/>
                  <a:pt x="3113558" y="1666875"/>
                </a:cubicBezTo>
                <a:cubicBezTo>
                  <a:pt x="3036828" y="1669256"/>
                  <a:pt x="2944011" y="1709737"/>
                  <a:pt x="2861461" y="1681162"/>
                </a:cubicBezTo>
                <a:lnTo>
                  <a:pt x="2568083" y="1690687"/>
                </a:lnTo>
                <a:lnTo>
                  <a:pt x="2353474" y="1652588"/>
                </a:lnTo>
                <a:lnTo>
                  <a:pt x="2055018" y="1647825"/>
                </a:lnTo>
                <a:lnTo>
                  <a:pt x="1816893" y="1666875"/>
                </a:lnTo>
                <a:lnTo>
                  <a:pt x="1702593" y="1638300"/>
                </a:lnTo>
                <a:lnTo>
                  <a:pt x="1476523" y="1695450"/>
                </a:lnTo>
                <a:lnTo>
                  <a:pt x="1321593" y="1714500"/>
                </a:lnTo>
                <a:lnTo>
                  <a:pt x="1002150" y="1743075"/>
                </a:lnTo>
                <a:lnTo>
                  <a:pt x="823704" y="1700212"/>
                </a:lnTo>
                <a:lnTo>
                  <a:pt x="748157" y="1543050"/>
                </a:lnTo>
                <a:lnTo>
                  <a:pt x="621150" y="1390650"/>
                </a:lnTo>
                <a:lnTo>
                  <a:pt x="504340" y="1238250"/>
                </a:lnTo>
                <a:lnTo>
                  <a:pt x="283368" y="1133475"/>
                </a:lnTo>
                <a:lnTo>
                  <a:pt x="169068" y="971550"/>
                </a:lnTo>
                <a:lnTo>
                  <a:pt x="26193" y="904875"/>
                </a:lnTo>
                <a:cubicBezTo>
                  <a:pt x="23018" y="895350"/>
                  <a:pt x="3175" y="900114"/>
                  <a:pt x="0" y="890589"/>
                </a:cubicBezTo>
              </a:path>
            </a:pathLst>
          </a:custGeom>
          <a:solidFill>
            <a:srgbClr val="92D050">
              <a:alpha val="60000"/>
            </a:srgb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80" name="手繪多邊形 79"/>
          <p:cNvSpPr/>
          <p:nvPr/>
        </p:nvSpPr>
        <p:spPr>
          <a:xfrm rot="876733">
            <a:off x="2251296" y="2266762"/>
            <a:ext cx="2602409" cy="4120263"/>
          </a:xfrm>
          <a:custGeom>
            <a:avLst/>
            <a:gdLst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28650 w 2190750"/>
              <a:gd name="connsiteY14" fmla="*/ 2343150 h 4219575"/>
              <a:gd name="connsiteX15" fmla="*/ 714375 w 2190750"/>
              <a:gd name="connsiteY15" fmla="*/ 2286000 h 4219575"/>
              <a:gd name="connsiteX16" fmla="*/ 714375 w 2190750"/>
              <a:gd name="connsiteY16" fmla="*/ 22860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66700 w 2190750"/>
              <a:gd name="connsiteY26" fmla="*/ 1076325 h 4219575"/>
              <a:gd name="connsiteX27" fmla="*/ 219075 w 2190750"/>
              <a:gd name="connsiteY27" fmla="*/ 1028700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419100 w 2190750"/>
              <a:gd name="connsiteY36" fmla="*/ 476250 h 4219575"/>
              <a:gd name="connsiteX37" fmla="*/ 419100 w 2190750"/>
              <a:gd name="connsiteY37" fmla="*/ 476250 h 4219575"/>
              <a:gd name="connsiteX38" fmla="*/ 371475 w 2190750"/>
              <a:gd name="connsiteY38" fmla="*/ 381000 h 4219575"/>
              <a:gd name="connsiteX39" fmla="*/ 409575 w 2190750"/>
              <a:gd name="connsiteY39" fmla="*/ 314325 h 4219575"/>
              <a:gd name="connsiteX40" fmla="*/ 485775 w 2190750"/>
              <a:gd name="connsiteY40" fmla="*/ 285750 h 4219575"/>
              <a:gd name="connsiteX41" fmla="*/ 390525 w 2190750"/>
              <a:gd name="connsiteY41" fmla="*/ 257175 h 4219575"/>
              <a:gd name="connsiteX42" fmla="*/ 371475 w 2190750"/>
              <a:gd name="connsiteY42" fmla="*/ 219075 h 4219575"/>
              <a:gd name="connsiteX43" fmla="*/ 457200 w 2190750"/>
              <a:gd name="connsiteY43" fmla="*/ 171450 h 4219575"/>
              <a:gd name="connsiteX44" fmla="*/ 495300 w 2190750"/>
              <a:gd name="connsiteY44" fmla="*/ 152400 h 4219575"/>
              <a:gd name="connsiteX45" fmla="*/ 419100 w 2190750"/>
              <a:gd name="connsiteY45" fmla="*/ 142875 h 4219575"/>
              <a:gd name="connsiteX46" fmla="*/ 276225 w 2190750"/>
              <a:gd name="connsiteY46" fmla="*/ 123825 h 4219575"/>
              <a:gd name="connsiteX47" fmla="*/ 333375 w 2190750"/>
              <a:gd name="connsiteY47" fmla="*/ 57150 h 4219575"/>
              <a:gd name="connsiteX48" fmla="*/ 447675 w 2190750"/>
              <a:gd name="connsiteY48" fmla="*/ 0 h 4219575"/>
              <a:gd name="connsiteX49" fmla="*/ 581025 w 2190750"/>
              <a:gd name="connsiteY49" fmla="*/ 57150 h 4219575"/>
              <a:gd name="connsiteX50" fmla="*/ 609600 w 2190750"/>
              <a:gd name="connsiteY50" fmla="*/ 180975 h 4219575"/>
              <a:gd name="connsiteX51" fmla="*/ 571500 w 2190750"/>
              <a:gd name="connsiteY51" fmla="*/ 314325 h 4219575"/>
              <a:gd name="connsiteX52" fmla="*/ 561975 w 2190750"/>
              <a:gd name="connsiteY52" fmla="*/ 438150 h 4219575"/>
              <a:gd name="connsiteX53" fmla="*/ 485775 w 2190750"/>
              <a:gd name="connsiteY53" fmla="*/ 542925 h 4219575"/>
              <a:gd name="connsiteX54" fmla="*/ 390525 w 2190750"/>
              <a:gd name="connsiteY54" fmla="*/ 638175 h 4219575"/>
              <a:gd name="connsiteX55" fmla="*/ 314325 w 2190750"/>
              <a:gd name="connsiteY55" fmla="*/ 752475 h 4219575"/>
              <a:gd name="connsiteX56" fmla="*/ 266700 w 2190750"/>
              <a:gd name="connsiteY56" fmla="*/ 847725 h 4219575"/>
              <a:gd name="connsiteX57" fmla="*/ 219075 w 2190750"/>
              <a:gd name="connsiteY57" fmla="*/ 895350 h 4219575"/>
              <a:gd name="connsiteX58" fmla="*/ 352425 w 2190750"/>
              <a:gd name="connsiteY58" fmla="*/ 1009650 h 4219575"/>
              <a:gd name="connsiteX59" fmla="*/ 352425 w 2190750"/>
              <a:gd name="connsiteY59" fmla="*/ 1009650 h 4219575"/>
              <a:gd name="connsiteX60" fmla="*/ 476250 w 2190750"/>
              <a:gd name="connsiteY60" fmla="*/ 1190625 h 4219575"/>
              <a:gd name="connsiteX61" fmla="*/ 523875 w 2190750"/>
              <a:gd name="connsiteY61" fmla="*/ 1343025 h 4219575"/>
              <a:gd name="connsiteX62" fmla="*/ 590550 w 2190750"/>
              <a:gd name="connsiteY62" fmla="*/ 1600200 h 4219575"/>
              <a:gd name="connsiteX63" fmla="*/ 676275 w 2190750"/>
              <a:gd name="connsiteY63" fmla="*/ 1838325 h 4219575"/>
              <a:gd name="connsiteX64" fmla="*/ 742950 w 2190750"/>
              <a:gd name="connsiteY64" fmla="*/ 1981200 h 4219575"/>
              <a:gd name="connsiteX65" fmla="*/ 819150 w 2190750"/>
              <a:gd name="connsiteY65" fmla="*/ 2124075 h 4219575"/>
              <a:gd name="connsiteX66" fmla="*/ 866775 w 2190750"/>
              <a:gd name="connsiteY66" fmla="*/ 2247900 h 4219575"/>
              <a:gd name="connsiteX67" fmla="*/ 895350 w 2190750"/>
              <a:gd name="connsiteY67" fmla="*/ 2324100 h 4219575"/>
              <a:gd name="connsiteX68" fmla="*/ 1143000 w 2190750"/>
              <a:gd name="connsiteY68" fmla="*/ 2447925 h 4219575"/>
              <a:gd name="connsiteX69" fmla="*/ 1362075 w 2190750"/>
              <a:gd name="connsiteY69" fmla="*/ 2476500 h 4219575"/>
              <a:gd name="connsiteX70" fmla="*/ 1647825 w 2190750"/>
              <a:gd name="connsiteY70" fmla="*/ 2543175 h 4219575"/>
              <a:gd name="connsiteX71" fmla="*/ 1800225 w 2190750"/>
              <a:gd name="connsiteY71" fmla="*/ 2686050 h 4219575"/>
              <a:gd name="connsiteX72" fmla="*/ 1962150 w 2190750"/>
              <a:gd name="connsiteY72" fmla="*/ 2886075 h 4219575"/>
              <a:gd name="connsiteX73" fmla="*/ 2162175 w 2190750"/>
              <a:gd name="connsiteY73" fmla="*/ 3124200 h 4219575"/>
              <a:gd name="connsiteX74" fmla="*/ 2171700 w 2190750"/>
              <a:gd name="connsiteY74" fmla="*/ 3314700 h 4219575"/>
              <a:gd name="connsiteX75" fmla="*/ 2181225 w 2190750"/>
              <a:gd name="connsiteY75" fmla="*/ 3600450 h 4219575"/>
              <a:gd name="connsiteX76" fmla="*/ 2190750 w 2190750"/>
              <a:gd name="connsiteY76" fmla="*/ 3752850 h 4219575"/>
              <a:gd name="connsiteX77" fmla="*/ 2152650 w 2190750"/>
              <a:gd name="connsiteY77" fmla="*/ 3876675 h 4219575"/>
              <a:gd name="connsiteX78" fmla="*/ 2105025 w 2190750"/>
              <a:gd name="connsiteY78" fmla="*/ 3962400 h 4219575"/>
              <a:gd name="connsiteX79" fmla="*/ 2143125 w 2190750"/>
              <a:gd name="connsiteY79" fmla="*/ 4105275 h 4219575"/>
              <a:gd name="connsiteX80" fmla="*/ 2162175 w 2190750"/>
              <a:gd name="connsiteY80" fmla="*/ 4219575 h 4219575"/>
              <a:gd name="connsiteX81" fmla="*/ 1962150 w 2190750"/>
              <a:gd name="connsiteY81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28650 w 2190750"/>
              <a:gd name="connsiteY14" fmla="*/ 23431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66700 w 2190750"/>
              <a:gd name="connsiteY26" fmla="*/ 1076325 h 4219575"/>
              <a:gd name="connsiteX27" fmla="*/ 219075 w 2190750"/>
              <a:gd name="connsiteY27" fmla="*/ 1028700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419100 w 2190750"/>
              <a:gd name="connsiteY36" fmla="*/ 476250 h 4219575"/>
              <a:gd name="connsiteX37" fmla="*/ 419100 w 2190750"/>
              <a:gd name="connsiteY37" fmla="*/ 476250 h 4219575"/>
              <a:gd name="connsiteX38" fmla="*/ 371475 w 2190750"/>
              <a:gd name="connsiteY38" fmla="*/ 381000 h 4219575"/>
              <a:gd name="connsiteX39" fmla="*/ 409575 w 2190750"/>
              <a:gd name="connsiteY39" fmla="*/ 314325 h 4219575"/>
              <a:gd name="connsiteX40" fmla="*/ 485775 w 2190750"/>
              <a:gd name="connsiteY40" fmla="*/ 285750 h 4219575"/>
              <a:gd name="connsiteX41" fmla="*/ 390525 w 2190750"/>
              <a:gd name="connsiteY41" fmla="*/ 257175 h 4219575"/>
              <a:gd name="connsiteX42" fmla="*/ 371475 w 2190750"/>
              <a:gd name="connsiteY42" fmla="*/ 219075 h 4219575"/>
              <a:gd name="connsiteX43" fmla="*/ 457200 w 2190750"/>
              <a:gd name="connsiteY43" fmla="*/ 171450 h 4219575"/>
              <a:gd name="connsiteX44" fmla="*/ 495300 w 2190750"/>
              <a:gd name="connsiteY44" fmla="*/ 152400 h 4219575"/>
              <a:gd name="connsiteX45" fmla="*/ 419100 w 2190750"/>
              <a:gd name="connsiteY45" fmla="*/ 142875 h 4219575"/>
              <a:gd name="connsiteX46" fmla="*/ 276225 w 2190750"/>
              <a:gd name="connsiteY46" fmla="*/ 123825 h 4219575"/>
              <a:gd name="connsiteX47" fmla="*/ 333375 w 2190750"/>
              <a:gd name="connsiteY47" fmla="*/ 57150 h 4219575"/>
              <a:gd name="connsiteX48" fmla="*/ 447675 w 2190750"/>
              <a:gd name="connsiteY48" fmla="*/ 0 h 4219575"/>
              <a:gd name="connsiteX49" fmla="*/ 581025 w 2190750"/>
              <a:gd name="connsiteY49" fmla="*/ 57150 h 4219575"/>
              <a:gd name="connsiteX50" fmla="*/ 609600 w 2190750"/>
              <a:gd name="connsiteY50" fmla="*/ 180975 h 4219575"/>
              <a:gd name="connsiteX51" fmla="*/ 571500 w 2190750"/>
              <a:gd name="connsiteY51" fmla="*/ 314325 h 4219575"/>
              <a:gd name="connsiteX52" fmla="*/ 561975 w 2190750"/>
              <a:gd name="connsiteY52" fmla="*/ 438150 h 4219575"/>
              <a:gd name="connsiteX53" fmla="*/ 485775 w 2190750"/>
              <a:gd name="connsiteY53" fmla="*/ 542925 h 4219575"/>
              <a:gd name="connsiteX54" fmla="*/ 390525 w 2190750"/>
              <a:gd name="connsiteY54" fmla="*/ 638175 h 4219575"/>
              <a:gd name="connsiteX55" fmla="*/ 314325 w 2190750"/>
              <a:gd name="connsiteY55" fmla="*/ 752475 h 4219575"/>
              <a:gd name="connsiteX56" fmla="*/ 266700 w 2190750"/>
              <a:gd name="connsiteY56" fmla="*/ 847725 h 4219575"/>
              <a:gd name="connsiteX57" fmla="*/ 219075 w 2190750"/>
              <a:gd name="connsiteY57" fmla="*/ 895350 h 4219575"/>
              <a:gd name="connsiteX58" fmla="*/ 352425 w 2190750"/>
              <a:gd name="connsiteY58" fmla="*/ 1009650 h 4219575"/>
              <a:gd name="connsiteX59" fmla="*/ 352425 w 2190750"/>
              <a:gd name="connsiteY59" fmla="*/ 1009650 h 4219575"/>
              <a:gd name="connsiteX60" fmla="*/ 476250 w 2190750"/>
              <a:gd name="connsiteY60" fmla="*/ 1190625 h 4219575"/>
              <a:gd name="connsiteX61" fmla="*/ 523875 w 2190750"/>
              <a:gd name="connsiteY61" fmla="*/ 1343025 h 4219575"/>
              <a:gd name="connsiteX62" fmla="*/ 590550 w 2190750"/>
              <a:gd name="connsiteY62" fmla="*/ 1600200 h 4219575"/>
              <a:gd name="connsiteX63" fmla="*/ 676275 w 2190750"/>
              <a:gd name="connsiteY63" fmla="*/ 1838325 h 4219575"/>
              <a:gd name="connsiteX64" fmla="*/ 742950 w 2190750"/>
              <a:gd name="connsiteY64" fmla="*/ 1981200 h 4219575"/>
              <a:gd name="connsiteX65" fmla="*/ 819150 w 2190750"/>
              <a:gd name="connsiteY65" fmla="*/ 2124075 h 4219575"/>
              <a:gd name="connsiteX66" fmla="*/ 866775 w 2190750"/>
              <a:gd name="connsiteY66" fmla="*/ 2247900 h 4219575"/>
              <a:gd name="connsiteX67" fmla="*/ 895350 w 2190750"/>
              <a:gd name="connsiteY67" fmla="*/ 2324100 h 4219575"/>
              <a:gd name="connsiteX68" fmla="*/ 1143000 w 2190750"/>
              <a:gd name="connsiteY68" fmla="*/ 2447925 h 4219575"/>
              <a:gd name="connsiteX69" fmla="*/ 1362075 w 2190750"/>
              <a:gd name="connsiteY69" fmla="*/ 2476500 h 4219575"/>
              <a:gd name="connsiteX70" fmla="*/ 1647825 w 2190750"/>
              <a:gd name="connsiteY70" fmla="*/ 2543175 h 4219575"/>
              <a:gd name="connsiteX71" fmla="*/ 1800225 w 2190750"/>
              <a:gd name="connsiteY71" fmla="*/ 2686050 h 4219575"/>
              <a:gd name="connsiteX72" fmla="*/ 1962150 w 2190750"/>
              <a:gd name="connsiteY72" fmla="*/ 2886075 h 4219575"/>
              <a:gd name="connsiteX73" fmla="*/ 2162175 w 2190750"/>
              <a:gd name="connsiteY73" fmla="*/ 3124200 h 4219575"/>
              <a:gd name="connsiteX74" fmla="*/ 2171700 w 2190750"/>
              <a:gd name="connsiteY74" fmla="*/ 3314700 h 4219575"/>
              <a:gd name="connsiteX75" fmla="*/ 2181225 w 2190750"/>
              <a:gd name="connsiteY75" fmla="*/ 3600450 h 4219575"/>
              <a:gd name="connsiteX76" fmla="*/ 2190750 w 2190750"/>
              <a:gd name="connsiteY76" fmla="*/ 3752850 h 4219575"/>
              <a:gd name="connsiteX77" fmla="*/ 2152650 w 2190750"/>
              <a:gd name="connsiteY77" fmla="*/ 3876675 h 4219575"/>
              <a:gd name="connsiteX78" fmla="*/ 2105025 w 2190750"/>
              <a:gd name="connsiteY78" fmla="*/ 3962400 h 4219575"/>
              <a:gd name="connsiteX79" fmla="*/ 2143125 w 2190750"/>
              <a:gd name="connsiteY79" fmla="*/ 4105275 h 4219575"/>
              <a:gd name="connsiteX80" fmla="*/ 2162175 w 2190750"/>
              <a:gd name="connsiteY80" fmla="*/ 4219575 h 4219575"/>
              <a:gd name="connsiteX81" fmla="*/ 1962150 w 2190750"/>
              <a:gd name="connsiteY81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66700 w 2190750"/>
              <a:gd name="connsiteY26" fmla="*/ 1076325 h 4219575"/>
              <a:gd name="connsiteX27" fmla="*/ 219075 w 2190750"/>
              <a:gd name="connsiteY27" fmla="*/ 1028700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419100 w 2190750"/>
              <a:gd name="connsiteY36" fmla="*/ 476250 h 4219575"/>
              <a:gd name="connsiteX37" fmla="*/ 419100 w 2190750"/>
              <a:gd name="connsiteY37" fmla="*/ 476250 h 4219575"/>
              <a:gd name="connsiteX38" fmla="*/ 371475 w 2190750"/>
              <a:gd name="connsiteY38" fmla="*/ 381000 h 4219575"/>
              <a:gd name="connsiteX39" fmla="*/ 409575 w 2190750"/>
              <a:gd name="connsiteY39" fmla="*/ 314325 h 4219575"/>
              <a:gd name="connsiteX40" fmla="*/ 485775 w 2190750"/>
              <a:gd name="connsiteY40" fmla="*/ 285750 h 4219575"/>
              <a:gd name="connsiteX41" fmla="*/ 390525 w 2190750"/>
              <a:gd name="connsiteY41" fmla="*/ 257175 h 4219575"/>
              <a:gd name="connsiteX42" fmla="*/ 371475 w 2190750"/>
              <a:gd name="connsiteY42" fmla="*/ 219075 h 4219575"/>
              <a:gd name="connsiteX43" fmla="*/ 457200 w 2190750"/>
              <a:gd name="connsiteY43" fmla="*/ 171450 h 4219575"/>
              <a:gd name="connsiteX44" fmla="*/ 495300 w 2190750"/>
              <a:gd name="connsiteY44" fmla="*/ 152400 h 4219575"/>
              <a:gd name="connsiteX45" fmla="*/ 419100 w 2190750"/>
              <a:gd name="connsiteY45" fmla="*/ 142875 h 4219575"/>
              <a:gd name="connsiteX46" fmla="*/ 276225 w 2190750"/>
              <a:gd name="connsiteY46" fmla="*/ 123825 h 4219575"/>
              <a:gd name="connsiteX47" fmla="*/ 333375 w 2190750"/>
              <a:gd name="connsiteY47" fmla="*/ 57150 h 4219575"/>
              <a:gd name="connsiteX48" fmla="*/ 447675 w 2190750"/>
              <a:gd name="connsiteY48" fmla="*/ 0 h 4219575"/>
              <a:gd name="connsiteX49" fmla="*/ 581025 w 2190750"/>
              <a:gd name="connsiteY49" fmla="*/ 57150 h 4219575"/>
              <a:gd name="connsiteX50" fmla="*/ 609600 w 2190750"/>
              <a:gd name="connsiteY50" fmla="*/ 180975 h 4219575"/>
              <a:gd name="connsiteX51" fmla="*/ 571500 w 2190750"/>
              <a:gd name="connsiteY51" fmla="*/ 314325 h 4219575"/>
              <a:gd name="connsiteX52" fmla="*/ 561975 w 2190750"/>
              <a:gd name="connsiteY52" fmla="*/ 438150 h 4219575"/>
              <a:gd name="connsiteX53" fmla="*/ 485775 w 2190750"/>
              <a:gd name="connsiteY53" fmla="*/ 542925 h 4219575"/>
              <a:gd name="connsiteX54" fmla="*/ 390525 w 2190750"/>
              <a:gd name="connsiteY54" fmla="*/ 638175 h 4219575"/>
              <a:gd name="connsiteX55" fmla="*/ 314325 w 2190750"/>
              <a:gd name="connsiteY55" fmla="*/ 752475 h 4219575"/>
              <a:gd name="connsiteX56" fmla="*/ 266700 w 2190750"/>
              <a:gd name="connsiteY56" fmla="*/ 847725 h 4219575"/>
              <a:gd name="connsiteX57" fmla="*/ 219075 w 2190750"/>
              <a:gd name="connsiteY57" fmla="*/ 895350 h 4219575"/>
              <a:gd name="connsiteX58" fmla="*/ 352425 w 2190750"/>
              <a:gd name="connsiteY58" fmla="*/ 1009650 h 4219575"/>
              <a:gd name="connsiteX59" fmla="*/ 352425 w 2190750"/>
              <a:gd name="connsiteY59" fmla="*/ 1009650 h 4219575"/>
              <a:gd name="connsiteX60" fmla="*/ 476250 w 2190750"/>
              <a:gd name="connsiteY60" fmla="*/ 1190625 h 4219575"/>
              <a:gd name="connsiteX61" fmla="*/ 523875 w 2190750"/>
              <a:gd name="connsiteY61" fmla="*/ 1343025 h 4219575"/>
              <a:gd name="connsiteX62" fmla="*/ 590550 w 2190750"/>
              <a:gd name="connsiteY62" fmla="*/ 1600200 h 4219575"/>
              <a:gd name="connsiteX63" fmla="*/ 676275 w 2190750"/>
              <a:gd name="connsiteY63" fmla="*/ 1838325 h 4219575"/>
              <a:gd name="connsiteX64" fmla="*/ 742950 w 2190750"/>
              <a:gd name="connsiteY64" fmla="*/ 1981200 h 4219575"/>
              <a:gd name="connsiteX65" fmla="*/ 819150 w 2190750"/>
              <a:gd name="connsiteY65" fmla="*/ 2124075 h 4219575"/>
              <a:gd name="connsiteX66" fmla="*/ 866775 w 2190750"/>
              <a:gd name="connsiteY66" fmla="*/ 2247900 h 4219575"/>
              <a:gd name="connsiteX67" fmla="*/ 895350 w 2190750"/>
              <a:gd name="connsiteY67" fmla="*/ 2324100 h 4219575"/>
              <a:gd name="connsiteX68" fmla="*/ 1143000 w 2190750"/>
              <a:gd name="connsiteY68" fmla="*/ 2447925 h 4219575"/>
              <a:gd name="connsiteX69" fmla="*/ 1362075 w 2190750"/>
              <a:gd name="connsiteY69" fmla="*/ 2476500 h 4219575"/>
              <a:gd name="connsiteX70" fmla="*/ 1647825 w 2190750"/>
              <a:gd name="connsiteY70" fmla="*/ 2543175 h 4219575"/>
              <a:gd name="connsiteX71" fmla="*/ 1800225 w 2190750"/>
              <a:gd name="connsiteY71" fmla="*/ 2686050 h 4219575"/>
              <a:gd name="connsiteX72" fmla="*/ 1962150 w 2190750"/>
              <a:gd name="connsiteY72" fmla="*/ 2886075 h 4219575"/>
              <a:gd name="connsiteX73" fmla="*/ 2162175 w 2190750"/>
              <a:gd name="connsiteY73" fmla="*/ 3124200 h 4219575"/>
              <a:gd name="connsiteX74" fmla="*/ 2171700 w 2190750"/>
              <a:gd name="connsiteY74" fmla="*/ 3314700 h 4219575"/>
              <a:gd name="connsiteX75" fmla="*/ 2181225 w 2190750"/>
              <a:gd name="connsiteY75" fmla="*/ 3600450 h 4219575"/>
              <a:gd name="connsiteX76" fmla="*/ 2190750 w 2190750"/>
              <a:gd name="connsiteY76" fmla="*/ 3752850 h 4219575"/>
              <a:gd name="connsiteX77" fmla="*/ 2152650 w 2190750"/>
              <a:gd name="connsiteY77" fmla="*/ 3876675 h 4219575"/>
              <a:gd name="connsiteX78" fmla="*/ 2105025 w 2190750"/>
              <a:gd name="connsiteY78" fmla="*/ 3962400 h 4219575"/>
              <a:gd name="connsiteX79" fmla="*/ 2143125 w 2190750"/>
              <a:gd name="connsiteY79" fmla="*/ 4105275 h 4219575"/>
              <a:gd name="connsiteX80" fmla="*/ 2162175 w 2190750"/>
              <a:gd name="connsiteY80" fmla="*/ 4219575 h 4219575"/>
              <a:gd name="connsiteX81" fmla="*/ 1962150 w 2190750"/>
              <a:gd name="connsiteY81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66700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419100 w 2190750"/>
              <a:gd name="connsiteY36" fmla="*/ 476250 h 4219575"/>
              <a:gd name="connsiteX37" fmla="*/ 419100 w 2190750"/>
              <a:gd name="connsiteY37" fmla="*/ 476250 h 4219575"/>
              <a:gd name="connsiteX38" fmla="*/ 371475 w 2190750"/>
              <a:gd name="connsiteY38" fmla="*/ 381000 h 4219575"/>
              <a:gd name="connsiteX39" fmla="*/ 409575 w 2190750"/>
              <a:gd name="connsiteY39" fmla="*/ 314325 h 4219575"/>
              <a:gd name="connsiteX40" fmla="*/ 485775 w 2190750"/>
              <a:gd name="connsiteY40" fmla="*/ 285750 h 4219575"/>
              <a:gd name="connsiteX41" fmla="*/ 390525 w 2190750"/>
              <a:gd name="connsiteY41" fmla="*/ 257175 h 4219575"/>
              <a:gd name="connsiteX42" fmla="*/ 371475 w 2190750"/>
              <a:gd name="connsiteY42" fmla="*/ 219075 h 4219575"/>
              <a:gd name="connsiteX43" fmla="*/ 457200 w 2190750"/>
              <a:gd name="connsiteY43" fmla="*/ 171450 h 4219575"/>
              <a:gd name="connsiteX44" fmla="*/ 495300 w 2190750"/>
              <a:gd name="connsiteY44" fmla="*/ 152400 h 4219575"/>
              <a:gd name="connsiteX45" fmla="*/ 419100 w 2190750"/>
              <a:gd name="connsiteY45" fmla="*/ 142875 h 4219575"/>
              <a:gd name="connsiteX46" fmla="*/ 276225 w 2190750"/>
              <a:gd name="connsiteY46" fmla="*/ 123825 h 4219575"/>
              <a:gd name="connsiteX47" fmla="*/ 333375 w 2190750"/>
              <a:gd name="connsiteY47" fmla="*/ 57150 h 4219575"/>
              <a:gd name="connsiteX48" fmla="*/ 447675 w 2190750"/>
              <a:gd name="connsiteY48" fmla="*/ 0 h 4219575"/>
              <a:gd name="connsiteX49" fmla="*/ 581025 w 2190750"/>
              <a:gd name="connsiteY49" fmla="*/ 57150 h 4219575"/>
              <a:gd name="connsiteX50" fmla="*/ 609600 w 2190750"/>
              <a:gd name="connsiteY50" fmla="*/ 180975 h 4219575"/>
              <a:gd name="connsiteX51" fmla="*/ 571500 w 2190750"/>
              <a:gd name="connsiteY51" fmla="*/ 314325 h 4219575"/>
              <a:gd name="connsiteX52" fmla="*/ 561975 w 2190750"/>
              <a:gd name="connsiteY52" fmla="*/ 438150 h 4219575"/>
              <a:gd name="connsiteX53" fmla="*/ 485775 w 2190750"/>
              <a:gd name="connsiteY53" fmla="*/ 542925 h 4219575"/>
              <a:gd name="connsiteX54" fmla="*/ 390525 w 2190750"/>
              <a:gd name="connsiteY54" fmla="*/ 638175 h 4219575"/>
              <a:gd name="connsiteX55" fmla="*/ 314325 w 2190750"/>
              <a:gd name="connsiteY55" fmla="*/ 752475 h 4219575"/>
              <a:gd name="connsiteX56" fmla="*/ 266700 w 2190750"/>
              <a:gd name="connsiteY56" fmla="*/ 847725 h 4219575"/>
              <a:gd name="connsiteX57" fmla="*/ 219075 w 2190750"/>
              <a:gd name="connsiteY57" fmla="*/ 895350 h 4219575"/>
              <a:gd name="connsiteX58" fmla="*/ 352425 w 2190750"/>
              <a:gd name="connsiteY58" fmla="*/ 1009650 h 4219575"/>
              <a:gd name="connsiteX59" fmla="*/ 352425 w 2190750"/>
              <a:gd name="connsiteY59" fmla="*/ 1009650 h 4219575"/>
              <a:gd name="connsiteX60" fmla="*/ 476250 w 2190750"/>
              <a:gd name="connsiteY60" fmla="*/ 1190625 h 4219575"/>
              <a:gd name="connsiteX61" fmla="*/ 523875 w 2190750"/>
              <a:gd name="connsiteY61" fmla="*/ 1343025 h 4219575"/>
              <a:gd name="connsiteX62" fmla="*/ 590550 w 2190750"/>
              <a:gd name="connsiteY62" fmla="*/ 1600200 h 4219575"/>
              <a:gd name="connsiteX63" fmla="*/ 676275 w 2190750"/>
              <a:gd name="connsiteY63" fmla="*/ 1838325 h 4219575"/>
              <a:gd name="connsiteX64" fmla="*/ 742950 w 2190750"/>
              <a:gd name="connsiteY64" fmla="*/ 1981200 h 4219575"/>
              <a:gd name="connsiteX65" fmla="*/ 819150 w 2190750"/>
              <a:gd name="connsiteY65" fmla="*/ 2124075 h 4219575"/>
              <a:gd name="connsiteX66" fmla="*/ 866775 w 2190750"/>
              <a:gd name="connsiteY66" fmla="*/ 2247900 h 4219575"/>
              <a:gd name="connsiteX67" fmla="*/ 895350 w 2190750"/>
              <a:gd name="connsiteY67" fmla="*/ 2324100 h 4219575"/>
              <a:gd name="connsiteX68" fmla="*/ 1143000 w 2190750"/>
              <a:gd name="connsiteY68" fmla="*/ 2447925 h 4219575"/>
              <a:gd name="connsiteX69" fmla="*/ 1362075 w 2190750"/>
              <a:gd name="connsiteY69" fmla="*/ 2476500 h 4219575"/>
              <a:gd name="connsiteX70" fmla="*/ 1647825 w 2190750"/>
              <a:gd name="connsiteY70" fmla="*/ 2543175 h 4219575"/>
              <a:gd name="connsiteX71" fmla="*/ 1800225 w 2190750"/>
              <a:gd name="connsiteY71" fmla="*/ 2686050 h 4219575"/>
              <a:gd name="connsiteX72" fmla="*/ 1962150 w 2190750"/>
              <a:gd name="connsiteY72" fmla="*/ 2886075 h 4219575"/>
              <a:gd name="connsiteX73" fmla="*/ 2162175 w 2190750"/>
              <a:gd name="connsiteY73" fmla="*/ 3124200 h 4219575"/>
              <a:gd name="connsiteX74" fmla="*/ 2171700 w 2190750"/>
              <a:gd name="connsiteY74" fmla="*/ 3314700 h 4219575"/>
              <a:gd name="connsiteX75" fmla="*/ 2181225 w 2190750"/>
              <a:gd name="connsiteY75" fmla="*/ 3600450 h 4219575"/>
              <a:gd name="connsiteX76" fmla="*/ 2190750 w 2190750"/>
              <a:gd name="connsiteY76" fmla="*/ 3752850 h 4219575"/>
              <a:gd name="connsiteX77" fmla="*/ 2152650 w 2190750"/>
              <a:gd name="connsiteY77" fmla="*/ 3876675 h 4219575"/>
              <a:gd name="connsiteX78" fmla="*/ 2105025 w 2190750"/>
              <a:gd name="connsiteY78" fmla="*/ 3962400 h 4219575"/>
              <a:gd name="connsiteX79" fmla="*/ 2143125 w 2190750"/>
              <a:gd name="connsiteY79" fmla="*/ 4105275 h 4219575"/>
              <a:gd name="connsiteX80" fmla="*/ 2162175 w 2190750"/>
              <a:gd name="connsiteY80" fmla="*/ 4219575 h 4219575"/>
              <a:gd name="connsiteX81" fmla="*/ 1962150 w 2190750"/>
              <a:gd name="connsiteY81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419100 w 2190750"/>
              <a:gd name="connsiteY36" fmla="*/ 476250 h 4219575"/>
              <a:gd name="connsiteX37" fmla="*/ 419100 w 2190750"/>
              <a:gd name="connsiteY37" fmla="*/ 476250 h 4219575"/>
              <a:gd name="connsiteX38" fmla="*/ 371475 w 2190750"/>
              <a:gd name="connsiteY38" fmla="*/ 381000 h 4219575"/>
              <a:gd name="connsiteX39" fmla="*/ 409575 w 2190750"/>
              <a:gd name="connsiteY39" fmla="*/ 314325 h 4219575"/>
              <a:gd name="connsiteX40" fmla="*/ 485775 w 2190750"/>
              <a:gd name="connsiteY40" fmla="*/ 285750 h 4219575"/>
              <a:gd name="connsiteX41" fmla="*/ 390525 w 2190750"/>
              <a:gd name="connsiteY41" fmla="*/ 257175 h 4219575"/>
              <a:gd name="connsiteX42" fmla="*/ 371475 w 2190750"/>
              <a:gd name="connsiteY42" fmla="*/ 219075 h 4219575"/>
              <a:gd name="connsiteX43" fmla="*/ 457200 w 2190750"/>
              <a:gd name="connsiteY43" fmla="*/ 171450 h 4219575"/>
              <a:gd name="connsiteX44" fmla="*/ 495300 w 2190750"/>
              <a:gd name="connsiteY44" fmla="*/ 152400 h 4219575"/>
              <a:gd name="connsiteX45" fmla="*/ 419100 w 2190750"/>
              <a:gd name="connsiteY45" fmla="*/ 142875 h 4219575"/>
              <a:gd name="connsiteX46" fmla="*/ 276225 w 2190750"/>
              <a:gd name="connsiteY46" fmla="*/ 123825 h 4219575"/>
              <a:gd name="connsiteX47" fmla="*/ 333375 w 2190750"/>
              <a:gd name="connsiteY47" fmla="*/ 57150 h 4219575"/>
              <a:gd name="connsiteX48" fmla="*/ 447675 w 2190750"/>
              <a:gd name="connsiteY48" fmla="*/ 0 h 4219575"/>
              <a:gd name="connsiteX49" fmla="*/ 581025 w 2190750"/>
              <a:gd name="connsiteY49" fmla="*/ 57150 h 4219575"/>
              <a:gd name="connsiteX50" fmla="*/ 609600 w 2190750"/>
              <a:gd name="connsiteY50" fmla="*/ 180975 h 4219575"/>
              <a:gd name="connsiteX51" fmla="*/ 571500 w 2190750"/>
              <a:gd name="connsiteY51" fmla="*/ 314325 h 4219575"/>
              <a:gd name="connsiteX52" fmla="*/ 561975 w 2190750"/>
              <a:gd name="connsiteY52" fmla="*/ 438150 h 4219575"/>
              <a:gd name="connsiteX53" fmla="*/ 485775 w 2190750"/>
              <a:gd name="connsiteY53" fmla="*/ 542925 h 4219575"/>
              <a:gd name="connsiteX54" fmla="*/ 390525 w 2190750"/>
              <a:gd name="connsiteY54" fmla="*/ 638175 h 4219575"/>
              <a:gd name="connsiteX55" fmla="*/ 314325 w 2190750"/>
              <a:gd name="connsiteY55" fmla="*/ 752475 h 4219575"/>
              <a:gd name="connsiteX56" fmla="*/ 266700 w 2190750"/>
              <a:gd name="connsiteY56" fmla="*/ 847725 h 4219575"/>
              <a:gd name="connsiteX57" fmla="*/ 219075 w 2190750"/>
              <a:gd name="connsiteY57" fmla="*/ 895350 h 4219575"/>
              <a:gd name="connsiteX58" fmla="*/ 352425 w 2190750"/>
              <a:gd name="connsiteY58" fmla="*/ 1009650 h 4219575"/>
              <a:gd name="connsiteX59" fmla="*/ 352425 w 2190750"/>
              <a:gd name="connsiteY59" fmla="*/ 1009650 h 4219575"/>
              <a:gd name="connsiteX60" fmla="*/ 476250 w 2190750"/>
              <a:gd name="connsiteY60" fmla="*/ 1190625 h 4219575"/>
              <a:gd name="connsiteX61" fmla="*/ 523875 w 2190750"/>
              <a:gd name="connsiteY61" fmla="*/ 1343025 h 4219575"/>
              <a:gd name="connsiteX62" fmla="*/ 590550 w 2190750"/>
              <a:gd name="connsiteY62" fmla="*/ 1600200 h 4219575"/>
              <a:gd name="connsiteX63" fmla="*/ 676275 w 2190750"/>
              <a:gd name="connsiteY63" fmla="*/ 1838325 h 4219575"/>
              <a:gd name="connsiteX64" fmla="*/ 742950 w 2190750"/>
              <a:gd name="connsiteY64" fmla="*/ 1981200 h 4219575"/>
              <a:gd name="connsiteX65" fmla="*/ 819150 w 2190750"/>
              <a:gd name="connsiteY65" fmla="*/ 2124075 h 4219575"/>
              <a:gd name="connsiteX66" fmla="*/ 866775 w 2190750"/>
              <a:gd name="connsiteY66" fmla="*/ 2247900 h 4219575"/>
              <a:gd name="connsiteX67" fmla="*/ 895350 w 2190750"/>
              <a:gd name="connsiteY67" fmla="*/ 2324100 h 4219575"/>
              <a:gd name="connsiteX68" fmla="*/ 1143000 w 2190750"/>
              <a:gd name="connsiteY68" fmla="*/ 2447925 h 4219575"/>
              <a:gd name="connsiteX69" fmla="*/ 1362075 w 2190750"/>
              <a:gd name="connsiteY69" fmla="*/ 2476500 h 4219575"/>
              <a:gd name="connsiteX70" fmla="*/ 1647825 w 2190750"/>
              <a:gd name="connsiteY70" fmla="*/ 2543175 h 4219575"/>
              <a:gd name="connsiteX71" fmla="*/ 1800225 w 2190750"/>
              <a:gd name="connsiteY71" fmla="*/ 2686050 h 4219575"/>
              <a:gd name="connsiteX72" fmla="*/ 1962150 w 2190750"/>
              <a:gd name="connsiteY72" fmla="*/ 2886075 h 4219575"/>
              <a:gd name="connsiteX73" fmla="*/ 2162175 w 2190750"/>
              <a:gd name="connsiteY73" fmla="*/ 3124200 h 4219575"/>
              <a:gd name="connsiteX74" fmla="*/ 2171700 w 2190750"/>
              <a:gd name="connsiteY74" fmla="*/ 3314700 h 4219575"/>
              <a:gd name="connsiteX75" fmla="*/ 2181225 w 2190750"/>
              <a:gd name="connsiteY75" fmla="*/ 3600450 h 4219575"/>
              <a:gd name="connsiteX76" fmla="*/ 2190750 w 2190750"/>
              <a:gd name="connsiteY76" fmla="*/ 3752850 h 4219575"/>
              <a:gd name="connsiteX77" fmla="*/ 2152650 w 2190750"/>
              <a:gd name="connsiteY77" fmla="*/ 3876675 h 4219575"/>
              <a:gd name="connsiteX78" fmla="*/ 2105025 w 2190750"/>
              <a:gd name="connsiteY78" fmla="*/ 3962400 h 4219575"/>
              <a:gd name="connsiteX79" fmla="*/ 2143125 w 2190750"/>
              <a:gd name="connsiteY79" fmla="*/ 4105275 h 4219575"/>
              <a:gd name="connsiteX80" fmla="*/ 2162175 w 2190750"/>
              <a:gd name="connsiteY80" fmla="*/ 4219575 h 4219575"/>
              <a:gd name="connsiteX81" fmla="*/ 1962150 w 2190750"/>
              <a:gd name="connsiteY81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419100 w 2190750"/>
              <a:gd name="connsiteY36" fmla="*/ 476250 h 4219575"/>
              <a:gd name="connsiteX37" fmla="*/ 419100 w 2190750"/>
              <a:gd name="connsiteY37" fmla="*/ 476250 h 4219575"/>
              <a:gd name="connsiteX38" fmla="*/ 371475 w 2190750"/>
              <a:gd name="connsiteY38" fmla="*/ 381000 h 4219575"/>
              <a:gd name="connsiteX39" fmla="*/ 409575 w 2190750"/>
              <a:gd name="connsiteY39" fmla="*/ 314325 h 4219575"/>
              <a:gd name="connsiteX40" fmla="*/ 485775 w 2190750"/>
              <a:gd name="connsiteY40" fmla="*/ 285750 h 4219575"/>
              <a:gd name="connsiteX41" fmla="*/ 390525 w 2190750"/>
              <a:gd name="connsiteY41" fmla="*/ 257175 h 4219575"/>
              <a:gd name="connsiteX42" fmla="*/ 371475 w 2190750"/>
              <a:gd name="connsiteY42" fmla="*/ 219075 h 4219575"/>
              <a:gd name="connsiteX43" fmla="*/ 457200 w 2190750"/>
              <a:gd name="connsiteY43" fmla="*/ 171450 h 4219575"/>
              <a:gd name="connsiteX44" fmla="*/ 419100 w 2190750"/>
              <a:gd name="connsiteY44" fmla="*/ 142875 h 4219575"/>
              <a:gd name="connsiteX45" fmla="*/ 276225 w 2190750"/>
              <a:gd name="connsiteY45" fmla="*/ 123825 h 4219575"/>
              <a:gd name="connsiteX46" fmla="*/ 333375 w 2190750"/>
              <a:gd name="connsiteY46" fmla="*/ 57150 h 4219575"/>
              <a:gd name="connsiteX47" fmla="*/ 447675 w 2190750"/>
              <a:gd name="connsiteY47" fmla="*/ 0 h 4219575"/>
              <a:gd name="connsiteX48" fmla="*/ 581025 w 2190750"/>
              <a:gd name="connsiteY48" fmla="*/ 57150 h 4219575"/>
              <a:gd name="connsiteX49" fmla="*/ 609600 w 2190750"/>
              <a:gd name="connsiteY49" fmla="*/ 180975 h 4219575"/>
              <a:gd name="connsiteX50" fmla="*/ 571500 w 2190750"/>
              <a:gd name="connsiteY50" fmla="*/ 314325 h 4219575"/>
              <a:gd name="connsiteX51" fmla="*/ 561975 w 2190750"/>
              <a:gd name="connsiteY51" fmla="*/ 438150 h 4219575"/>
              <a:gd name="connsiteX52" fmla="*/ 485775 w 2190750"/>
              <a:gd name="connsiteY52" fmla="*/ 542925 h 4219575"/>
              <a:gd name="connsiteX53" fmla="*/ 390525 w 2190750"/>
              <a:gd name="connsiteY53" fmla="*/ 638175 h 4219575"/>
              <a:gd name="connsiteX54" fmla="*/ 314325 w 2190750"/>
              <a:gd name="connsiteY54" fmla="*/ 752475 h 4219575"/>
              <a:gd name="connsiteX55" fmla="*/ 266700 w 2190750"/>
              <a:gd name="connsiteY55" fmla="*/ 847725 h 4219575"/>
              <a:gd name="connsiteX56" fmla="*/ 219075 w 2190750"/>
              <a:gd name="connsiteY56" fmla="*/ 895350 h 4219575"/>
              <a:gd name="connsiteX57" fmla="*/ 352425 w 2190750"/>
              <a:gd name="connsiteY57" fmla="*/ 1009650 h 4219575"/>
              <a:gd name="connsiteX58" fmla="*/ 352425 w 2190750"/>
              <a:gd name="connsiteY58" fmla="*/ 1009650 h 4219575"/>
              <a:gd name="connsiteX59" fmla="*/ 476250 w 2190750"/>
              <a:gd name="connsiteY59" fmla="*/ 1190625 h 4219575"/>
              <a:gd name="connsiteX60" fmla="*/ 523875 w 2190750"/>
              <a:gd name="connsiteY60" fmla="*/ 1343025 h 4219575"/>
              <a:gd name="connsiteX61" fmla="*/ 590550 w 2190750"/>
              <a:gd name="connsiteY61" fmla="*/ 1600200 h 4219575"/>
              <a:gd name="connsiteX62" fmla="*/ 676275 w 2190750"/>
              <a:gd name="connsiteY62" fmla="*/ 1838325 h 4219575"/>
              <a:gd name="connsiteX63" fmla="*/ 742950 w 2190750"/>
              <a:gd name="connsiteY63" fmla="*/ 1981200 h 4219575"/>
              <a:gd name="connsiteX64" fmla="*/ 819150 w 2190750"/>
              <a:gd name="connsiteY64" fmla="*/ 2124075 h 4219575"/>
              <a:gd name="connsiteX65" fmla="*/ 866775 w 2190750"/>
              <a:gd name="connsiteY65" fmla="*/ 2247900 h 4219575"/>
              <a:gd name="connsiteX66" fmla="*/ 895350 w 2190750"/>
              <a:gd name="connsiteY66" fmla="*/ 2324100 h 4219575"/>
              <a:gd name="connsiteX67" fmla="*/ 1143000 w 2190750"/>
              <a:gd name="connsiteY67" fmla="*/ 2447925 h 4219575"/>
              <a:gd name="connsiteX68" fmla="*/ 1362075 w 2190750"/>
              <a:gd name="connsiteY68" fmla="*/ 2476500 h 4219575"/>
              <a:gd name="connsiteX69" fmla="*/ 1647825 w 2190750"/>
              <a:gd name="connsiteY69" fmla="*/ 2543175 h 4219575"/>
              <a:gd name="connsiteX70" fmla="*/ 1800225 w 2190750"/>
              <a:gd name="connsiteY70" fmla="*/ 2686050 h 4219575"/>
              <a:gd name="connsiteX71" fmla="*/ 1962150 w 2190750"/>
              <a:gd name="connsiteY71" fmla="*/ 2886075 h 4219575"/>
              <a:gd name="connsiteX72" fmla="*/ 2162175 w 2190750"/>
              <a:gd name="connsiteY72" fmla="*/ 3124200 h 4219575"/>
              <a:gd name="connsiteX73" fmla="*/ 2171700 w 2190750"/>
              <a:gd name="connsiteY73" fmla="*/ 3314700 h 4219575"/>
              <a:gd name="connsiteX74" fmla="*/ 2181225 w 2190750"/>
              <a:gd name="connsiteY74" fmla="*/ 3600450 h 4219575"/>
              <a:gd name="connsiteX75" fmla="*/ 2190750 w 2190750"/>
              <a:gd name="connsiteY75" fmla="*/ 3752850 h 4219575"/>
              <a:gd name="connsiteX76" fmla="*/ 2152650 w 2190750"/>
              <a:gd name="connsiteY76" fmla="*/ 3876675 h 4219575"/>
              <a:gd name="connsiteX77" fmla="*/ 2105025 w 2190750"/>
              <a:gd name="connsiteY77" fmla="*/ 3962400 h 4219575"/>
              <a:gd name="connsiteX78" fmla="*/ 2143125 w 2190750"/>
              <a:gd name="connsiteY78" fmla="*/ 4105275 h 4219575"/>
              <a:gd name="connsiteX79" fmla="*/ 2162175 w 2190750"/>
              <a:gd name="connsiteY79" fmla="*/ 4219575 h 4219575"/>
              <a:gd name="connsiteX80" fmla="*/ 1962150 w 2190750"/>
              <a:gd name="connsiteY80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419100 w 2190750"/>
              <a:gd name="connsiteY36" fmla="*/ 476250 h 4219575"/>
              <a:gd name="connsiteX37" fmla="*/ 419100 w 2190750"/>
              <a:gd name="connsiteY37" fmla="*/ 476250 h 4219575"/>
              <a:gd name="connsiteX38" fmla="*/ 371475 w 2190750"/>
              <a:gd name="connsiteY38" fmla="*/ 381000 h 4219575"/>
              <a:gd name="connsiteX39" fmla="*/ 409575 w 2190750"/>
              <a:gd name="connsiteY39" fmla="*/ 314325 h 4219575"/>
              <a:gd name="connsiteX40" fmla="*/ 485775 w 2190750"/>
              <a:gd name="connsiteY40" fmla="*/ 285750 h 4219575"/>
              <a:gd name="connsiteX41" fmla="*/ 390525 w 2190750"/>
              <a:gd name="connsiteY41" fmla="*/ 257175 h 4219575"/>
              <a:gd name="connsiteX42" fmla="*/ 371475 w 2190750"/>
              <a:gd name="connsiteY42" fmla="*/ 219075 h 4219575"/>
              <a:gd name="connsiteX43" fmla="*/ 419100 w 2190750"/>
              <a:gd name="connsiteY43" fmla="*/ 142875 h 4219575"/>
              <a:gd name="connsiteX44" fmla="*/ 276225 w 2190750"/>
              <a:gd name="connsiteY44" fmla="*/ 123825 h 4219575"/>
              <a:gd name="connsiteX45" fmla="*/ 333375 w 2190750"/>
              <a:gd name="connsiteY45" fmla="*/ 57150 h 4219575"/>
              <a:gd name="connsiteX46" fmla="*/ 447675 w 2190750"/>
              <a:gd name="connsiteY46" fmla="*/ 0 h 4219575"/>
              <a:gd name="connsiteX47" fmla="*/ 581025 w 2190750"/>
              <a:gd name="connsiteY47" fmla="*/ 57150 h 4219575"/>
              <a:gd name="connsiteX48" fmla="*/ 609600 w 2190750"/>
              <a:gd name="connsiteY48" fmla="*/ 180975 h 4219575"/>
              <a:gd name="connsiteX49" fmla="*/ 571500 w 2190750"/>
              <a:gd name="connsiteY49" fmla="*/ 314325 h 4219575"/>
              <a:gd name="connsiteX50" fmla="*/ 561975 w 2190750"/>
              <a:gd name="connsiteY50" fmla="*/ 438150 h 4219575"/>
              <a:gd name="connsiteX51" fmla="*/ 485775 w 2190750"/>
              <a:gd name="connsiteY51" fmla="*/ 542925 h 4219575"/>
              <a:gd name="connsiteX52" fmla="*/ 390525 w 2190750"/>
              <a:gd name="connsiteY52" fmla="*/ 638175 h 4219575"/>
              <a:gd name="connsiteX53" fmla="*/ 314325 w 2190750"/>
              <a:gd name="connsiteY53" fmla="*/ 752475 h 4219575"/>
              <a:gd name="connsiteX54" fmla="*/ 266700 w 2190750"/>
              <a:gd name="connsiteY54" fmla="*/ 847725 h 4219575"/>
              <a:gd name="connsiteX55" fmla="*/ 219075 w 2190750"/>
              <a:gd name="connsiteY55" fmla="*/ 895350 h 4219575"/>
              <a:gd name="connsiteX56" fmla="*/ 352425 w 2190750"/>
              <a:gd name="connsiteY56" fmla="*/ 1009650 h 4219575"/>
              <a:gd name="connsiteX57" fmla="*/ 352425 w 2190750"/>
              <a:gd name="connsiteY57" fmla="*/ 1009650 h 4219575"/>
              <a:gd name="connsiteX58" fmla="*/ 476250 w 2190750"/>
              <a:gd name="connsiteY58" fmla="*/ 1190625 h 4219575"/>
              <a:gd name="connsiteX59" fmla="*/ 523875 w 2190750"/>
              <a:gd name="connsiteY59" fmla="*/ 1343025 h 4219575"/>
              <a:gd name="connsiteX60" fmla="*/ 590550 w 2190750"/>
              <a:gd name="connsiteY60" fmla="*/ 1600200 h 4219575"/>
              <a:gd name="connsiteX61" fmla="*/ 676275 w 2190750"/>
              <a:gd name="connsiteY61" fmla="*/ 1838325 h 4219575"/>
              <a:gd name="connsiteX62" fmla="*/ 742950 w 2190750"/>
              <a:gd name="connsiteY62" fmla="*/ 1981200 h 4219575"/>
              <a:gd name="connsiteX63" fmla="*/ 819150 w 2190750"/>
              <a:gd name="connsiteY63" fmla="*/ 2124075 h 4219575"/>
              <a:gd name="connsiteX64" fmla="*/ 866775 w 2190750"/>
              <a:gd name="connsiteY64" fmla="*/ 2247900 h 4219575"/>
              <a:gd name="connsiteX65" fmla="*/ 895350 w 2190750"/>
              <a:gd name="connsiteY65" fmla="*/ 2324100 h 4219575"/>
              <a:gd name="connsiteX66" fmla="*/ 1143000 w 2190750"/>
              <a:gd name="connsiteY66" fmla="*/ 2447925 h 4219575"/>
              <a:gd name="connsiteX67" fmla="*/ 1362075 w 2190750"/>
              <a:gd name="connsiteY67" fmla="*/ 2476500 h 4219575"/>
              <a:gd name="connsiteX68" fmla="*/ 1647825 w 2190750"/>
              <a:gd name="connsiteY68" fmla="*/ 2543175 h 4219575"/>
              <a:gd name="connsiteX69" fmla="*/ 1800225 w 2190750"/>
              <a:gd name="connsiteY69" fmla="*/ 2686050 h 4219575"/>
              <a:gd name="connsiteX70" fmla="*/ 1962150 w 2190750"/>
              <a:gd name="connsiteY70" fmla="*/ 2886075 h 4219575"/>
              <a:gd name="connsiteX71" fmla="*/ 2162175 w 2190750"/>
              <a:gd name="connsiteY71" fmla="*/ 3124200 h 4219575"/>
              <a:gd name="connsiteX72" fmla="*/ 2171700 w 2190750"/>
              <a:gd name="connsiteY72" fmla="*/ 3314700 h 4219575"/>
              <a:gd name="connsiteX73" fmla="*/ 2181225 w 2190750"/>
              <a:gd name="connsiteY73" fmla="*/ 3600450 h 4219575"/>
              <a:gd name="connsiteX74" fmla="*/ 2190750 w 2190750"/>
              <a:gd name="connsiteY74" fmla="*/ 3752850 h 4219575"/>
              <a:gd name="connsiteX75" fmla="*/ 2152650 w 2190750"/>
              <a:gd name="connsiteY75" fmla="*/ 3876675 h 4219575"/>
              <a:gd name="connsiteX76" fmla="*/ 2105025 w 2190750"/>
              <a:gd name="connsiteY76" fmla="*/ 3962400 h 4219575"/>
              <a:gd name="connsiteX77" fmla="*/ 2143125 w 2190750"/>
              <a:gd name="connsiteY77" fmla="*/ 4105275 h 4219575"/>
              <a:gd name="connsiteX78" fmla="*/ 2162175 w 2190750"/>
              <a:gd name="connsiteY78" fmla="*/ 4219575 h 4219575"/>
              <a:gd name="connsiteX79" fmla="*/ 1962150 w 2190750"/>
              <a:gd name="connsiteY79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419100 w 2190750"/>
              <a:gd name="connsiteY36" fmla="*/ 476250 h 4219575"/>
              <a:gd name="connsiteX37" fmla="*/ 419100 w 2190750"/>
              <a:gd name="connsiteY37" fmla="*/ 476250 h 4219575"/>
              <a:gd name="connsiteX38" fmla="*/ 371475 w 2190750"/>
              <a:gd name="connsiteY38" fmla="*/ 381000 h 4219575"/>
              <a:gd name="connsiteX39" fmla="*/ 409575 w 2190750"/>
              <a:gd name="connsiteY39" fmla="*/ 314325 h 4219575"/>
              <a:gd name="connsiteX40" fmla="*/ 390525 w 2190750"/>
              <a:gd name="connsiteY40" fmla="*/ 257175 h 4219575"/>
              <a:gd name="connsiteX41" fmla="*/ 371475 w 2190750"/>
              <a:gd name="connsiteY41" fmla="*/ 219075 h 4219575"/>
              <a:gd name="connsiteX42" fmla="*/ 419100 w 2190750"/>
              <a:gd name="connsiteY42" fmla="*/ 142875 h 4219575"/>
              <a:gd name="connsiteX43" fmla="*/ 276225 w 2190750"/>
              <a:gd name="connsiteY43" fmla="*/ 123825 h 4219575"/>
              <a:gd name="connsiteX44" fmla="*/ 333375 w 2190750"/>
              <a:gd name="connsiteY44" fmla="*/ 57150 h 4219575"/>
              <a:gd name="connsiteX45" fmla="*/ 447675 w 2190750"/>
              <a:gd name="connsiteY45" fmla="*/ 0 h 4219575"/>
              <a:gd name="connsiteX46" fmla="*/ 581025 w 2190750"/>
              <a:gd name="connsiteY46" fmla="*/ 57150 h 4219575"/>
              <a:gd name="connsiteX47" fmla="*/ 609600 w 2190750"/>
              <a:gd name="connsiteY47" fmla="*/ 180975 h 4219575"/>
              <a:gd name="connsiteX48" fmla="*/ 571500 w 2190750"/>
              <a:gd name="connsiteY48" fmla="*/ 314325 h 4219575"/>
              <a:gd name="connsiteX49" fmla="*/ 561975 w 2190750"/>
              <a:gd name="connsiteY49" fmla="*/ 438150 h 4219575"/>
              <a:gd name="connsiteX50" fmla="*/ 485775 w 2190750"/>
              <a:gd name="connsiteY50" fmla="*/ 542925 h 4219575"/>
              <a:gd name="connsiteX51" fmla="*/ 390525 w 2190750"/>
              <a:gd name="connsiteY51" fmla="*/ 638175 h 4219575"/>
              <a:gd name="connsiteX52" fmla="*/ 314325 w 2190750"/>
              <a:gd name="connsiteY52" fmla="*/ 752475 h 4219575"/>
              <a:gd name="connsiteX53" fmla="*/ 266700 w 2190750"/>
              <a:gd name="connsiteY53" fmla="*/ 847725 h 4219575"/>
              <a:gd name="connsiteX54" fmla="*/ 219075 w 2190750"/>
              <a:gd name="connsiteY54" fmla="*/ 895350 h 4219575"/>
              <a:gd name="connsiteX55" fmla="*/ 352425 w 2190750"/>
              <a:gd name="connsiteY55" fmla="*/ 1009650 h 4219575"/>
              <a:gd name="connsiteX56" fmla="*/ 352425 w 2190750"/>
              <a:gd name="connsiteY56" fmla="*/ 1009650 h 4219575"/>
              <a:gd name="connsiteX57" fmla="*/ 476250 w 2190750"/>
              <a:gd name="connsiteY57" fmla="*/ 1190625 h 4219575"/>
              <a:gd name="connsiteX58" fmla="*/ 523875 w 2190750"/>
              <a:gd name="connsiteY58" fmla="*/ 1343025 h 4219575"/>
              <a:gd name="connsiteX59" fmla="*/ 590550 w 2190750"/>
              <a:gd name="connsiteY59" fmla="*/ 1600200 h 4219575"/>
              <a:gd name="connsiteX60" fmla="*/ 676275 w 2190750"/>
              <a:gd name="connsiteY60" fmla="*/ 1838325 h 4219575"/>
              <a:gd name="connsiteX61" fmla="*/ 742950 w 2190750"/>
              <a:gd name="connsiteY61" fmla="*/ 1981200 h 4219575"/>
              <a:gd name="connsiteX62" fmla="*/ 819150 w 2190750"/>
              <a:gd name="connsiteY62" fmla="*/ 2124075 h 4219575"/>
              <a:gd name="connsiteX63" fmla="*/ 866775 w 2190750"/>
              <a:gd name="connsiteY63" fmla="*/ 2247900 h 4219575"/>
              <a:gd name="connsiteX64" fmla="*/ 895350 w 2190750"/>
              <a:gd name="connsiteY64" fmla="*/ 2324100 h 4219575"/>
              <a:gd name="connsiteX65" fmla="*/ 1143000 w 2190750"/>
              <a:gd name="connsiteY65" fmla="*/ 2447925 h 4219575"/>
              <a:gd name="connsiteX66" fmla="*/ 1362075 w 2190750"/>
              <a:gd name="connsiteY66" fmla="*/ 2476500 h 4219575"/>
              <a:gd name="connsiteX67" fmla="*/ 1647825 w 2190750"/>
              <a:gd name="connsiteY67" fmla="*/ 2543175 h 4219575"/>
              <a:gd name="connsiteX68" fmla="*/ 1800225 w 2190750"/>
              <a:gd name="connsiteY68" fmla="*/ 2686050 h 4219575"/>
              <a:gd name="connsiteX69" fmla="*/ 1962150 w 2190750"/>
              <a:gd name="connsiteY69" fmla="*/ 2886075 h 4219575"/>
              <a:gd name="connsiteX70" fmla="*/ 2162175 w 2190750"/>
              <a:gd name="connsiteY70" fmla="*/ 3124200 h 4219575"/>
              <a:gd name="connsiteX71" fmla="*/ 2171700 w 2190750"/>
              <a:gd name="connsiteY71" fmla="*/ 3314700 h 4219575"/>
              <a:gd name="connsiteX72" fmla="*/ 2181225 w 2190750"/>
              <a:gd name="connsiteY72" fmla="*/ 3600450 h 4219575"/>
              <a:gd name="connsiteX73" fmla="*/ 2190750 w 2190750"/>
              <a:gd name="connsiteY73" fmla="*/ 3752850 h 4219575"/>
              <a:gd name="connsiteX74" fmla="*/ 2152650 w 2190750"/>
              <a:gd name="connsiteY74" fmla="*/ 3876675 h 4219575"/>
              <a:gd name="connsiteX75" fmla="*/ 2105025 w 2190750"/>
              <a:gd name="connsiteY75" fmla="*/ 3962400 h 4219575"/>
              <a:gd name="connsiteX76" fmla="*/ 2143125 w 2190750"/>
              <a:gd name="connsiteY76" fmla="*/ 4105275 h 4219575"/>
              <a:gd name="connsiteX77" fmla="*/ 2162175 w 2190750"/>
              <a:gd name="connsiteY77" fmla="*/ 4219575 h 4219575"/>
              <a:gd name="connsiteX78" fmla="*/ 1962150 w 2190750"/>
              <a:gd name="connsiteY78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419100 w 2190750"/>
              <a:gd name="connsiteY36" fmla="*/ 476250 h 4219575"/>
              <a:gd name="connsiteX37" fmla="*/ 371475 w 2190750"/>
              <a:gd name="connsiteY37" fmla="*/ 381000 h 4219575"/>
              <a:gd name="connsiteX38" fmla="*/ 409575 w 2190750"/>
              <a:gd name="connsiteY38" fmla="*/ 314325 h 4219575"/>
              <a:gd name="connsiteX39" fmla="*/ 390525 w 2190750"/>
              <a:gd name="connsiteY39" fmla="*/ 257175 h 4219575"/>
              <a:gd name="connsiteX40" fmla="*/ 371475 w 2190750"/>
              <a:gd name="connsiteY40" fmla="*/ 219075 h 4219575"/>
              <a:gd name="connsiteX41" fmla="*/ 419100 w 2190750"/>
              <a:gd name="connsiteY41" fmla="*/ 142875 h 4219575"/>
              <a:gd name="connsiteX42" fmla="*/ 276225 w 2190750"/>
              <a:gd name="connsiteY42" fmla="*/ 123825 h 4219575"/>
              <a:gd name="connsiteX43" fmla="*/ 333375 w 2190750"/>
              <a:gd name="connsiteY43" fmla="*/ 57150 h 4219575"/>
              <a:gd name="connsiteX44" fmla="*/ 447675 w 2190750"/>
              <a:gd name="connsiteY44" fmla="*/ 0 h 4219575"/>
              <a:gd name="connsiteX45" fmla="*/ 581025 w 2190750"/>
              <a:gd name="connsiteY45" fmla="*/ 57150 h 4219575"/>
              <a:gd name="connsiteX46" fmla="*/ 609600 w 2190750"/>
              <a:gd name="connsiteY46" fmla="*/ 180975 h 4219575"/>
              <a:gd name="connsiteX47" fmla="*/ 571500 w 2190750"/>
              <a:gd name="connsiteY47" fmla="*/ 314325 h 4219575"/>
              <a:gd name="connsiteX48" fmla="*/ 561975 w 2190750"/>
              <a:gd name="connsiteY48" fmla="*/ 438150 h 4219575"/>
              <a:gd name="connsiteX49" fmla="*/ 485775 w 2190750"/>
              <a:gd name="connsiteY49" fmla="*/ 542925 h 4219575"/>
              <a:gd name="connsiteX50" fmla="*/ 390525 w 2190750"/>
              <a:gd name="connsiteY50" fmla="*/ 638175 h 4219575"/>
              <a:gd name="connsiteX51" fmla="*/ 314325 w 2190750"/>
              <a:gd name="connsiteY51" fmla="*/ 752475 h 4219575"/>
              <a:gd name="connsiteX52" fmla="*/ 266700 w 2190750"/>
              <a:gd name="connsiteY52" fmla="*/ 847725 h 4219575"/>
              <a:gd name="connsiteX53" fmla="*/ 219075 w 2190750"/>
              <a:gd name="connsiteY53" fmla="*/ 895350 h 4219575"/>
              <a:gd name="connsiteX54" fmla="*/ 352425 w 2190750"/>
              <a:gd name="connsiteY54" fmla="*/ 1009650 h 4219575"/>
              <a:gd name="connsiteX55" fmla="*/ 352425 w 2190750"/>
              <a:gd name="connsiteY55" fmla="*/ 1009650 h 4219575"/>
              <a:gd name="connsiteX56" fmla="*/ 476250 w 2190750"/>
              <a:gd name="connsiteY56" fmla="*/ 1190625 h 4219575"/>
              <a:gd name="connsiteX57" fmla="*/ 523875 w 2190750"/>
              <a:gd name="connsiteY57" fmla="*/ 1343025 h 4219575"/>
              <a:gd name="connsiteX58" fmla="*/ 590550 w 2190750"/>
              <a:gd name="connsiteY58" fmla="*/ 1600200 h 4219575"/>
              <a:gd name="connsiteX59" fmla="*/ 676275 w 2190750"/>
              <a:gd name="connsiteY59" fmla="*/ 1838325 h 4219575"/>
              <a:gd name="connsiteX60" fmla="*/ 742950 w 2190750"/>
              <a:gd name="connsiteY60" fmla="*/ 1981200 h 4219575"/>
              <a:gd name="connsiteX61" fmla="*/ 819150 w 2190750"/>
              <a:gd name="connsiteY61" fmla="*/ 2124075 h 4219575"/>
              <a:gd name="connsiteX62" fmla="*/ 866775 w 2190750"/>
              <a:gd name="connsiteY62" fmla="*/ 2247900 h 4219575"/>
              <a:gd name="connsiteX63" fmla="*/ 895350 w 2190750"/>
              <a:gd name="connsiteY63" fmla="*/ 2324100 h 4219575"/>
              <a:gd name="connsiteX64" fmla="*/ 1143000 w 2190750"/>
              <a:gd name="connsiteY64" fmla="*/ 2447925 h 4219575"/>
              <a:gd name="connsiteX65" fmla="*/ 1362075 w 2190750"/>
              <a:gd name="connsiteY65" fmla="*/ 2476500 h 4219575"/>
              <a:gd name="connsiteX66" fmla="*/ 1647825 w 2190750"/>
              <a:gd name="connsiteY66" fmla="*/ 2543175 h 4219575"/>
              <a:gd name="connsiteX67" fmla="*/ 1800225 w 2190750"/>
              <a:gd name="connsiteY67" fmla="*/ 2686050 h 4219575"/>
              <a:gd name="connsiteX68" fmla="*/ 1962150 w 2190750"/>
              <a:gd name="connsiteY68" fmla="*/ 2886075 h 4219575"/>
              <a:gd name="connsiteX69" fmla="*/ 2162175 w 2190750"/>
              <a:gd name="connsiteY69" fmla="*/ 3124200 h 4219575"/>
              <a:gd name="connsiteX70" fmla="*/ 2171700 w 2190750"/>
              <a:gd name="connsiteY70" fmla="*/ 3314700 h 4219575"/>
              <a:gd name="connsiteX71" fmla="*/ 2181225 w 2190750"/>
              <a:gd name="connsiteY71" fmla="*/ 3600450 h 4219575"/>
              <a:gd name="connsiteX72" fmla="*/ 2190750 w 2190750"/>
              <a:gd name="connsiteY72" fmla="*/ 3752850 h 4219575"/>
              <a:gd name="connsiteX73" fmla="*/ 2152650 w 2190750"/>
              <a:gd name="connsiteY73" fmla="*/ 3876675 h 4219575"/>
              <a:gd name="connsiteX74" fmla="*/ 2105025 w 2190750"/>
              <a:gd name="connsiteY74" fmla="*/ 3962400 h 4219575"/>
              <a:gd name="connsiteX75" fmla="*/ 2143125 w 2190750"/>
              <a:gd name="connsiteY75" fmla="*/ 4105275 h 4219575"/>
              <a:gd name="connsiteX76" fmla="*/ 2162175 w 2190750"/>
              <a:gd name="connsiteY76" fmla="*/ 4219575 h 4219575"/>
              <a:gd name="connsiteX77" fmla="*/ 1962150 w 2190750"/>
              <a:gd name="connsiteY77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71475 w 2190750"/>
              <a:gd name="connsiteY36" fmla="*/ 3810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419100 w 2190750"/>
              <a:gd name="connsiteY40" fmla="*/ 142875 h 4219575"/>
              <a:gd name="connsiteX41" fmla="*/ 276225 w 2190750"/>
              <a:gd name="connsiteY41" fmla="*/ 123825 h 4219575"/>
              <a:gd name="connsiteX42" fmla="*/ 333375 w 2190750"/>
              <a:gd name="connsiteY42" fmla="*/ 57150 h 4219575"/>
              <a:gd name="connsiteX43" fmla="*/ 447675 w 2190750"/>
              <a:gd name="connsiteY43" fmla="*/ 0 h 4219575"/>
              <a:gd name="connsiteX44" fmla="*/ 581025 w 2190750"/>
              <a:gd name="connsiteY44" fmla="*/ 57150 h 4219575"/>
              <a:gd name="connsiteX45" fmla="*/ 609600 w 2190750"/>
              <a:gd name="connsiteY45" fmla="*/ 180975 h 4219575"/>
              <a:gd name="connsiteX46" fmla="*/ 571500 w 2190750"/>
              <a:gd name="connsiteY46" fmla="*/ 314325 h 4219575"/>
              <a:gd name="connsiteX47" fmla="*/ 561975 w 2190750"/>
              <a:gd name="connsiteY47" fmla="*/ 438150 h 4219575"/>
              <a:gd name="connsiteX48" fmla="*/ 485775 w 2190750"/>
              <a:gd name="connsiteY48" fmla="*/ 542925 h 4219575"/>
              <a:gd name="connsiteX49" fmla="*/ 390525 w 2190750"/>
              <a:gd name="connsiteY49" fmla="*/ 638175 h 4219575"/>
              <a:gd name="connsiteX50" fmla="*/ 314325 w 2190750"/>
              <a:gd name="connsiteY50" fmla="*/ 752475 h 4219575"/>
              <a:gd name="connsiteX51" fmla="*/ 266700 w 2190750"/>
              <a:gd name="connsiteY51" fmla="*/ 847725 h 4219575"/>
              <a:gd name="connsiteX52" fmla="*/ 219075 w 2190750"/>
              <a:gd name="connsiteY52" fmla="*/ 895350 h 4219575"/>
              <a:gd name="connsiteX53" fmla="*/ 352425 w 2190750"/>
              <a:gd name="connsiteY53" fmla="*/ 1009650 h 4219575"/>
              <a:gd name="connsiteX54" fmla="*/ 352425 w 2190750"/>
              <a:gd name="connsiteY54" fmla="*/ 1009650 h 4219575"/>
              <a:gd name="connsiteX55" fmla="*/ 476250 w 2190750"/>
              <a:gd name="connsiteY55" fmla="*/ 1190625 h 4219575"/>
              <a:gd name="connsiteX56" fmla="*/ 523875 w 2190750"/>
              <a:gd name="connsiteY56" fmla="*/ 1343025 h 4219575"/>
              <a:gd name="connsiteX57" fmla="*/ 590550 w 2190750"/>
              <a:gd name="connsiteY57" fmla="*/ 1600200 h 4219575"/>
              <a:gd name="connsiteX58" fmla="*/ 676275 w 2190750"/>
              <a:gd name="connsiteY58" fmla="*/ 1838325 h 4219575"/>
              <a:gd name="connsiteX59" fmla="*/ 742950 w 2190750"/>
              <a:gd name="connsiteY59" fmla="*/ 1981200 h 4219575"/>
              <a:gd name="connsiteX60" fmla="*/ 819150 w 2190750"/>
              <a:gd name="connsiteY60" fmla="*/ 2124075 h 4219575"/>
              <a:gd name="connsiteX61" fmla="*/ 866775 w 2190750"/>
              <a:gd name="connsiteY61" fmla="*/ 2247900 h 4219575"/>
              <a:gd name="connsiteX62" fmla="*/ 895350 w 2190750"/>
              <a:gd name="connsiteY62" fmla="*/ 2324100 h 4219575"/>
              <a:gd name="connsiteX63" fmla="*/ 1143000 w 2190750"/>
              <a:gd name="connsiteY63" fmla="*/ 2447925 h 4219575"/>
              <a:gd name="connsiteX64" fmla="*/ 1362075 w 2190750"/>
              <a:gd name="connsiteY64" fmla="*/ 2476500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419100 w 2190750"/>
              <a:gd name="connsiteY40" fmla="*/ 142875 h 4219575"/>
              <a:gd name="connsiteX41" fmla="*/ 276225 w 2190750"/>
              <a:gd name="connsiteY41" fmla="*/ 123825 h 4219575"/>
              <a:gd name="connsiteX42" fmla="*/ 333375 w 2190750"/>
              <a:gd name="connsiteY42" fmla="*/ 57150 h 4219575"/>
              <a:gd name="connsiteX43" fmla="*/ 447675 w 2190750"/>
              <a:gd name="connsiteY43" fmla="*/ 0 h 4219575"/>
              <a:gd name="connsiteX44" fmla="*/ 581025 w 2190750"/>
              <a:gd name="connsiteY44" fmla="*/ 57150 h 4219575"/>
              <a:gd name="connsiteX45" fmla="*/ 609600 w 2190750"/>
              <a:gd name="connsiteY45" fmla="*/ 180975 h 4219575"/>
              <a:gd name="connsiteX46" fmla="*/ 571500 w 2190750"/>
              <a:gd name="connsiteY46" fmla="*/ 314325 h 4219575"/>
              <a:gd name="connsiteX47" fmla="*/ 561975 w 2190750"/>
              <a:gd name="connsiteY47" fmla="*/ 438150 h 4219575"/>
              <a:gd name="connsiteX48" fmla="*/ 485775 w 2190750"/>
              <a:gd name="connsiteY48" fmla="*/ 542925 h 4219575"/>
              <a:gd name="connsiteX49" fmla="*/ 390525 w 2190750"/>
              <a:gd name="connsiteY49" fmla="*/ 638175 h 4219575"/>
              <a:gd name="connsiteX50" fmla="*/ 314325 w 2190750"/>
              <a:gd name="connsiteY50" fmla="*/ 752475 h 4219575"/>
              <a:gd name="connsiteX51" fmla="*/ 266700 w 2190750"/>
              <a:gd name="connsiteY51" fmla="*/ 847725 h 4219575"/>
              <a:gd name="connsiteX52" fmla="*/ 219075 w 2190750"/>
              <a:gd name="connsiteY52" fmla="*/ 895350 h 4219575"/>
              <a:gd name="connsiteX53" fmla="*/ 352425 w 2190750"/>
              <a:gd name="connsiteY53" fmla="*/ 1009650 h 4219575"/>
              <a:gd name="connsiteX54" fmla="*/ 352425 w 2190750"/>
              <a:gd name="connsiteY54" fmla="*/ 1009650 h 4219575"/>
              <a:gd name="connsiteX55" fmla="*/ 476250 w 2190750"/>
              <a:gd name="connsiteY55" fmla="*/ 1190625 h 4219575"/>
              <a:gd name="connsiteX56" fmla="*/ 523875 w 2190750"/>
              <a:gd name="connsiteY56" fmla="*/ 1343025 h 4219575"/>
              <a:gd name="connsiteX57" fmla="*/ 590550 w 2190750"/>
              <a:gd name="connsiteY57" fmla="*/ 1600200 h 4219575"/>
              <a:gd name="connsiteX58" fmla="*/ 676275 w 2190750"/>
              <a:gd name="connsiteY58" fmla="*/ 1838325 h 4219575"/>
              <a:gd name="connsiteX59" fmla="*/ 742950 w 2190750"/>
              <a:gd name="connsiteY59" fmla="*/ 1981200 h 4219575"/>
              <a:gd name="connsiteX60" fmla="*/ 819150 w 2190750"/>
              <a:gd name="connsiteY60" fmla="*/ 2124075 h 4219575"/>
              <a:gd name="connsiteX61" fmla="*/ 866775 w 2190750"/>
              <a:gd name="connsiteY61" fmla="*/ 2247900 h 4219575"/>
              <a:gd name="connsiteX62" fmla="*/ 895350 w 2190750"/>
              <a:gd name="connsiteY62" fmla="*/ 2324100 h 4219575"/>
              <a:gd name="connsiteX63" fmla="*/ 1143000 w 2190750"/>
              <a:gd name="connsiteY63" fmla="*/ 2447925 h 4219575"/>
              <a:gd name="connsiteX64" fmla="*/ 1362075 w 2190750"/>
              <a:gd name="connsiteY64" fmla="*/ 2476500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419100 w 2190750"/>
              <a:gd name="connsiteY40" fmla="*/ 142875 h 4219575"/>
              <a:gd name="connsiteX41" fmla="*/ 333375 w 2190750"/>
              <a:gd name="connsiteY41" fmla="*/ 123825 h 4219575"/>
              <a:gd name="connsiteX42" fmla="*/ 333375 w 2190750"/>
              <a:gd name="connsiteY42" fmla="*/ 57150 h 4219575"/>
              <a:gd name="connsiteX43" fmla="*/ 447675 w 2190750"/>
              <a:gd name="connsiteY43" fmla="*/ 0 h 4219575"/>
              <a:gd name="connsiteX44" fmla="*/ 581025 w 2190750"/>
              <a:gd name="connsiteY44" fmla="*/ 57150 h 4219575"/>
              <a:gd name="connsiteX45" fmla="*/ 609600 w 2190750"/>
              <a:gd name="connsiteY45" fmla="*/ 180975 h 4219575"/>
              <a:gd name="connsiteX46" fmla="*/ 571500 w 2190750"/>
              <a:gd name="connsiteY46" fmla="*/ 314325 h 4219575"/>
              <a:gd name="connsiteX47" fmla="*/ 561975 w 2190750"/>
              <a:gd name="connsiteY47" fmla="*/ 438150 h 4219575"/>
              <a:gd name="connsiteX48" fmla="*/ 485775 w 2190750"/>
              <a:gd name="connsiteY48" fmla="*/ 542925 h 4219575"/>
              <a:gd name="connsiteX49" fmla="*/ 390525 w 2190750"/>
              <a:gd name="connsiteY49" fmla="*/ 638175 h 4219575"/>
              <a:gd name="connsiteX50" fmla="*/ 314325 w 2190750"/>
              <a:gd name="connsiteY50" fmla="*/ 752475 h 4219575"/>
              <a:gd name="connsiteX51" fmla="*/ 266700 w 2190750"/>
              <a:gd name="connsiteY51" fmla="*/ 847725 h 4219575"/>
              <a:gd name="connsiteX52" fmla="*/ 219075 w 2190750"/>
              <a:gd name="connsiteY52" fmla="*/ 895350 h 4219575"/>
              <a:gd name="connsiteX53" fmla="*/ 352425 w 2190750"/>
              <a:gd name="connsiteY53" fmla="*/ 1009650 h 4219575"/>
              <a:gd name="connsiteX54" fmla="*/ 352425 w 2190750"/>
              <a:gd name="connsiteY54" fmla="*/ 1009650 h 4219575"/>
              <a:gd name="connsiteX55" fmla="*/ 476250 w 2190750"/>
              <a:gd name="connsiteY55" fmla="*/ 1190625 h 4219575"/>
              <a:gd name="connsiteX56" fmla="*/ 523875 w 2190750"/>
              <a:gd name="connsiteY56" fmla="*/ 1343025 h 4219575"/>
              <a:gd name="connsiteX57" fmla="*/ 590550 w 2190750"/>
              <a:gd name="connsiteY57" fmla="*/ 1600200 h 4219575"/>
              <a:gd name="connsiteX58" fmla="*/ 676275 w 2190750"/>
              <a:gd name="connsiteY58" fmla="*/ 1838325 h 4219575"/>
              <a:gd name="connsiteX59" fmla="*/ 742950 w 2190750"/>
              <a:gd name="connsiteY59" fmla="*/ 1981200 h 4219575"/>
              <a:gd name="connsiteX60" fmla="*/ 819150 w 2190750"/>
              <a:gd name="connsiteY60" fmla="*/ 2124075 h 4219575"/>
              <a:gd name="connsiteX61" fmla="*/ 866775 w 2190750"/>
              <a:gd name="connsiteY61" fmla="*/ 2247900 h 4219575"/>
              <a:gd name="connsiteX62" fmla="*/ 895350 w 2190750"/>
              <a:gd name="connsiteY62" fmla="*/ 2324100 h 4219575"/>
              <a:gd name="connsiteX63" fmla="*/ 1143000 w 2190750"/>
              <a:gd name="connsiteY63" fmla="*/ 2447925 h 4219575"/>
              <a:gd name="connsiteX64" fmla="*/ 1362075 w 2190750"/>
              <a:gd name="connsiteY64" fmla="*/ 2476500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419100 w 2190750"/>
              <a:gd name="connsiteY40" fmla="*/ 142875 h 4219575"/>
              <a:gd name="connsiteX41" fmla="*/ 304800 w 2190750"/>
              <a:gd name="connsiteY41" fmla="*/ 133350 h 4219575"/>
              <a:gd name="connsiteX42" fmla="*/ 333375 w 2190750"/>
              <a:gd name="connsiteY42" fmla="*/ 57150 h 4219575"/>
              <a:gd name="connsiteX43" fmla="*/ 447675 w 2190750"/>
              <a:gd name="connsiteY43" fmla="*/ 0 h 4219575"/>
              <a:gd name="connsiteX44" fmla="*/ 581025 w 2190750"/>
              <a:gd name="connsiteY44" fmla="*/ 57150 h 4219575"/>
              <a:gd name="connsiteX45" fmla="*/ 609600 w 2190750"/>
              <a:gd name="connsiteY45" fmla="*/ 180975 h 4219575"/>
              <a:gd name="connsiteX46" fmla="*/ 571500 w 2190750"/>
              <a:gd name="connsiteY46" fmla="*/ 314325 h 4219575"/>
              <a:gd name="connsiteX47" fmla="*/ 561975 w 2190750"/>
              <a:gd name="connsiteY47" fmla="*/ 438150 h 4219575"/>
              <a:gd name="connsiteX48" fmla="*/ 485775 w 2190750"/>
              <a:gd name="connsiteY48" fmla="*/ 542925 h 4219575"/>
              <a:gd name="connsiteX49" fmla="*/ 390525 w 2190750"/>
              <a:gd name="connsiteY49" fmla="*/ 638175 h 4219575"/>
              <a:gd name="connsiteX50" fmla="*/ 314325 w 2190750"/>
              <a:gd name="connsiteY50" fmla="*/ 752475 h 4219575"/>
              <a:gd name="connsiteX51" fmla="*/ 266700 w 2190750"/>
              <a:gd name="connsiteY51" fmla="*/ 847725 h 4219575"/>
              <a:gd name="connsiteX52" fmla="*/ 219075 w 2190750"/>
              <a:gd name="connsiteY52" fmla="*/ 895350 h 4219575"/>
              <a:gd name="connsiteX53" fmla="*/ 352425 w 2190750"/>
              <a:gd name="connsiteY53" fmla="*/ 1009650 h 4219575"/>
              <a:gd name="connsiteX54" fmla="*/ 352425 w 2190750"/>
              <a:gd name="connsiteY54" fmla="*/ 1009650 h 4219575"/>
              <a:gd name="connsiteX55" fmla="*/ 476250 w 2190750"/>
              <a:gd name="connsiteY55" fmla="*/ 1190625 h 4219575"/>
              <a:gd name="connsiteX56" fmla="*/ 523875 w 2190750"/>
              <a:gd name="connsiteY56" fmla="*/ 1343025 h 4219575"/>
              <a:gd name="connsiteX57" fmla="*/ 590550 w 2190750"/>
              <a:gd name="connsiteY57" fmla="*/ 1600200 h 4219575"/>
              <a:gd name="connsiteX58" fmla="*/ 676275 w 2190750"/>
              <a:gd name="connsiteY58" fmla="*/ 1838325 h 4219575"/>
              <a:gd name="connsiteX59" fmla="*/ 742950 w 2190750"/>
              <a:gd name="connsiteY59" fmla="*/ 1981200 h 4219575"/>
              <a:gd name="connsiteX60" fmla="*/ 819150 w 2190750"/>
              <a:gd name="connsiteY60" fmla="*/ 2124075 h 4219575"/>
              <a:gd name="connsiteX61" fmla="*/ 866775 w 2190750"/>
              <a:gd name="connsiteY61" fmla="*/ 2247900 h 4219575"/>
              <a:gd name="connsiteX62" fmla="*/ 895350 w 2190750"/>
              <a:gd name="connsiteY62" fmla="*/ 2324100 h 4219575"/>
              <a:gd name="connsiteX63" fmla="*/ 1143000 w 2190750"/>
              <a:gd name="connsiteY63" fmla="*/ 2447925 h 4219575"/>
              <a:gd name="connsiteX64" fmla="*/ 1362075 w 2190750"/>
              <a:gd name="connsiteY64" fmla="*/ 2476500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23875 w 2190750"/>
              <a:gd name="connsiteY55" fmla="*/ 1343025 h 4219575"/>
              <a:gd name="connsiteX56" fmla="*/ 590550 w 2190750"/>
              <a:gd name="connsiteY56" fmla="*/ 1600200 h 4219575"/>
              <a:gd name="connsiteX57" fmla="*/ 676275 w 2190750"/>
              <a:gd name="connsiteY57" fmla="*/ 1838325 h 4219575"/>
              <a:gd name="connsiteX58" fmla="*/ 742950 w 2190750"/>
              <a:gd name="connsiteY58" fmla="*/ 1981200 h 4219575"/>
              <a:gd name="connsiteX59" fmla="*/ 819150 w 2190750"/>
              <a:gd name="connsiteY59" fmla="*/ 2124075 h 4219575"/>
              <a:gd name="connsiteX60" fmla="*/ 866775 w 2190750"/>
              <a:gd name="connsiteY60" fmla="*/ 2247900 h 4219575"/>
              <a:gd name="connsiteX61" fmla="*/ 895350 w 2190750"/>
              <a:gd name="connsiteY61" fmla="*/ 2324100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23875 w 2190750"/>
              <a:gd name="connsiteY55" fmla="*/ 1343025 h 4219575"/>
              <a:gd name="connsiteX56" fmla="*/ 590550 w 2190750"/>
              <a:gd name="connsiteY56" fmla="*/ 1600200 h 4219575"/>
              <a:gd name="connsiteX57" fmla="*/ 676275 w 2190750"/>
              <a:gd name="connsiteY57" fmla="*/ 1838325 h 4219575"/>
              <a:gd name="connsiteX58" fmla="*/ 800100 w 2190750"/>
              <a:gd name="connsiteY58" fmla="*/ 1971675 h 4219575"/>
              <a:gd name="connsiteX59" fmla="*/ 819150 w 2190750"/>
              <a:gd name="connsiteY59" fmla="*/ 2124075 h 4219575"/>
              <a:gd name="connsiteX60" fmla="*/ 866775 w 2190750"/>
              <a:gd name="connsiteY60" fmla="*/ 2247900 h 4219575"/>
              <a:gd name="connsiteX61" fmla="*/ 895350 w 2190750"/>
              <a:gd name="connsiteY61" fmla="*/ 2324100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23875 w 2190750"/>
              <a:gd name="connsiteY55" fmla="*/ 1343025 h 4219575"/>
              <a:gd name="connsiteX56" fmla="*/ 590550 w 2190750"/>
              <a:gd name="connsiteY56" fmla="*/ 1600200 h 4219575"/>
              <a:gd name="connsiteX57" fmla="*/ 723900 w 2190750"/>
              <a:gd name="connsiteY57" fmla="*/ 1838325 h 4219575"/>
              <a:gd name="connsiteX58" fmla="*/ 800100 w 2190750"/>
              <a:gd name="connsiteY58" fmla="*/ 1971675 h 4219575"/>
              <a:gd name="connsiteX59" fmla="*/ 819150 w 2190750"/>
              <a:gd name="connsiteY59" fmla="*/ 2124075 h 4219575"/>
              <a:gd name="connsiteX60" fmla="*/ 866775 w 2190750"/>
              <a:gd name="connsiteY60" fmla="*/ 2247900 h 4219575"/>
              <a:gd name="connsiteX61" fmla="*/ 895350 w 2190750"/>
              <a:gd name="connsiteY61" fmla="*/ 2324100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23875 w 2190750"/>
              <a:gd name="connsiteY55" fmla="*/ 1343025 h 4219575"/>
              <a:gd name="connsiteX56" fmla="*/ 600075 w 2190750"/>
              <a:gd name="connsiteY56" fmla="*/ 1447800 h 4219575"/>
              <a:gd name="connsiteX57" fmla="*/ 590550 w 2190750"/>
              <a:gd name="connsiteY57" fmla="*/ 1600200 h 4219575"/>
              <a:gd name="connsiteX58" fmla="*/ 723900 w 2190750"/>
              <a:gd name="connsiteY58" fmla="*/ 1838325 h 4219575"/>
              <a:gd name="connsiteX59" fmla="*/ 800100 w 2190750"/>
              <a:gd name="connsiteY59" fmla="*/ 1971675 h 4219575"/>
              <a:gd name="connsiteX60" fmla="*/ 819150 w 2190750"/>
              <a:gd name="connsiteY60" fmla="*/ 2124075 h 4219575"/>
              <a:gd name="connsiteX61" fmla="*/ 866775 w 2190750"/>
              <a:gd name="connsiteY61" fmla="*/ 2247900 h 4219575"/>
              <a:gd name="connsiteX62" fmla="*/ 895350 w 2190750"/>
              <a:gd name="connsiteY62" fmla="*/ 2324100 h 4219575"/>
              <a:gd name="connsiteX63" fmla="*/ 1143000 w 2190750"/>
              <a:gd name="connsiteY63" fmla="*/ 2447925 h 4219575"/>
              <a:gd name="connsiteX64" fmla="*/ 1362075 w 2190750"/>
              <a:gd name="connsiteY64" fmla="*/ 2476500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23875 w 2190750"/>
              <a:gd name="connsiteY55" fmla="*/ 1343025 h 4219575"/>
              <a:gd name="connsiteX56" fmla="*/ 600075 w 2190750"/>
              <a:gd name="connsiteY56" fmla="*/ 1447800 h 4219575"/>
              <a:gd name="connsiteX57" fmla="*/ 638175 w 2190750"/>
              <a:gd name="connsiteY57" fmla="*/ 1609725 h 4219575"/>
              <a:gd name="connsiteX58" fmla="*/ 723900 w 2190750"/>
              <a:gd name="connsiteY58" fmla="*/ 1838325 h 4219575"/>
              <a:gd name="connsiteX59" fmla="*/ 800100 w 2190750"/>
              <a:gd name="connsiteY59" fmla="*/ 1971675 h 4219575"/>
              <a:gd name="connsiteX60" fmla="*/ 819150 w 2190750"/>
              <a:gd name="connsiteY60" fmla="*/ 2124075 h 4219575"/>
              <a:gd name="connsiteX61" fmla="*/ 866775 w 2190750"/>
              <a:gd name="connsiteY61" fmla="*/ 2247900 h 4219575"/>
              <a:gd name="connsiteX62" fmla="*/ 895350 w 2190750"/>
              <a:gd name="connsiteY62" fmla="*/ 2324100 h 4219575"/>
              <a:gd name="connsiteX63" fmla="*/ 1143000 w 2190750"/>
              <a:gd name="connsiteY63" fmla="*/ 2447925 h 4219575"/>
              <a:gd name="connsiteX64" fmla="*/ 1362075 w 2190750"/>
              <a:gd name="connsiteY64" fmla="*/ 2476500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61975 w 2190750"/>
              <a:gd name="connsiteY55" fmla="*/ 1343025 h 4219575"/>
              <a:gd name="connsiteX56" fmla="*/ 600075 w 2190750"/>
              <a:gd name="connsiteY56" fmla="*/ 1447800 h 4219575"/>
              <a:gd name="connsiteX57" fmla="*/ 638175 w 2190750"/>
              <a:gd name="connsiteY57" fmla="*/ 1609725 h 4219575"/>
              <a:gd name="connsiteX58" fmla="*/ 723900 w 2190750"/>
              <a:gd name="connsiteY58" fmla="*/ 1838325 h 4219575"/>
              <a:gd name="connsiteX59" fmla="*/ 800100 w 2190750"/>
              <a:gd name="connsiteY59" fmla="*/ 1971675 h 4219575"/>
              <a:gd name="connsiteX60" fmla="*/ 819150 w 2190750"/>
              <a:gd name="connsiteY60" fmla="*/ 2124075 h 4219575"/>
              <a:gd name="connsiteX61" fmla="*/ 866775 w 2190750"/>
              <a:gd name="connsiteY61" fmla="*/ 2247900 h 4219575"/>
              <a:gd name="connsiteX62" fmla="*/ 895350 w 2190750"/>
              <a:gd name="connsiteY62" fmla="*/ 2324100 h 4219575"/>
              <a:gd name="connsiteX63" fmla="*/ 1143000 w 2190750"/>
              <a:gd name="connsiteY63" fmla="*/ 2447925 h 4219575"/>
              <a:gd name="connsiteX64" fmla="*/ 1362075 w 2190750"/>
              <a:gd name="connsiteY64" fmla="*/ 2476500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61975 w 2190750"/>
              <a:gd name="connsiteY55" fmla="*/ 1343025 h 4219575"/>
              <a:gd name="connsiteX56" fmla="*/ 600075 w 2190750"/>
              <a:gd name="connsiteY56" fmla="*/ 1447800 h 4219575"/>
              <a:gd name="connsiteX57" fmla="*/ 638175 w 2190750"/>
              <a:gd name="connsiteY57" fmla="*/ 1609725 h 4219575"/>
              <a:gd name="connsiteX58" fmla="*/ 723900 w 2190750"/>
              <a:gd name="connsiteY58" fmla="*/ 1838325 h 4219575"/>
              <a:gd name="connsiteX59" fmla="*/ 800100 w 2190750"/>
              <a:gd name="connsiteY59" fmla="*/ 1971675 h 4219575"/>
              <a:gd name="connsiteX60" fmla="*/ 866775 w 2190750"/>
              <a:gd name="connsiteY60" fmla="*/ 2124075 h 4219575"/>
              <a:gd name="connsiteX61" fmla="*/ 866775 w 2190750"/>
              <a:gd name="connsiteY61" fmla="*/ 2247900 h 4219575"/>
              <a:gd name="connsiteX62" fmla="*/ 895350 w 2190750"/>
              <a:gd name="connsiteY62" fmla="*/ 2324100 h 4219575"/>
              <a:gd name="connsiteX63" fmla="*/ 1143000 w 2190750"/>
              <a:gd name="connsiteY63" fmla="*/ 2447925 h 4219575"/>
              <a:gd name="connsiteX64" fmla="*/ 1362075 w 2190750"/>
              <a:gd name="connsiteY64" fmla="*/ 2476500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61975 w 2190750"/>
              <a:gd name="connsiteY55" fmla="*/ 1343025 h 4219575"/>
              <a:gd name="connsiteX56" fmla="*/ 600075 w 2190750"/>
              <a:gd name="connsiteY56" fmla="*/ 1447800 h 4219575"/>
              <a:gd name="connsiteX57" fmla="*/ 638175 w 2190750"/>
              <a:gd name="connsiteY57" fmla="*/ 1609725 h 4219575"/>
              <a:gd name="connsiteX58" fmla="*/ 723900 w 2190750"/>
              <a:gd name="connsiteY58" fmla="*/ 1838325 h 4219575"/>
              <a:gd name="connsiteX59" fmla="*/ 838200 w 2190750"/>
              <a:gd name="connsiteY59" fmla="*/ 1962150 h 4219575"/>
              <a:gd name="connsiteX60" fmla="*/ 866775 w 2190750"/>
              <a:gd name="connsiteY60" fmla="*/ 2124075 h 4219575"/>
              <a:gd name="connsiteX61" fmla="*/ 866775 w 2190750"/>
              <a:gd name="connsiteY61" fmla="*/ 2247900 h 4219575"/>
              <a:gd name="connsiteX62" fmla="*/ 895350 w 2190750"/>
              <a:gd name="connsiteY62" fmla="*/ 2324100 h 4219575"/>
              <a:gd name="connsiteX63" fmla="*/ 1143000 w 2190750"/>
              <a:gd name="connsiteY63" fmla="*/ 2447925 h 4219575"/>
              <a:gd name="connsiteX64" fmla="*/ 1362075 w 2190750"/>
              <a:gd name="connsiteY64" fmla="*/ 2476500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61975 w 2190750"/>
              <a:gd name="connsiteY55" fmla="*/ 1343025 h 4219575"/>
              <a:gd name="connsiteX56" fmla="*/ 600075 w 2190750"/>
              <a:gd name="connsiteY56" fmla="*/ 1447800 h 4219575"/>
              <a:gd name="connsiteX57" fmla="*/ 638175 w 2190750"/>
              <a:gd name="connsiteY57" fmla="*/ 1609725 h 4219575"/>
              <a:gd name="connsiteX58" fmla="*/ 723900 w 2190750"/>
              <a:gd name="connsiteY58" fmla="*/ 1838325 h 4219575"/>
              <a:gd name="connsiteX59" fmla="*/ 838200 w 2190750"/>
              <a:gd name="connsiteY59" fmla="*/ 1962150 h 4219575"/>
              <a:gd name="connsiteX60" fmla="*/ 866775 w 2190750"/>
              <a:gd name="connsiteY60" fmla="*/ 2124075 h 4219575"/>
              <a:gd name="connsiteX61" fmla="*/ 923925 w 2190750"/>
              <a:gd name="connsiteY61" fmla="*/ 2247900 h 4219575"/>
              <a:gd name="connsiteX62" fmla="*/ 895350 w 2190750"/>
              <a:gd name="connsiteY62" fmla="*/ 2324100 h 4219575"/>
              <a:gd name="connsiteX63" fmla="*/ 1143000 w 2190750"/>
              <a:gd name="connsiteY63" fmla="*/ 2447925 h 4219575"/>
              <a:gd name="connsiteX64" fmla="*/ 1362075 w 2190750"/>
              <a:gd name="connsiteY64" fmla="*/ 2476500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714375 w 2190750"/>
              <a:gd name="connsiteY15" fmla="*/ 2286000 h 4219575"/>
              <a:gd name="connsiteX16" fmla="*/ 666750 w 2190750"/>
              <a:gd name="connsiteY16" fmla="*/ 2247900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80975 w 2190750"/>
              <a:gd name="connsiteY27" fmla="*/ 103822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57150 w 2190750"/>
              <a:gd name="connsiteY30" fmla="*/ 819150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61975 w 2190750"/>
              <a:gd name="connsiteY55" fmla="*/ 1343025 h 4219575"/>
              <a:gd name="connsiteX56" fmla="*/ 600075 w 2190750"/>
              <a:gd name="connsiteY56" fmla="*/ 1447800 h 4219575"/>
              <a:gd name="connsiteX57" fmla="*/ 638175 w 2190750"/>
              <a:gd name="connsiteY57" fmla="*/ 1609725 h 4219575"/>
              <a:gd name="connsiteX58" fmla="*/ 723900 w 2190750"/>
              <a:gd name="connsiteY58" fmla="*/ 1838325 h 4219575"/>
              <a:gd name="connsiteX59" fmla="*/ 838200 w 2190750"/>
              <a:gd name="connsiteY59" fmla="*/ 1962150 h 4219575"/>
              <a:gd name="connsiteX60" fmla="*/ 866775 w 2190750"/>
              <a:gd name="connsiteY60" fmla="*/ 2124075 h 4219575"/>
              <a:gd name="connsiteX61" fmla="*/ 923925 w 2190750"/>
              <a:gd name="connsiteY61" fmla="*/ 2247900 h 4219575"/>
              <a:gd name="connsiteX62" fmla="*/ 962025 w 2190750"/>
              <a:gd name="connsiteY62" fmla="*/ 2314575 h 4219575"/>
              <a:gd name="connsiteX63" fmla="*/ 1143000 w 2190750"/>
              <a:gd name="connsiteY63" fmla="*/ 2447925 h 4219575"/>
              <a:gd name="connsiteX64" fmla="*/ 1362075 w 2190750"/>
              <a:gd name="connsiteY64" fmla="*/ 2476500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19125 w 2190750"/>
              <a:gd name="connsiteY14" fmla="*/ 2381250 h 4219575"/>
              <a:gd name="connsiteX15" fmla="*/ 666750 w 2190750"/>
              <a:gd name="connsiteY15" fmla="*/ 2247900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80975 w 2190750"/>
              <a:gd name="connsiteY26" fmla="*/ 103822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57150 w 2190750"/>
              <a:gd name="connsiteY29" fmla="*/ 819150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590550 w 2190750"/>
              <a:gd name="connsiteY14" fmla="*/ 2400300 h 4219575"/>
              <a:gd name="connsiteX15" fmla="*/ 666750 w 2190750"/>
              <a:gd name="connsiteY15" fmla="*/ 2247900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80975 w 2190750"/>
              <a:gd name="connsiteY26" fmla="*/ 103822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57150 w 2190750"/>
              <a:gd name="connsiteY29" fmla="*/ 819150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590550 w 2190750"/>
              <a:gd name="connsiteY14" fmla="*/ 2400300 h 4219575"/>
              <a:gd name="connsiteX15" fmla="*/ 647700 w 2190750"/>
              <a:gd name="connsiteY15" fmla="*/ 2276475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80975 w 2190750"/>
              <a:gd name="connsiteY26" fmla="*/ 103822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57150 w 2190750"/>
              <a:gd name="connsiteY29" fmla="*/ 819150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590550 w 2190750"/>
              <a:gd name="connsiteY14" fmla="*/ 2400300 h 4219575"/>
              <a:gd name="connsiteX15" fmla="*/ 647700 w 2190750"/>
              <a:gd name="connsiteY15" fmla="*/ 2276475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57150 w 2190750"/>
              <a:gd name="connsiteY29" fmla="*/ 819150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590550 w 2190750"/>
              <a:gd name="connsiteY14" fmla="*/ 2400300 h 4219575"/>
              <a:gd name="connsiteX15" fmla="*/ 647700 w 2190750"/>
              <a:gd name="connsiteY15" fmla="*/ 2276475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09650 w 2190750"/>
              <a:gd name="connsiteY11" fmla="*/ 252412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38175 w 2190750"/>
              <a:gd name="connsiteY14" fmla="*/ 2409825 h 4219575"/>
              <a:gd name="connsiteX15" fmla="*/ 647700 w 2190750"/>
              <a:gd name="connsiteY15" fmla="*/ 2276475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9675 w 2190750"/>
              <a:gd name="connsiteY10" fmla="*/ 2562225 h 4219575"/>
              <a:gd name="connsiteX11" fmla="*/ 1047750 w 2190750"/>
              <a:gd name="connsiteY11" fmla="*/ 254317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38175 w 2190750"/>
              <a:gd name="connsiteY14" fmla="*/ 2409825 h 4219575"/>
              <a:gd name="connsiteX15" fmla="*/ 647700 w 2190750"/>
              <a:gd name="connsiteY15" fmla="*/ 2276475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19225 w 2190750"/>
              <a:gd name="connsiteY9" fmla="*/ 26384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38175 w 2190750"/>
              <a:gd name="connsiteY14" fmla="*/ 2409825 h 4219575"/>
              <a:gd name="connsiteX15" fmla="*/ 647700 w 2190750"/>
              <a:gd name="connsiteY15" fmla="*/ 2276475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6765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38175 w 2190750"/>
              <a:gd name="connsiteY14" fmla="*/ 2409825 h 4219575"/>
              <a:gd name="connsiteX15" fmla="*/ 647700 w 2190750"/>
              <a:gd name="connsiteY15" fmla="*/ 2276475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38175 w 2190750"/>
              <a:gd name="connsiteY14" fmla="*/ 2409825 h 4219575"/>
              <a:gd name="connsiteX15" fmla="*/ 647700 w 2190750"/>
              <a:gd name="connsiteY15" fmla="*/ 2276475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38175 w 2190750"/>
              <a:gd name="connsiteY14" fmla="*/ 2409825 h 4219575"/>
              <a:gd name="connsiteX15" fmla="*/ 688735 w 2190750"/>
              <a:gd name="connsiteY15" fmla="*/ 2298377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52500 w 2190750"/>
              <a:gd name="connsiteY12" fmla="*/ 2514600 h 4219575"/>
              <a:gd name="connsiteX13" fmla="*/ 752475 w 2190750"/>
              <a:gd name="connsiteY13" fmla="*/ 2457450 h 4219575"/>
              <a:gd name="connsiteX14" fmla="*/ 600431 w 2190750"/>
              <a:gd name="connsiteY14" fmla="*/ 2442147 h 4219575"/>
              <a:gd name="connsiteX15" fmla="*/ 688735 w 2190750"/>
              <a:gd name="connsiteY15" fmla="*/ 2298377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52500 w 2190750"/>
              <a:gd name="connsiteY12" fmla="*/ 2514600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88735 w 2190750"/>
              <a:gd name="connsiteY15" fmla="*/ 2298377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88735 w 2190750"/>
              <a:gd name="connsiteY15" fmla="*/ 2298377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62025 w 2190750"/>
              <a:gd name="connsiteY61" fmla="*/ 2314575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88735 w 2190750"/>
              <a:gd name="connsiteY15" fmla="*/ 2298377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884559 w 2190750"/>
              <a:gd name="connsiteY61" fmla="*/ 2369807 h 4219575"/>
              <a:gd name="connsiteX62" fmla="*/ 1143000 w 2190750"/>
              <a:gd name="connsiteY62" fmla="*/ 2447925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88735 w 2190750"/>
              <a:gd name="connsiteY15" fmla="*/ 2298377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884559 w 2190750"/>
              <a:gd name="connsiteY61" fmla="*/ 2369807 h 4219575"/>
              <a:gd name="connsiteX62" fmla="*/ 1182397 w 2190750"/>
              <a:gd name="connsiteY62" fmla="*/ 2384912 h 4219575"/>
              <a:gd name="connsiteX63" fmla="*/ 1362075 w 2190750"/>
              <a:gd name="connsiteY63" fmla="*/ 2476500 h 4219575"/>
              <a:gd name="connsiteX64" fmla="*/ 1647825 w 2190750"/>
              <a:gd name="connsiteY64" fmla="*/ 2543175 h 4219575"/>
              <a:gd name="connsiteX65" fmla="*/ 1800225 w 2190750"/>
              <a:gd name="connsiteY65" fmla="*/ 2686050 h 4219575"/>
              <a:gd name="connsiteX66" fmla="*/ 1962150 w 2190750"/>
              <a:gd name="connsiteY66" fmla="*/ 2886075 h 4219575"/>
              <a:gd name="connsiteX67" fmla="*/ 2162175 w 2190750"/>
              <a:gd name="connsiteY67" fmla="*/ 3124200 h 4219575"/>
              <a:gd name="connsiteX68" fmla="*/ 2171700 w 2190750"/>
              <a:gd name="connsiteY68" fmla="*/ 3314700 h 4219575"/>
              <a:gd name="connsiteX69" fmla="*/ 2181225 w 2190750"/>
              <a:gd name="connsiteY69" fmla="*/ 3600450 h 4219575"/>
              <a:gd name="connsiteX70" fmla="*/ 2190750 w 2190750"/>
              <a:gd name="connsiteY70" fmla="*/ 3752850 h 4219575"/>
              <a:gd name="connsiteX71" fmla="*/ 2152650 w 2190750"/>
              <a:gd name="connsiteY71" fmla="*/ 3876675 h 4219575"/>
              <a:gd name="connsiteX72" fmla="*/ 2105025 w 2190750"/>
              <a:gd name="connsiteY72" fmla="*/ 3962400 h 4219575"/>
              <a:gd name="connsiteX73" fmla="*/ 2143125 w 2190750"/>
              <a:gd name="connsiteY73" fmla="*/ 4105275 h 4219575"/>
              <a:gd name="connsiteX74" fmla="*/ 2162175 w 2190750"/>
              <a:gd name="connsiteY74" fmla="*/ 4219575 h 4219575"/>
              <a:gd name="connsiteX75" fmla="*/ 1962150 w 2190750"/>
              <a:gd name="connsiteY75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88735 w 2190750"/>
              <a:gd name="connsiteY15" fmla="*/ 2298377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884559 w 2190750"/>
              <a:gd name="connsiteY61" fmla="*/ 2369807 h 4219575"/>
              <a:gd name="connsiteX62" fmla="*/ 1182397 w 2190750"/>
              <a:gd name="connsiteY62" fmla="*/ 2384912 h 4219575"/>
              <a:gd name="connsiteX63" fmla="*/ 1362075 w 2190750"/>
              <a:gd name="connsiteY63" fmla="*/ 2476500 h 4219575"/>
              <a:gd name="connsiteX64" fmla="*/ 1348682 w 2190750"/>
              <a:gd name="connsiteY64" fmla="*/ 2384193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88735 w 2190750"/>
              <a:gd name="connsiteY15" fmla="*/ 2298377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884559 w 2190750"/>
              <a:gd name="connsiteY61" fmla="*/ 2369807 h 4219575"/>
              <a:gd name="connsiteX62" fmla="*/ 1182397 w 2190750"/>
              <a:gd name="connsiteY62" fmla="*/ 2384912 h 4219575"/>
              <a:gd name="connsiteX63" fmla="*/ 1298637 w 2190750"/>
              <a:gd name="connsiteY63" fmla="*/ 2386458 h 4219575"/>
              <a:gd name="connsiteX64" fmla="*/ 1348682 w 2190750"/>
              <a:gd name="connsiteY64" fmla="*/ 2384193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88735 w 2190750"/>
              <a:gd name="connsiteY15" fmla="*/ 2298377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23925 w 2190750"/>
              <a:gd name="connsiteY60" fmla="*/ 2247900 h 4219575"/>
              <a:gd name="connsiteX61" fmla="*/ 920815 w 2190750"/>
              <a:gd name="connsiteY61" fmla="*/ 2388230 h 4219575"/>
              <a:gd name="connsiteX62" fmla="*/ 1182397 w 2190750"/>
              <a:gd name="connsiteY62" fmla="*/ 2384912 h 4219575"/>
              <a:gd name="connsiteX63" fmla="*/ 1298637 w 2190750"/>
              <a:gd name="connsiteY63" fmla="*/ 2386458 h 4219575"/>
              <a:gd name="connsiteX64" fmla="*/ 1348682 w 2190750"/>
              <a:gd name="connsiteY64" fmla="*/ 2384193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88735 w 2190750"/>
              <a:gd name="connsiteY15" fmla="*/ 2298377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62156 w 2190750"/>
              <a:gd name="connsiteY60" fmla="*/ 2275735 h 4219575"/>
              <a:gd name="connsiteX61" fmla="*/ 920815 w 2190750"/>
              <a:gd name="connsiteY61" fmla="*/ 2388230 h 4219575"/>
              <a:gd name="connsiteX62" fmla="*/ 1182397 w 2190750"/>
              <a:gd name="connsiteY62" fmla="*/ 2384912 h 4219575"/>
              <a:gd name="connsiteX63" fmla="*/ 1298637 w 2190750"/>
              <a:gd name="connsiteY63" fmla="*/ 2386458 h 4219575"/>
              <a:gd name="connsiteX64" fmla="*/ 1348682 w 2190750"/>
              <a:gd name="connsiteY64" fmla="*/ 2384193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742957 w 2190750"/>
              <a:gd name="connsiteY15" fmla="*/ 2305959 h 4219575"/>
              <a:gd name="connsiteX16" fmla="*/ 647700 w 2190750"/>
              <a:gd name="connsiteY16" fmla="*/ 2143125 h 4219575"/>
              <a:gd name="connsiteX17" fmla="*/ 561975 w 2190750"/>
              <a:gd name="connsiteY17" fmla="*/ 2028825 h 4219575"/>
              <a:gd name="connsiteX18" fmla="*/ 476250 w 2190750"/>
              <a:gd name="connsiteY18" fmla="*/ 1895475 h 4219575"/>
              <a:gd name="connsiteX19" fmla="*/ 447675 w 2190750"/>
              <a:gd name="connsiteY19" fmla="*/ 1666875 h 4219575"/>
              <a:gd name="connsiteX20" fmla="*/ 409575 w 2190750"/>
              <a:gd name="connsiteY20" fmla="*/ 1428750 h 4219575"/>
              <a:gd name="connsiteX21" fmla="*/ 361950 w 2190750"/>
              <a:gd name="connsiteY21" fmla="*/ 1333500 h 4219575"/>
              <a:gd name="connsiteX22" fmla="*/ 361950 w 2190750"/>
              <a:gd name="connsiteY22" fmla="*/ 1219200 h 4219575"/>
              <a:gd name="connsiteX23" fmla="*/ 361950 w 2190750"/>
              <a:gd name="connsiteY23" fmla="*/ 1219200 h 4219575"/>
              <a:gd name="connsiteX24" fmla="*/ 209550 w 2190750"/>
              <a:gd name="connsiteY24" fmla="*/ 1133475 h 4219575"/>
              <a:gd name="connsiteX25" fmla="*/ 219075 w 2190750"/>
              <a:gd name="connsiteY25" fmla="*/ 1076325 h 4219575"/>
              <a:gd name="connsiteX26" fmla="*/ 142875 w 2190750"/>
              <a:gd name="connsiteY26" fmla="*/ 1057275 h 4219575"/>
              <a:gd name="connsiteX27" fmla="*/ 38100 w 2190750"/>
              <a:gd name="connsiteY27" fmla="*/ 990600 h 4219575"/>
              <a:gd name="connsiteX28" fmla="*/ 0 w 2190750"/>
              <a:gd name="connsiteY28" fmla="*/ 933450 h 4219575"/>
              <a:gd name="connsiteX29" fmla="*/ 28575 w 2190750"/>
              <a:gd name="connsiteY29" fmla="*/ 847725 h 4219575"/>
              <a:gd name="connsiteX30" fmla="*/ 114300 w 2190750"/>
              <a:gd name="connsiteY30" fmla="*/ 781050 h 4219575"/>
              <a:gd name="connsiteX31" fmla="*/ 152400 w 2190750"/>
              <a:gd name="connsiteY31" fmla="*/ 723900 h 4219575"/>
              <a:gd name="connsiteX32" fmla="*/ 161925 w 2190750"/>
              <a:gd name="connsiteY32" fmla="*/ 647700 h 4219575"/>
              <a:gd name="connsiteX33" fmla="*/ 228600 w 2190750"/>
              <a:gd name="connsiteY33" fmla="*/ 561975 h 4219575"/>
              <a:gd name="connsiteX34" fmla="*/ 304800 w 2190750"/>
              <a:gd name="connsiteY34" fmla="*/ 514350 h 4219575"/>
              <a:gd name="connsiteX35" fmla="*/ 390525 w 2190750"/>
              <a:gd name="connsiteY35" fmla="*/ 419100 h 4219575"/>
              <a:gd name="connsiteX36" fmla="*/ 409575 w 2190750"/>
              <a:gd name="connsiteY36" fmla="*/ 314325 h 4219575"/>
              <a:gd name="connsiteX37" fmla="*/ 390525 w 2190750"/>
              <a:gd name="connsiteY37" fmla="*/ 257175 h 4219575"/>
              <a:gd name="connsiteX38" fmla="*/ 371475 w 2190750"/>
              <a:gd name="connsiteY38" fmla="*/ 219075 h 4219575"/>
              <a:gd name="connsiteX39" fmla="*/ 304800 w 2190750"/>
              <a:gd name="connsiteY39" fmla="*/ 133350 h 4219575"/>
              <a:gd name="connsiteX40" fmla="*/ 333375 w 2190750"/>
              <a:gd name="connsiteY40" fmla="*/ 57150 h 4219575"/>
              <a:gd name="connsiteX41" fmla="*/ 447675 w 2190750"/>
              <a:gd name="connsiteY41" fmla="*/ 0 h 4219575"/>
              <a:gd name="connsiteX42" fmla="*/ 581025 w 2190750"/>
              <a:gd name="connsiteY42" fmla="*/ 57150 h 4219575"/>
              <a:gd name="connsiteX43" fmla="*/ 609600 w 2190750"/>
              <a:gd name="connsiteY43" fmla="*/ 180975 h 4219575"/>
              <a:gd name="connsiteX44" fmla="*/ 571500 w 2190750"/>
              <a:gd name="connsiteY44" fmla="*/ 314325 h 4219575"/>
              <a:gd name="connsiteX45" fmla="*/ 561975 w 2190750"/>
              <a:gd name="connsiteY45" fmla="*/ 438150 h 4219575"/>
              <a:gd name="connsiteX46" fmla="*/ 485775 w 2190750"/>
              <a:gd name="connsiteY46" fmla="*/ 542925 h 4219575"/>
              <a:gd name="connsiteX47" fmla="*/ 390525 w 2190750"/>
              <a:gd name="connsiteY47" fmla="*/ 638175 h 4219575"/>
              <a:gd name="connsiteX48" fmla="*/ 314325 w 2190750"/>
              <a:gd name="connsiteY48" fmla="*/ 752475 h 4219575"/>
              <a:gd name="connsiteX49" fmla="*/ 266700 w 2190750"/>
              <a:gd name="connsiteY49" fmla="*/ 847725 h 4219575"/>
              <a:gd name="connsiteX50" fmla="*/ 219075 w 2190750"/>
              <a:gd name="connsiteY50" fmla="*/ 895350 h 4219575"/>
              <a:gd name="connsiteX51" fmla="*/ 352425 w 2190750"/>
              <a:gd name="connsiteY51" fmla="*/ 1009650 h 4219575"/>
              <a:gd name="connsiteX52" fmla="*/ 352425 w 2190750"/>
              <a:gd name="connsiteY52" fmla="*/ 1009650 h 4219575"/>
              <a:gd name="connsiteX53" fmla="*/ 476250 w 2190750"/>
              <a:gd name="connsiteY53" fmla="*/ 1190625 h 4219575"/>
              <a:gd name="connsiteX54" fmla="*/ 561975 w 2190750"/>
              <a:gd name="connsiteY54" fmla="*/ 1343025 h 4219575"/>
              <a:gd name="connsiteX55" fmla="*/ 600075 w 2190750"/>
              <a:gd name="connsiteY55" fmla="*/ 1447800 h 4219575"/>
              <a:gd name="connsiteX56" fmla="*/ 638175 w 2190750"/>
              <a:gd name="connsiteY56" fmla="*/ 1609725 h 4219575"/>
              <a:gd name="connsiteX57" fmla="*/ 723900 w 2190750"/>
              <a:gd name="connsiteY57" fmla="*/ 1838325 h 4219575"/>
              <a:gd name="connsiteX58" fmla="*/ 838200 w 2190750"/>
              <a:gd name="connsiteY58" fmla="*/ 1962150 h 4219575"/>
              <a:gd name="connsiteX59" fmla="*/ 866775 w 2190750"/>
              <a:gd name="connsiteY59" fmla="*/ 2124075 h 4219575"/>
              <a:gd name="connsiteX60" fmla="*/ 962156 w 2190750"/>
              <a:gd name="connsiteY60" fmla="*/ 2275735 h 4219575"/>
              <a:gd name="connsiteX61" fmla="*/ 920815 w 2190750"/>
              <a:gd name="connsiteY61" fmla="*/ 2388230 h 4219575"/>
              <a:gd name="connsiteX62" fmla="*/ 1182397 w 2190750"/>
              <a:gd name="connsiteY62" fmla="*/ 2384912 h 4219575"/>
              <a:gd name="connsiteX63" fmla="*/ 1298637 w 2190750"/>
              <a:gd name="connsiteY63" fmla="*/ 2386458 h 4219575"/>
              <a:gd name="connsiteX64" fmla="*/ 1348682 w 2190750"/>
              <a:gd name="connsiteY64" fmla="*/ 2384193 h 4219575"/>
              <a:gd name="connsiteX65" fmla="*/ 1647825 w 2190750"/>
              <a:gd name="connsiteY65" fmla="*/ 2543175 h 4219575"/>
              <a:gd name="connsiteX66" fmla="*/ 1800225 w 2190750"/>
              <a:gd name="connsiteY66" fmla="*/ 2686050 h 4219575"/>
              <a:gd name="connsiteX67" fmla="*/ 1962150 w 2190750"/>
              <a:gd name="connsiteY67" fmla="*/ 2886075 h 4219575"/>
              <a:gd name="connsiteX68" fmla="*/ 2162175 w 2190750"/>
              <a:gd name="connsiteY68" fmla="*/ 3124200 h 4219575"/>
              <a:gd name="connsiteX69" fmla="*/ 2171700 w 2190750"/>
              <a:gd name="connsiteY69" fmla="*/ 3314700 h 4219575"/>
              <a:gd name="connsiteX70" fmla="*/ 2181225 w 2190750"/>
              <a:gd name="connsiteY70" fmla="*/ 3600450 h 4219575"/>
              <a:gd name="connsiteX71" fmla="*/ 2190750 w 2190750"/>
              <a:gd name="connsiteY71" fmla="*/ 3752850 h 4219575"/>
              <a:gd name="connsiteX72" fmla="*/ 2152650 w 2190750"/>
              <a:gd name="connsiteY72" fmla="*/ 3876675 h 4219575"/>
              <a:gd name="connsiteX73" fmla="*/ 2105025 w 2190750"/>
              <a:gd name="connsiteY73" fmla="*/ 3962400 h 4219575"/>
              <a:gd name="connsiteX74" fmla="*/ 2143125 w 2190750"/>
              <a:gd name="connsiteY74" fmla="*/ 4105275 h 4219575"/>
              <a:gd name="connsiteX75" fmla="*/ 2162175 w 2190750"/>
              <a:gd name="connsiteY75" fmla="*/ 4219575 h 4219575"/>
              <a:gd name="connsiteX76" fmla="*/ 1962150 w 2190750"/>
              <a:gd name="connsiteY76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55836 w 2190750"/>
              <a:gd name="connsiteY15" fmla="*/ 2362169 h 4219575"/>
              <a:gd name="connsiteX16" fmla="*/ 742957 w 2190750"/>
              <a:gd name="connsiteY16" fmla="*/ 2305959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476250 w 2190750"/>
              <a:gd name="connsiteY19" fmla="*/ 1895475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42875 w 2190750"/>
              <a:gd name="connsiteY27" fmla="*/ 105727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28575 w 2190750"/>
              <a:gd name="connsiteY30" fmla="*/ 847725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61975 w 2190750"/>
              <a:gd name="connsiteY55" fmla="*/ 1343025 h 4219575"/>
              <a:gd name="connsiteX56" fmla="*/ 600075 w 2190750"/>
              <a:gd name="connsiteY56" fmla="*/ 1447800 h 4219575"/>
              <a:gd name="connsiteX57" fmla="*/ 638175 w 2190750"/>
              <a:gd name="connsiteY57" fmla="*/ 1609725 h 4219575"/>
              <a:gd name="connsiteX58" fmla="*/ 723900 w 2190750"/>
              <a:gd name="connsiteY58" fmla="*/ 1838325 h 4219575"/>
              <a:gd name="connsiteX59" fmla="*/ 838200 w 2190750"/>
              <a:gd name="connsiteY59" fmla="*/ 1962150 h 4219575"/>
              <a:gd name="connsiteX60" fmla="*/ 866775 w 2190750"/>
              <a:gd name="connsiteY60" fmla="*/ 2124075 h 4219575"/>
              <a:gd name="connsiteX61" fmla="*/ 962156 w 2190750"/>
              <a:gd name="connsiteY61" fmla="*/ 2275735 h 4219575"/>
              <a:gd name="connsiteX62" fmla="*/ 920815 w 2190750"/>
              <a:gd name="connsiteY62" fmla="*/ 2388230 h 4219575"/>
              <a:gd name="connsiteX63" fmla="*/ 1182397 w 2190750"/>
              <a:gd name="connsiteY63" fmla="*/ 2384912 h 4219575"/>
              <a:gd name="connsiteX64" fmla="*/ 1298637 w 2190750"/>
              <a:gd name="connsiteY64" fmla="*/ 2386458 h 4219575"/>
              <a:gd name="connsiteX65" fmla="*/ 1348682 w 2190750"/>
              <a:gd name="connsiteY65" fmla="*/ 2384193 h 4219575"/>
              <a:gd name="connsiteX66" fmla="*/ 1647825 w 2190750"/>
              <a:gd name="connsiteY66" fmla="*/ 2543175 h 4219575"/>
              <a:gd name="connsiteX67" fmla="*/ 1800225 w 2190750"/>
              <a:gd name="connsiteY67" fmla="*/ 2686050 h 4219575"/>
              <a:gd name="connsiteX68" fmla="*/ 1962150 w 2190750"/>
              <a:gd name="connsiteY68" fmla="*/ 2886075 h 4219575"/>
              <a:gd name="connsiteX69" fmla="*/ 2162175 w 2190750"/>
              <a:gd name="connsiteY69" fmla="*/ 3124200 h 4219575"/>
              <a:gd name="connsiteX70" fmla="*/ 2171700 w 2190750"/>
              <a:gd name="connsiteY70" fmla="*/ 3314700 h 4219575"/>
              <a:gd name="connsiteX71" fmla="*/ 2181225 w 2190750"/>
              <a:gd name="connsiteY71" fmla="*/ 3600450 h 4219575"/>
              <a:gd name="connsiteX72" fmla="*/ 2190750 w 2190750"/>
              <a:gd name="connsiteY72" fmla="*/ 3752850 h 4219575"/>
              <a:gd name="connsiteX73" fmla="*/ 2152650 w 2190750"/>
              <a:gd name="connsiteY73" fmla="*/ 3876675 h 4219575"/>
              <a:gd name="connsiteX74" fmla="*/ 2105025 w 2190750"/>
              <a:gd name="connsiteY74" fmla="*/ 3962400 h 4219575"/>
              <a:gd name="connsiteX75" fmla="*/ 2143125 w 2190750"/>
              <a:gd name="connsiteY75" fmla="*/ 4105275 h 4219575"/>
              <a:gd name="connsiteX76" fmla="*/ 2162175 w 2190750"/>
              <a:gd name="connsiteY76" fmla="*/ 4219575 h 4219575"/>
              <a:gd name="connsiteX77" fmla="*/ 1962150 w 2190750"/>
              <a:gd name="connsiteY77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55836 w 2190750"/>
              <a:gd name="connsiteY15" fmla="*/ 2362169 h 4219575"/>
              <a:gd name="connsiteX16" fmla="*/ 742957 w 2190750"/>
              <a:gd name="connsiteY16" fmla="*/ 2305959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517122 w 2190750"/>
              <a:gd name="connsiteY19" fmla="*/ 1897324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42875 w 2190750"/>
              <a:gd name="connsiteY27" fmla="*/ 105727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28575 w 2190750"/>
              <a:gd name="connsiteY30" fmla="*/ 847725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61975 w 2190750"/>
              <a:gd name="connsiteY55" fmla="*/ 1343025 h 4219575"/>
              <a:gd name="connsiteX56" fmla="*/ 600075 w 2190750"/>
              <a:gd name="connsiteY56" fmla="*/ 1447800 h 4219575"/>
              <a:gd name="connsiteX57" fmla="*/ 638175 w 2190750"/>
              <a:gd name="connsiteY57" fmla="*/ 1609725 h 4219575"/>
              <a:gd name="connsiteX58" fmla="*/ 723900 w 2190750"/>
              <a:gd name="connsiteY58" fmla="*/ 1838325 h 4219575"/>
              <a:gd name="connsiteX59" fmla="*/ 838200 w 2190750"/>
              <a:gd name="connsiteY59" fmla="*/ 1962150 h 4219575"/>
              <a:gd name="connsiteX60" fmla="*/ 866775 w 2190750"/>
              <a:gd name="connsiteY60" fmla="*/ 2124075 h 4219575"/>
              <a:gd name="connsiteX61" fmla="*/ 962156 w 2190750"/>
              <a:gd name="connsiteY61" fmla="*/ 2275735 h 4219575"/>
              <a:gd name="connsiteX62" fmla="*/ 920815 w 2190750"/>
              <a:gd name="connsiteY62" fmla="*/ 2388230 h 4219575"/>
              <a:gd name="connsiteX63" fmla="*/ 1182397 w 2190750"/>
              <a:gd name="connsiteY63" fmla="*/ 2384912 h 4219575"/>
              <a:gd name="connsiteX64" fmla="*/ 1298637 w 2190750"/>
              <a:gd name="connsiteY64" fmla="*/ 2386458 h 4219575"/>
              <a:gd name="connsiteX65" fmla="*/ 1348682 w 2190750"/>
              <a:gd name="connsiteY65" fmla="*/ 2384193 h 4219575"/>
              <a:gd name="connsiteX66" fmla="*/ 1647825 w 2190750"/>
              <a:gd name="connsiteY66" fmla="*/ 2543175 h 4219575"/>
              <a:gd name="connsiteX67" fmla="*/ 1800225 w 2190750"/>
              <a:gd name="connsiteY67" fmla="*/ 2686050 h 4219575"/>
              <a:gd name="connsiteX68" fmla="*/ 1962150 w 2190750"/>
              <a:gd name="connsiteY68" fmla="*/ 2886075 h 4219575"/>
              <a:gd name="connsiteX69" fmla="*/ 2162175 w 2190750"/>
              <a:gd name="connsiteY69" fmla="*/ 3124200 h 4219575"/>
              <a:gd name="connsiteX70" fmla="*/ 2171700 w 2190750"/>
              <a:gd name="connsiteY70" fmla="*/ 3314700 h 4219575"/>
              <a:gd name="connsiteX71" fmla="*/ 2181225 w 2190750"/>
              <a:gd name="connsiteY71" fmla="*/ 3600450 h 4219575"/>
              <a:gd name="connsiteX72" fmla="*/ 2190750 w 2190750"/>
              <a:gd name="connsiteY72" fmla="*/ 3752850 h 4219575"/>
              <a:gd name="connsiteX73" fmla="*/ 2152650 w 2190750"/>
              <a:gd name="connsiteY73" fmla="*/ 3876675 h 4219575"/>
              <a:gd name="connsiteX74" fmla="*/ 2105025 w 2190750"/>
              <a:gd name="connsiteY74" fmla="*/ 3962400 h 4219575"/>
              <a:gd name="connsiteX75" fmla="*/ 2143125 w 2190750"/>
              <a:gd name="connsiteY75" fmla="*/ 4105275 h 4219575"/>
              <a:gd name="connsiteX76" fmla="*/ 2162175 w 2190750"/>
              <a:gd name="connsiteY76" fmla="*/ 4219575 h 4219575"/>
              <a:gd name="connsiteX77" fmla="*/ 1962150 w 2190750"/>
              <a:gd name="connsiteY77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55836 w 2190750"/>
              <a:gd name="connsiteY15" fmla="*/ 2362169 h 4219575"/>
              <a:gd name="connsiteX16" fmla="*/ 742957 w 2190750"/>
              <a:gd name="connsiteY16" fmla="*/ 2305959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517122 w 2190750"/>
              <a:gd name="connsiteY19" fmla="*/ 1897324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219075 w 2190750"/>
              <a:gd name="connsiteY26" fmla="*/ 1076325 h 4219575"/>
              <a:gd name="connsiteX27" fmla="*/ 111631 w 2190750"/>
              <a:gd name="connsiteY27" fmla="*/ 1100821 h 4219575"/>
              <a:gd name="connsiteX28" fmla="*/ 142875 w 2190750"/>
              <a:gd name="connsiteY28" fmla="*/ 1057275 h 4219575"/>
              <a:gd name="connsiteX29" fmla="*/ 38100 w 2190750"/>
              <a:gd name="connsiteY29" fmla="*/ 990600 h 4219575"/>
              <a:gd name="connsiteX30" fmla="*/ 0 w 2190750"/>
              <a:gd name="connsiteY30" fmla="*/ 933450 h 4219575"/>
              <a:gd name="connsiteX31" fmla="*/ 28575 w 2190750"/>
              <a:gd name="connsiteY31" fmla="*/ 847725 h 4219575"/>
              <a:gd name="connsiteX32" fmla="*/ 114300 w 2190750"/>
              <a:gd name="connsiteY32" fmla="*/ 781050 h 4219575"/>
              <a:gd name="connsiteX33" fmla="*/ 152400 w 2190750"/>
              <a:gd name="connsiteY33" fmla="*/ 723900 h 4219575"/>
              <a:gd name="connsiteX34" fmla="*/ 161925 w 2190750"/>
              <a:gd name="connsiteY34" fmla="*/ 647700 h 4219575"/>
              <a:gd name="connsiteX35" fmla="*/ 228600 w 2190750"/>
              <a:gd name="connsiteY35" fmla="*/ 561975 h 4219575"/>
              <a:gd name="connsiteX36" fmla="*/ 304800 w 2190750"/>
              <a:gd name="connsiteY36" fmla="*/ 514350 h 4219575"/>
              <a:gd name="connsiteX37" fmla="*/ 390525 w 2190750"/>
              <a:gd name="connsiteY37" fmla="*/ 419100 h 4219575"/>
              <a:gd name="connsiteX38" fmla="*/ 409575 w 2190750"/>
              <a:gd name="connsiteY38" fmla="*/ 314325 h 4219575"/>
              <a:gd name="connsiteX39" fmla="*/ 390525 w 2190750"/>
              <a:gd name="connsiteY39" fmla="*/ 257175 h 4219575"/>
              <a:gd name="connsiteX40" fmla="*/ 371475 w 2190750"/>
              <a:gd name="connsiteY40" fmla="*/ 219075 h 4219575"/>
              <a:gd name="connsiteX41" fmla="*/ 304800 w 2190750"/>
              <a:gd name="connsiteY41" fmla="*/ 133350 h 4219575"/>
              <a:gd name="connsiteX42" fmla="*/ 333375 w 2190750"/>
              <a:gd name="connsiteY42" fmla="*/ 57150 h 4219575"/>
              <a:gd name="connsiteX43" fmla="*/ 447675 w 2190750"/>
              <a:gd name="connsiteY43" fmla="*/ 0 h 4219575"/>
              <a:gd name="connsiteX44" fmla="*/ 581025 w 2190750"/>
              <a:gd name="connsiteY44" fmla="*/ 57150 h 4219575"/>
              <a:gd name="connsiteX45" fmla="*/ 609600 w 2190750"/>
              <a:gd name="connsiteY45" fmla="*/ 180975 h 4219575"/>
              <a:gd name="connsiteX46" fmla="*/ 571500 w 2190750"/>
              <a:gd name="connsiteY46" fmla="*/ 314325 h 4219575"/>
              <a:gd name="connsiteX47" fmla="*/ 561975 w 2190750"/>
              <a:gd name="connsiteY47" fmla="*/ 438150 h 4219575"/>
              <a:gd name="connsiteX48" fmla="*/ 485775 w 2190750"/>
              <a:gd name="connsiteY48" fmla="*/ 542925 h 4219575"/>
              <a:gd name="connsiteX49" fmla="*/ 390525 w 2190750"/>
              <a:gd name="connsiteY49" fmla="*/ 638175 h 4219575"/>
              <a:gd name="connsiteX50" fmla="*/ 314325 w 2190750"/>
              <a:gd name="connsiteY50" fmla="*/ 752475 h 4219575"/>
              <a:gd name="connsiteX51" fmla="*/ 266700 w 2190750"/>
              <a:gd name="connsiteY51" fmla="*/ 847725 h 4219575"/>
              <a:gd name="connsiteX52" fmla="*/ 219075 w 2190750"/>
              <a:gd name="connsiteY52" fmla="*/ 895350 h 4219575"/>
              <a:gd name="connsiteX53" fmla="*/ 352425 w 2190750"/>
              <a:gd name="connsiteY53" fmla="*/ 1009650 h 4219575"/>
              <a:gd name="connsiteX54" fmla="*/ 352425 w 2190750"/>
              <a:gd name="connsiteY54" fmla="*/ 1009650 h 4219575"/>
              <a:gd name="connsiteX55" fmla="*/ 476250 w 2190750"/>
              <a:gd name="connsiteY55" fmla="*/ 1190625 h 4219575"/>
              <a:gd name="connsiteX56" fmla="*/ 561975 w 2190750"/>
              <a:gd name="connsiteY56" fmla="*/ 1343025 h 4219575"/>
              <a:gd name="connsiteX57" fmla="*/ 600075 w 2190750"/>
              <a:gd name="connsiteY57" fmla="*/ 1447800 h 4219575"/>
              <a:gd name="connsiteX58" fmla="*/ 638175 w 2190750"/>
              <a:gd name="connsiteY58" fmla="*/ 1609725 h 4219575"/>
              <a:gd name="connsiteX59" fmla="*/ 723900 w 2190750"/>
              <a:gd name="connsiteY59" fmla="*/ 1838325 h 4219575"/>
              <a:gd name="connsiteX60" fmla="*/ 838200 w 2190750"/>
              <a:gd name="connsiteY60" fmla="*/ 1962150 h 4219575"/>
              <a:gd name="connsiteX61" fmla="*/ 866775 w 2190750"/>
              <a:gd name="connsiteY61" fmla="*/ 2124075 h 4219575"/>
              <a:gd name="connsiteX62" fmla="*/ 962156 w 2190750"/>
              <a:gd name="connsiteY62" fmla="*/ 2275735 h 4219575"/>
              <a:gd name="connsiteX63" fmla="*/ 920815 w 2190750"/>
              <a:gd name="connsiteY63" fmla="*/ 2388230 h 4219575"/>
              <a:gd name="connsiteX64" fmla="*/ 1182397 w 2190750"/>
              <a:gd name="connsiteY64" fmla="*/ 2384912 h 4219575"/>
              <a:gd name="connsiteX65" fmla="*/ 1298637 w 2190750"/>
              <a:gd name="connsiteY65" fmla="*/ 2386458 h 4219575"/>
              <a:gd name="connsiteX66" fmla="*/ 1348682 w 2190750"/>
              <a:gd name="connsiteY66" fmla="*/ 2384193 h 4219575"/>
              <a:gd name="connsiteX67" fmla="*/ 1647825 w 2190750"/>
              <a:gd name="connsiteY67" fmla="*/ 2543175 h 4219575"/>
              <a:gd name="connsiteX68" fmla="*/ 1800225 w 2190750"/>
              <a:gd name="connsiteY68" fmla="*/ 2686050 h 4219575"/>
              <a:gd name="connsiteX69" fmla="*/ 1962150 w 2190750"/>
              <a:gd name="connsiteY69" fmla="*/ 2886075 h 4219575"/>
              <a:gd name="connsiteX70" fmla="*/ 2162175 w 2190750"/>
              <a:gd name="connsiteY70" fmla="*/ 3124200 h 4219575"/>
              <a:gd name="connsiteX71" fmla="*/ 2171700 w 2190750"/>
              <a:gd name="connsiteY71" fmla="*/ 3314700 h 4219575"/>
              <a:gd name="connsiteX72" fmla="*/ 2181225 w 2190750"/>
              <a:gd name="connsiteY72" fmla="*/ 3600450 h 4219575"/>
              <a:gd name="connsiteX73" fmla="*/ 2190750 w 2190750"/>
              <a:gd name="connsiteY73" fmla="*/ 3752850 h 4219575"/>
              <a:gd name="connsiteX74" fmla="*/ 2152650 w 2190750"/>
              <a:gd name="connsiteY74" fmla="*/ 3876675 h 4219575"/>
              <a:gd name="connsiteX75" fmla="*/ 2105025 w 2190750"/>
              <a:gd name="connsiteY75" fmla="*/ 3962400 h 4219575"/>
              <a:gd name="connsiteX76" fmla="*/ 2143125 w 2190750"/>
              <a:gd name="connsiteY76" fmla="*/ 4105275 h 4219575"/>
              <a:gd name="connsiteX77" fmla="*/ 2162175 w 2190750"/>
              <a:gd name="connsiteY77" fmla="*/ 4219575 h 4219575"/>
              <a:gd name="connsiteX78" fmla="*/ 1962150 w 2190750"/>
              <a:gd name="connsiteY78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55836 w 2190750"/>
              <a:gd name="connsiteY15" fmla="*/ 2362169 h 4219575"/>
              <a:gd name="connsiteX16" fmla="*/ 742957 w 2190750"/>
              <a:gd name="connsiteY16" fmla="*/ 2305959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517122 w 2190750"/>
              <a:gd name="connsiteY19" fmla="*/ 1897324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111631 w 2190750"/>
              <a:gd name="connsiteY26" fmla="*/ 1100821 h 4219575"/>
              <a:gd name="connsiteX27" fmla="*/ 142875 w 2190750"/>
              <a:gd name="connsiteY27" fmla="*/ 1057275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28575 w 2190750"/>
              <a:gd name="connsiteY30" fmla="*/ 847725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61975 w 2190750"/>
              <a:gd name="connsiteY55" fmla="*/ 1343025 h 4219575"/>
              <a:gd name="connsiteX56" fmla="*/ 600075 w 2190750"/>
              <a:gd name="connsiteY56" fmla="*/ 1447800 h 4219575"/>
              <a:gd name="connsiteX57" fmla="*/ 638175 w 2190750"/>
              <a:gd name="connsiteY57" fmla="*/ 1609725 h 4219575"/>
              <a:gd name="connsiteX58" fmla="*/ 723900 w 2190750"/>
              <a:gd name="connsiteY58" fmla="*/ 1838325 h 4219575"/>
              <a:gd name="connsiteX59" fmla="*/ 838200 w 2190750"/>
              <a:gd name="connsiteY59" fmla="*/ 1962150 h 4219575"/>
              <a:gd name="connsiteX60" fmla="*/ 866775 w 2190750"/>
              <a:gd name="connsiteY60" fmla="*/ 2124075 h 4219575"/>
              <a:gd name="connsiteX61" fmla="*/ 962156 w 2190750"/>
              <a:gd name="connsiteY61" fmla="*/ 2275735 h 4219575"/>
              <a:gd name="connsiteX62" fmla="*/ 920815 w 2190750"/>
              <a:gd name="connsiteY62" fmla="*/ 2388230 h 4219575"/>
              <a:gd name="connsiteX63" fmla="*/ 1182397 w 2190750"/>
              <a:gd name="connsiteY63" fmla="*/ 2384912 h 4219575"/>
              <a:gd name="connsiteX64" fmla="*/ 1298637 w 2190750"/>
              <a:gd name="connsiteY64" fmla="*/ 2386458 h 4219575"/>
              <a:gd name="connsiteX65" fmla="*/ 1348682 w 2190750"/>
              <a:gd name="connsiteY65" fmla="*/ 2384193 h 4219575"/>
              <a:gd name="connsiteX66" fmla="*/ 1647825 w 2190750"/>
              <a:gd name="connsiteY66" fmla="*/ 2543175 h 4219575"/>
              <a:gd name="connsiteX67" fmla="*/ 1800225 w 2190750"/>
              <a:gd name="connsiteY67" fmla="*/ 2686050 h 4219575"/>
              <a:gd name="connsiteX68" fmla="*/ 1962150 w 2190750"/>
              <a:gd name="connsiteY68" fmla="*/ 2886075 h 4219575"/>
              <a:gd name="connsiteX69" fmla="*/ 2162175 w 2190750"/>
              <a:gd name="connsiteY69" fmla="*/ 3124200 h 4219575"/>
              <a:gd name="connsiteX70" fmla="*/ 2171700 w 2190750"/>
              <a:gd name="connsiteY70" fmla="*/ 3314700 h 4219575"/>
              <a:gd name="connsiteX71" fmla="*/ 2181225 w 2190750"/>
              <a:gd name="connsiteY71" fmla="*/ 3600450 h 4219575"/>
              <a:gd name="connsiteX72" fmla="*/ 2190750 w 2190750"/>
              <a:gd name="connsiteY72" fmla="*/ 3752850 h 4219575"/>
              <a:gd name="connsiteX73" fmla="*/ 2152650 w 2190750"/>
              <a:gd name="connsiteY73" fmla="*/ 3876675 h 4219575"/>
              <a:gd name="connsiteX74" fmla="*/ 2105025 w 2190750"/>
              <a:gd name="connsiteY74" fmla="*/ 3962400 h 4219575"/>
              <a:gd name="connsiteX75" fmla="*/ 2143125 w 2190750"/>
              <a:gd name="connsiteY75" fmla="*/ 4105275 h 4219575"/>
              <a:gd name="connsiteX76" fmla="*/ 2162175 w 2190750"/>
              <a:gd name="connsiteY76" fmla="*/ 4219575 h 4219575"/>
              <a:gd name="connsiteX77" fmla="*/ 1962150 w 2190750"/>
              <a:gd name="connsiteY77" fmla="*/ 4219575 h 4219575"/>
              <a:gd name="connsiteX0" fmla="*/ 1876425 w 2190750"/>
              <a:gd name="connsiteY0" fmla="*/ 4191000 h 4219575"/>
              <a:gd name="connsiteX1" fmla="*/ 1838325 w 2190750"/>
              <a:gd name="connsiteY1" fmla="*/ 3952875 h 4219575"/>
              <a:gd name="connsiteX2" fmla="*/ 1905000 w 2190750"/>
              <a:gd name="connsiteY2" fmla="*/ 3810000 h 4219575"/>
              <a:gd name="connsiteX3" fmla="*/ 1971675 w 2190750"/>
              <a:gd name="connsiteY3" fmla="*/ 3686175 h 4219575"/>
              <a:gd name="connsiteX4" fmla="*/ 2000250 w 2190750"/>
              <a:gd name="connsiteY4" fmla="*/ 3476625 h 4219575"/>
              <a:gd name="connsiteX5" fmla="*/ 1971675 w 2190750"/>
              <a:gd name="connsiteY5" fmla="*/ 3257550 h 4219575"/>
              <a:gd name="connsiteX6" fmla="*/ 1866900 w 2190750"/>
              <a:gd name="connsiteY6" fmla="*/ 3019425 h 4219575"/>
              <a:gd name="connsiteX7" fmla="*/ 1704975 w 2190750"/>
              <a:gd name="connsiteY7" fmla="*/ 2809875 h 4219575"/>
              <a:gd name="connsiteX8" fmla="*/ 1543050 w 2190750"/>
              <a:gd name="connsiteY8" fmla="*/ 2714625 h 4219575"/>
              <a:gd name="connsiteX9" fmla="*/ 1409700 w 2190750"/>
              <a:gd name="connsiteY9" fmla="*/ 2676525 h 4219575"/>
              <a:gd name="connsiteX10" fmla="*/ 1200150 w 2190750"/>
              <a:gd name="connsiteY10" fmla="*/ 2590800 h 4219575"/>
              <a:gd name="connsiteX11" fmla="*/ 1047750 w 2190750"/>
              <a:gd name="connsiteY11" fmla="*/ 2543175 h 4219575"/>
              <a:gd name="connsiteX12" fmla="*/ 936187 w 2190750"/>
              <a:gd name="connsiteY12" fmla="*/ 2494749 h 4219575"/>
              <a:gd name="connsiteX13" fmla="*/ 695939 w 2190750"/>
              <a:gd name="connsiteY13" fmla="*/ 2515959 h 4219575"/>
              <a:gd name="connsiteX14" fmla="*/ 600431 w 2190750"/>
              <a:gd name="connsiteY14" fmla="*/ 2442147 h 4219575"/>
              <a:gd name="connsiteX15" fmla="*/ 655836 w 2190750"/>
              <a:gd name="connsiteY15" fmla="*/ 2362169 h 4219575"/>
              <a:gd name="connsiteX16" fmla="*/ 742957 w 2190750"/>
              <a:gd name="connsiteY16" fmla="*/ 2305959 h 4219575"/>
              <a:gd name="connsiteX17" fmla="*/ 647700 w 2190750"/>
              <a:gd name="connsiteY17" fmla="*/ 2143125 h 4219575"/>
              <a:gd name="connsiteX18" fmla="*/ 561975 w 2190750"/>
              <a:gd name="connsiteY18" fmla="*/ 2028825 h 4219575"/>
              <a:gd name="connsiteX19" fmla="*/ 517122 w 2190750"/>
              <a:gd name="connsiteY19" fmla="*/ 1897324 h 4219575"/>
              <a:gd name="connsiteX20" fmla="*/ 447675 w 2190750"/>
              <a:gd name="connsiteY20" fmla="*/ 1666875 h 4219575"/>
              <a:gd name="connsiteX21" fmla="*/ 409575 w 2190750"/>
              <a:gd name="connsiteY21" fmla="*/ 1428750 h 4219575"/>
              <a:gd name="connsiteX22" fmla="*/ 361950 w 2190750"/>
              <a:gd name="connsiteY22" fmla="*/ 1333500 h 4219575"/>
              <a:gd name="connsiteX23" fmla="*/ 361950 w 2190750"/>
              <a:gd name="connsiteY23" fmla="*/ 1219200 h 4219575"/>
              <a:gd name="connsiteX24" fmla="*/ 361950 w 2190750"/>
              <a:gd name="connsiteY24" fmla="*/ 1219200 h 4219575"/>
              <a:gd name="connsiteX25" fmla="*/ 209550 w 2190750"/>
              <a:gd name="connsiteY25" fmla="*/ 1133475 h 4219575"/>
              <a:gd name="connsiteX26" fmla="*/ 111631 w 2190750"/>
              <a:gd name="connsiteY26" fmla="*/ 1100821 h 4219575"/>
              <a:gd name="connsiteX27" fmla="*/ 49922 w 2190750"/>
              <a:gd name="connsiteY27" fmla="*/ 1077310 h 4219575"/>
              <a:gd name="connsiteX28" fmla="*/ 38100 w 2190750"/>
              <a:gd name="connsiteY28" fmla="*/ 990600 h 4219575"/>
              <a:gd name="connsiteX29" fmla="*/ 0 w 2190750"/>
              <a:gd name="connsiteY29" fmla="*/ 933450 h 4219575"/>
              <a:gd name="connsiteX30" fmla="*/ 28575 w 2190750"/>
              <a:gd name="connsiteY30" fmla="*/ 847725 h 4219575"/>
              <a:gd name="connsiteX31" fmla="*/ 114300 w 2190750"/>
              <a:gd name="connsiteY31" fmla="*/ 781050 h 4219575"/>
              <a:gd name="connsiteX32" fmla="*/ 152400 w 2190750"/>
              <a:gd name="connsiteY32" fmla="*/ 723900 h 4219575"/>
              <a:gd name="connsiteX33" fmla="*/ 161925 w 2190750"/>
              <a:gd name="connsiteY33" fmla="*/ 647700 h 4219575"/>
              <a:gd name="connsiteX34" fmla="*/ 228600 w 2190750"/>
              <a:gd name="connsiteY34" fmla="*/ 561975 h 4219575"/>
              <a:gd name="connsiteX35" fmla="*/ 304800 w 2190750"/>
              <a:gd name="connsiteY35" fmla="*/ 514350 h 4219575"/>
              <a:gd name="connsiteX36" fmla="*/ 390525 w 2190750"/>
              <a:gd name="connsiteY36" fmla="*/ 419100 h 4219575"/>
              <a:gd name="connsiteX37" fmla="*/ 409575 w 2190750"/>
              <a:gd name="connsiteY37" fmla="*/ 314325 h 4219575"/>
              <a:gd name="connsiteX38" fmla="*/ 390525 w 2190750"/>
              <a:gd name="connsiteY38" fmla="*/ 257175 h 4219575"/>
              <a:gd name="connsiteX39" fmla="*/ 371475 w 2190750"/>
              <a:gd name="connsiteY39" fmla="*/ 219075 h 4219575"/>
              <a:gd name="connsiteX40" fmla="*/ 304800 w 2190750"/>
              <a:gd name="connsiteY40" fmla="*/ 133350 h 4219575"/>
              <a:gd name="connsiteX41" fmla="*/ 333375 w 2190750"/>
              <a:gd name="connsiteY41" fmla="*/ 57150 h 4219575"/>
              <a:gd name="connsiteX42" fmla="*/ 447675 w 2190750"/>
              <a:gd name="connsiteY42" fmla="*/ 0 h 4219575"/>
              <a:gd name="connsiteX43" fmla="*/ 581025 w 2190750"/>
              <a:gd name="connsiteY43" fmla="*/ 57150 h 4219575"/>
              <a:gd name="connsiteX44" fmla="*/ 609600 w 2190750"/>
              <a:gd name="connsiteY44" fmla="*/ 180975 h 4219575"/>
              <a:gd name="connsiteX45" fmla="*/ 571500 w 2190750"/>
              <a:gd name="connsiteY45" fmla="*/ 314325 h 4219575"/>
              <a:gd name="connsiteX46" fmla="*/ 561975 w 2190750"/>
              <a:gd name="connsiteY46" fmla="*/ 438150 h 4219575"/>
              <a:gd name="connsiteX47" fmla="*/ 485775 w 2190750"/>
              <a:gd name="connsiteY47" fmla="*/ 542925 h 4219575"/>
              <a:gd name="connsiteX48" fmla="*/ 390525 w 2190750"/>
              <a:gd name="connsiteY48" fmla="*/ 638175 h 4219575"/>
              <a:gd name="connsiteX49" fmla="*/ 314325 w 2190750"/>
              <a:gd name="connsiteY49" fmla="*/ 752475 h 4219575"/>
              <a:gd name="connsiteX50" fmla="*/ 266700 w 2190750"/>
              <a:gd name="connsiteY50" fmla="*/ 847725 h 4219575"/>
              <a:gd name="connsiteX51" fmla="*/ 219075 w 2190750"/>
              <a:gd name="connsiteY51" fmla="*/ 895350 h 4219575"/>
              <a:gd name="connsiteX52" fmla="*/ 352425 w 2190750"/>
              <a:gd name="connsiteY52" fmla="*/ 1009650 h 4219575"/>
              <a:gd name="connsiteX53" fmla="*/ 352425 w 2190750"/>
              <a:gd name="connsiteY53" fmla="*/ 1009650 h 4219575"/>
              <a:gd name="connsiteX54" fmla="*/ 476250 w 2190750"/>
              <a:gd name="connsiteY54" fmla="*/ 1190625 h 4219575"/>
              <a:gd name="connsiteX55" fmla="*/ 561975 w 2190750"/>
              <a:gd name="connsiteY55" fmla="*/ 1343025 h 4219575"/>
              <a:gd name="connsiteX56" fmla="*/ 600075 w 2190750"/>
              <a:gd name="connsiteY56" fmla="*/ 1447800 h 4219575"/>
              <a:gd name="connsiteX57" fmla="*/ 638175 w 2190750"/>
              <a:gd name="connsiteY57" fmla="*/ 1609725 h 4219575"/>
              <a:gd name="connsiteX58" fmla="*/ 723900 w 2190750"/>
              <a:gd name="connsiteY58" fmla="*/ 1838325 h 4219575"/>
              <a:gd name="connsiteX59" fmla="*/ 838200 w 2190750"/>
              <a:gd name="connsiteY59" fmla="*/ 1962150 h 4219575"/>
              <a:gd name="connsiteX60" fmla="*/ 866775 w 2190750"/>
              <a:gd name="connsiteY60" fmla="*/ 2124075 h 4219575"/>
              <a:gd name="connsiteX61" fmla="*/ 962156 w 2190750"/>
              <a:gd name="connsiteY61" fmla="*/ 2275735 h 4219575"/>
              <a:gd name="connsiteX62" fmla="*/ 920815 w 2190750"/>
              <a:gd name="connsiteY62" fmla="*/ 2388230 h 4219575"/>
              <a:gd name="connsiteX63" fmla="*/ 1182397 w 2190750"/>
              <a:gd name="connsiteY63" fmla="*/ 2384912 h 4219575"/>
              <a:gd name="connsiteX64" fmla="*/ 1298637 w 2190750"/>
              <a:gd name="connsiteY64" fmla="*/ 2386458 h 4219575"/>
              <a:gd name="connsiteX65" fmla="*/ 1348682 w 2190750"/>
              <a:gd name="connsiteY65" fmla="*/ 2384193 h 4219575"/>
              <a:gd name="connsiteX66" fmla="*/ 1647825 w 2190750"/>
              <a:gd name="connsiteY66" fmla="*/ 2543175 h 4219575"/>
              <a:gd name="connsiteX67" fmla="*/ 1800225 w 2190750"/>
              <a:gd name="connsiteY67" fmla="*/ 2686050 h 4219575"/>
              <a:gd name="connsiteX68" fmla="*/ 1962150 w 2190750"/>
              <a:gd name="connsiteY68" fmla="*/ 2886075 h 4219575"/>
              <a:gd name="connsiteX69" fmla="*/ 2162175 w 2190750"/>
              <a:gd name="connsiteY69" fmla="*/ 3124200 h 4219575"/>
              <a:gd name="connsiteX70" fmla="*/ 2171700 w 2190750"/>
              <a:gd name="connsiteY70" fmla="*/ 3314700 h 4219575"/>
              <a:gd name="connsiteX71" fmla="*/ 2181225 w 2190750"/>
              <a:gd name="connsiteY71" fmla="*/ 3600450 h 4219575"/>
              <a:gd name="connsiteX72" fmla="*/ 2190750 w 2190750"/>
              <a:gd name="connsiteY72" fmla="*/ 3752850 h 4219575"/>
              <a:gd name="connsiteX73" fmla="*/ 2152650 w 2190750"/>
              <a:gd name="connsiteY73" fmla="*/ 3876675 h 4219575"/>
              <a:gd name="connsiteX74" fmla="*/ 2105025 w 2190750"/>
              <a:gd name="connsiteY74" fmla="*/ 3962400 h 4219575"/>
              <a:gd name="connsiteX75" fmla="*/ 2143125 w 2190750"/>
              <a:gd name="connsiteY75" fmla="*/ 4105275 h 4219575"/>
              <a:gd name="connsiteX76" fmla="*/ 2162175 w 2190750"/>
              <a:gd name="connsiteY76" fmla="*/ 4219575 h 4219575"/>
              <a:gd name="connsiteX77" fmla="*/ 1962150 w 2190750"/>
              <a:gd name="connsiteY77" fmla="*/ 4219575 h 4219575"/>
              <a:gd name="connsiteX0" fmla="*/ 1847850 w 2162175"/>
              <a:gd name="connsiteY0" fmla="*/ 4191000 h 4219575"/>
              <a:gd name="connsiteX1" fmla="*/ 1809750 w 2162175"/>
              <a:gd name="connsiteY1" fmla="*/ 3952875 h 4219575"/>
              <a:gd name="connsiteX2" fmla="*/ 1876425 w 2162175"/>
              <a:gd name="connsiteY2" fmla="*/ 3810000 h 4219575"/>
              <a:gd name="connsiteX3" fmla="*/ 1943100 w 2162175"/>
              <a:gd name="connsiteY3" fmla="*/ 3686175 h 4219575"/>
              <a:gd name="connsiteX4" fmla="*/ 1971675 w 2162175"/>
              <a:gd name="connsiteY4" fmla="*/ 3476625 h 4219575"/>
              <a:gd name="connsiteX5" fmla="*/ 1943100 w 2162175"/>
              <a:gd name="connsiteY5" fmla="*/ 3257550 h 4219575"/>
              <a:gd name="connsiteX6" fmla="*/ 1838325 w 2162175"/>
              <a:gd name="connsiteY6" fmla="*/ 3019425 h 4219575"/>
              <a:gd name="connsiteX7" fmla="*/ 1676400 w 2162175"/>
              <a:gd name="connsiteY7" fmla="*/ 2809875 h 4219575"/>
              <a:gd name="connsiteX8" fmla="*/ 1514475 w 2162175"/>
              <a:gd name="connsiteY8" fmla="*/ 2714625 h 4219575"/>
              <a:gd name="connsiteX9" fmla="*/ 1381125 w 2162175"/>
              <a:gd name="connsiteY9" fmla="*/ 2676525 h 4219575"/>
              <a:gd name="connsiteX10" fmla="*/ 1171575 w 2162175"/>
              <a:gd name="connsiteY10" fmla="*/ 2590800 h 4219575"/>
              <a:gd name="connsiteX11" fmla="*/ 1019175 w 2162175"/>
              <a:gd name="connsiteY11" fmla="*/ 2543175 h 4219575"/>
              <a:gd name="connsiteX12" fmla="*/ 907612 w 2162175"/>
              <a:gd name="connsiteY12" fmla="*/ 2494749 h 4219575"/>
              <a:gd name="connsiteX13" fmla="*/ 667364 w 2162175"/>
              <a:gd name="connsiteY13" fmla="*/ 2515959 h 4219575"/>
              <a:gd name="connsiteX14" fmla="*/ 571856 w 2162175"/>
              <a:gd name="connsiteY14" fmla="*/ 2442147 h 4219575"/>
              <a:gd name="connsiteX15" fmla="*/ 627261 w 2162175"/>
              <a:gd name="connsiteY15" fmla="*/ 2362169 h 4219575"/>
              <a:gd name="connsiteX16" fmla="*/ 714382 w 2162175"/>
              <a:gd name="connsiteY16" fmla="*/ 2305959 h 4219575"/>
              <a:gd name="connsiteX17" fmla="*/ 619125 w 2162175"/>
              <a:gd name="connsiteY17" fmla="*/ 2143125 h 4219575"/>
              <a:gd name="connsiteX18" fmla="*/ 533400 w 2162175"/>
              <a:gd name="connsiteY18" fmla="*/ 2028825 h 4219575"/>
              <a:gd name="connsiteX19" fmla="*/ 488547 w 2162175"/>
              <a:gd name="connsiteY19" fmla="*/ 1897324 h 4219575"/>
              <a:gd name="connsiteX20" fmla="*/ 419100 w 2162175"/>
              <a:gd name="connsiteY20" fmla="*/ 1666875 h 4219575"/>
              <a:gd name="connsiteX21" fmla="*/ 381000 w 2162175"/>
              <a:gd name="connsiteY21" fmla="*/ 1428750 h 4219575"/>
              <a:gd name="connsiteX22" fmla="*/ 333375 w 2162175"/>
              <a:gd name="connsiteY22" fmla="*/ 1333500 h 4219575"/>
              <a:gd name="connsiteX23" fmla="*/ 333375 w 2162175"/>
              <a:gd name="connsiteY23" fmla="*/ 1219200 h 4219575"/>
              <a:gd name="connsiteX24" fmla="*/ 333375 w 2162175"/>
              <a:gd name="connsiteY24" fmla="*/ 1219200 h 4219575"/>
              <a:gd name="connsiteX25" fmla="*/ 180975 w 2162175"/>
              <a:gd name="connsiteY25" fmla="*/ 1133475 h 4219575"/>
              <a:gd name="connsiteX26" fmla="*/ 83056 w 2162175"/>
              <a:gd name="connsiteY26" fmla="*/ 1100821 h 4219575"/>
              <a:gd name="connsiteX27" fmla="*/ 21347 w 2162175"/>
              <a:gd name="connsiteY27" fmla="*/ 1077310 h 4219575"/>
              <a:gd name="connsiteX28" fmla="*/ 9525 w 2162175"/>
              <a:gd name="connsiteY28" fmla="*/ 990600 h 4219575"/>
              <a:gd name="connsiteX29" fmla="*/ 0 w 2162175"/>
              <a:gd name="connsiteY29" fmla="*/ 847725 h 4219575"/>
              <a:gd name="connsiteX30" fmla="*/ 85725 w 2162175"/>
              <a:gd name="connsiteY30" fmla="*/ 781050 h 4219575"/>
              <a:gd name="connsiteX31" fmla="*/ 123825 w 2162175"/>
              <a:gd name="connsiteY31" fmla="*/ 723900 h 4219575"/>
              <a:gd name="connsiteX32" fmla="*/ 133350 w 2162175"/>
              <a:gd name="connsiteY32" fmla="*/ 647700 h 4219575"/>
              <a:gd name="connsiteX33" fmla="*/ 200025 w 2162175"/>
              <a:gd name="connsiteY33" fmla="*/ 561975 h 4219575"/>
              <a:gd name="connsiteX34" fmla="*/ 276225 w 2162175"/>
              <a:gd name="connsiteY34" fmla="*/ 514350 h 4219575"/>
              <a:gd name="connsiteX35" fmla="*/ 361950 w 2162175"/>
              <a:gd name="connsiteY35" fmla="*/ 419100 h 4219575"/>
              <a:gd name="connsiteX36" fmla="*/ 381000 w 2162175"/>
              <a:gd name="connsiteY36" fmla="*/ 314325 h 4219575"/>
              <a:gd name="connsiteX37" fmla="*/ 361950 w 2162175"/>
              <a:gd name="connsiteY37" fmla="*/ 257175 h 4219575"/>
              <a:gd name="connsiteX38" fmla="*/ 342900 w 2162175"/>
              <a:gd name="connsiteY38" fmla="*/ 219075 h 4219575"/>
              <a:gd name="connsiteX39" fmla="*/ 276225 w 2162175"/>
              <a:gd name="connsiteY39" fmla="*/ 133350 h 4219575"/>
              <a:gd name="connsiteX40" fmla="*/ 304800 w 2162175"/>
              <a:gd name="connsiteY40" fmla="*/ 57150 h 4219575"/>
              <a:gd name="connsiteX41" fmla="*/ 419100 w 2162175"/>
              <a:gd name="connsiteY41" fmla="*/ 0 h 4219575"/>
              <a:gd name="connsiteX42" fmla="*/ 552450 w 2162175"/>
              <a:gd name="connsiteY42" fmla="*/ 57150 h 4219575"/>
              <a:gd name="connsiteX43" fmla="*/ 581025 w 2162175"/>
              <a:gd name="connsiteY43" fmla="*/ 180975 h 4219575"/>
              <a:gd name="connsiteX44" fmla="*/ 542925 w 2162175"/>
              <a:gd name="connsiteY44" fmla="*/ 314325 h 4219575"/>
              <a:gd name="connsiteX45" fmla="*/ 533400 w 2162175"/>
              <a:gd name="connsiteY45" fmla="*/ 438150 h 4219575"/>
              <a:gd name="connsiteX46" fmla="*/ 457200 w 2162175"/>
              <a:gd name="connsiteY46" fmla="*/ 542925 h 4219575"/>
              <a:gd name="connsiteX47" fmla="*/ 361950 w 2162175"/>
              <a:gd name="connsiteY47" fmla="*/ 638175 h 4219575"/>
              <a:gd name="connsiteX48" fmla="*/ 285750 w 2162175"/>
              <a:gd name="connsiteY48" fmla="*/ 752475 h 4219575"/>
              <a:gd name="connsiteX49" fmla="*/ 238125 w 2162175"/>
              <a:gd name="connsiteY49" fmla="*/ 847725 h 4219575"/>
              <a:gd name="connsiteX50" fmla="*/ 190500 w 2162175"/>
              <a:gd name="connsiteY50" fmla="*/ 895350 h 4219575"/>
              <a:gd name="connsiteX51" fmla="*/ 323850 w 2162175"/>
              <a:gd name="connsiteY51" fmla="*/ 1009650 h 4219575"/>
              <a:gd name="connsiteX52" fmla="*/ 323850 w 2162175"/>
              <a:gd name="connsiteY52" fmla="*/ 1009650 h 4219575"/>
              <a:gd name="connsiteX53" fmla="*/ 447675 w 2162175"/>
              <a:gd name="connsiteY53" fmla="*/ 1190625 h 4219575"/>
              <a:gd name="connsiteX54" fmla="*/ 533400 w 2162175"/>
              <a:gd name="connsiteY54" fmla="*/ 1343025 h 4219575"/>
              <a:gd name="connsiteX55" fmla="*/ 571500 w 2162175"/>
              <a:gd name="connsiteY55" fmla="*/ 1447800 h 4219575"/>
              <a:gd name="connsiteX56" fmla="*/ 609600 w 2162175"/>
              <a:gd name="connsiteY56" fmla="*/ 1609725 h 4219575"/>
              <a:gd name="connsiteX57" fmla="*/ 695325 w 2162175"/>
              <a:gd name="connsiteY57" fmla="*/ 1838325 h 4219575"/>
              <a:gd name="connsiteX58" fmla="*/ 809625 w 2162175"/>
              <a:gd name="connsiteY58" fmla="*/ 1962150 h 4219575"/>
              <a:gd name="connsiteX59" fmla="*/ 838200 w 2162175"/>
              <a:gd name="connsiteY59" fmla="*/ 2124075 h 4219575"/>
              <a:gd name="connsiteX60" fmla="*/ 933581 w 2162175"/>
              <a:gd name="connsiteY60" fmla="*/ 2275735 h 4219575"/>
              <a:gd name="connsiteX61" fmla="*/ 892240 w 2162175"/>
              <a:gd name="connsiteY61" fmla="*/ 2388230 h 4219575"/>
              <a:gd name="connsiteX62" fmla="*/ 1153822 w 2162175"/>
              <a:gd name="connsiteY62" fmla="*/ 2384912 h 4219575"/>
              <a:gd name="connsiteX63" fmla="*/ 1270062 w 2162175"/>
              <a:gd name="connsiteY63" fmla="*/ 2386458 h 4219575"/>
              <a:gd name="connsiteX64" fmla="*/ 1320107 w 2162175"/>
              <a:gd name="connsiteY64" fmla="*/ 2384193 h 4219575"/>
              <a:gd name="connsiteX65" fmla="*/ 1619250 w 2162175"/>
              <a:gd name="connsiteY65" fmla="*/ 2543175 h 4219575"/>
              <a:gd name="connsiteX66" fmla="*/ 1771650 w 2162175"/>
              <a:gd name="connsiteY66" fmla="*/ 2686050 h 4219575"/>
              <a:gd name="connsiteX67" fmla="*/ 1933575 w 2162175"/>
              <a:gd name="connsiteY67" fmla="*/ 2886075 h 4219575"/>
              <a:gd name="connsiteX68" fmla="*/ 2133600 w 2162175"/>
              <a:gd name="connsiteY68" fmla="*/ 3124200 h 4219575"/>
              <a:gd name="connsiteX69" fmla="*/ 2143125 w 2162175"/>
              <a:gd name="connsiteY69" fmla="*/ 3314700 h 4219575"/>
              <a:gd name="connsiteX70" fmla="*/ 2152650 w 2162175"/>
              <a:gd name="connsiteY70" fmla="*/ 3600450 h 4219575"/>
              <a:gd name="connsiteX71" fmla="*/ 2162175 w 2162175"/>
              <a:gd name="connsiteY71" fmla="*/ 3752850 h 4219575"/>
              <a:gd name="connsiteX72" fmla="*/ 2124075 w 2162175"/>
              <a:gd name="connsiteY72" fmla="*/ 3876675 h 4219575"/>
              <a:gd name="connsiteX73" fmla="*/ 2076450 w 2162175"/>
              <a:gd name="connsiteY73" fmla="*/ 3962400 h 4219575"/>
              <a:gd name="connsiteX74" fmla="*/ 2114550 w 2162175"/>
              <a:gd name="connsiteY74" fmla="*/ 4105275 h 4219575"/>
              <a:gd name="connsiteX75" fmla="*/ 2133600 w 2162175"/>
              <a:gd name="connsiteY75" fmla="*/ 4219575 h 4219575"/>
              <a:gd name="connsiteX76" fmla="*/ 1933575 w 2162175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933575 w 2152650"/>
              <a:gd name="connsiteY3" fmla="*/ 3686175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23850 w 2152650"/>
              <a:gd name="connsiteY23" fmla="*/ 1219200 h 4219575"/>
              <a:gd name="connsiteX24" fmla="*/ 323850 w 2152650"/>
              <a:gd name="connsiteY24" fmla="*/ 1219200 h 4219575"/>
              <a:gd name="connsiteX25" fmla="*/ 171450 w 2152650"/>
              <a:gd name="connsiteY25" fmla="*/ 1133475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28600 w 2152650"/>
              <a:gd name="connsiteY49" fmla="*/ 847725 h 4219575"/>
              <a:gd name="connsiteX50" fmla="*/ 180975 w 2152650"/>
              <a:gd name="connsiteY50" fmla="*/ 895350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762125 w 2152650"/>
              <a:gd name="connsiteY66" fmla="*/ 2686050 h 4219575"/>
              <a:gd name="connsiteX67" fmla="*/ 1924050 w 2152650"/>
              <a:gd name="connsiteY67" fmla="*/ 2886075 h 4219575"/>
              <a:gd name="connsiteX68" fmla="*/ 2124075 w 2152650"/>
              <a:gd name="connsiteY68" fmla="*/ 3124200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933575 w 2152650"/>
              <a:gd name="connsiteY3" fmla="*/ 3686175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23850 w 2152650"/>
              <a:gd name="connsiteY23" fmla="*/ 1219200 h 4219575"/>
              <a:gd name="connsiteX24" fmla="*/ 323850 w 2152650"/>
              <a:gd name="connsiteY24" fmla="*/ 1219200 h 4219575"/>
              <a:gd name="connsiteX25" fmla="*/ 171450 w 2152650"/>
              <a:gd name="connsiteY25" fmla="*/ 1133475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69635 w 2152650"/>
              <a:gd name="connsiteY49" fmla="*/ 869626 h 4219575"/>
              <a:gd name="connsiteX50" fmla="*/ 180975 w 2152650"/>
              <a:gd name="connsiteY50" fmla="*/ 895350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762125 w 2152650"/>
              <a:gd name="connsiteY66" fmla="*/ 2686050 h 4219575"/>
              <a:gd name="connsiteX67" fmla="*/ 1924050 w 2152650"/>
              <a:gd name="connsiteY67" fmla="*/ 2886075 h 4219575"/>
              <a:gd name="connsiteX68" fmla="*/ 2124075 w 2152650"/>
              <a:gd name="connsiteY68" fmla="*/ 3124200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933575 w 2152650"/>
              <a:gd name="connsiteY3" fmla="*/ 3686175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23850 w 2152650"/>
              <a:gd name="connsiteY23" fmla="*/ 1219200 h 4219575"/>
              <a:gd name="connsiteX24" fmla="*/ 323850 w 2152650"/>
              <a:gd name="connsiteY24" fmla="*/ 1219200 h 4219575"/>
              <a:gd name="connsiteX25" fmla="*/ 171450 w 2152650"/>
              <a:gd name="connsiteY25" fmla="*/ 1133475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69635 w 2152650"/>
              <a:gd name="connsiteY49" fmla="*/ 869626 h 4219575"/>
              <a:gd name="connsiteX50" fmla="*/ 226788 w 2152650"/>
              <a:gd name="connsiteY50" fmla="*/ 920730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762125 w 2152650"/>
              <a:gd name="connsiteY66" fmla="*/ 2686050 h 4219575"/>
              <a:gd name="connsiteX67" fmla="*/ 1924050 w 2152650"/>
              <a:gd name="connsiteY67" fmla="*/ 2886075 h 4219575"/>
              <a:gd name="connsiteX68" fmla="*/ 2124075 w 2152650"/>
              <a:gd name="connsiteY68" fmla="*/ 3124200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933575 w 2152650"/>
              <a:gd name="connsiteY3" fmla="*/ 3686175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23850 w 2152650"/>
              <a:gd name="connsiteY23" fmla="*/ 1219200 h 4219575"/>
              <a:gd name="connsiteX24" fmla="*/ 271768 w 2152650"/>
              <a:gd name="connsiteY24" fmla="*/ 1241084 h 4219575"/>
              <a:gd name="connsiteX25" fmla="*/ 171450 w 2152650"/>
              <a:gd name="connsiteY25" fmla="*/ 1133475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69635 w 2152650"/>
              <a:gd name="connsiteY49" fmla="*/ 869626 h 4219575"/>
              <a:gd name="connsiteX50" fmla="*/ 226788 w 2152650"/>
              <a:gd name="connsiteY50" fmla="*/ 920730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762125 w 2152650"/>
              <a:gd name="connsiteY66" fmla="*/ 2686050 h 4219575"/>
              <a:gd name="connsiteX67" fmla="*/ 1924050 w 2152650"/>
              <a:gd name="connsiteY67" fmla="*/ 2886075 h 4219575"/>
              <a:gd name="connsiteX68" fmla="*/ 2124075 w 2152650"/>
              <a:gd name="connsiteY68" fmla="*/ 3124200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933575 w 2152650"/>
              <a:gd name="connsiteY3" fmla="*/ 3686175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23850 w 2152650"/>
              <a:gd name="connsiteY23" fmla="*/ 1219200 h 4219575"/>
              <a:gd name="connsiteX24" fmla="*/ 271768 w 2152650"/>
              <a:gd name="connsiteY24" fmla="*/ 1241084 h 4219575"/>
              <a:gd name="connsiteX25" fmla="*/ 168973 w 2152650"/>
              <a:gd name="connsiteY25" fmla="*/ 1179513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69635 w 2152650"/>
              <a:gd name="connsiteY49" fmla="*/ 869626 h 4219575"/>
              <a:gd name="connsiteX50" fmla="*/ 226788 w 2152650"/>
              <a:gd name="connsiteY50" fmla="*/ 920730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762125 w 2152650"/>
              <a:gd name="connsiteY66" fmla="*/ 2686050 h 4219575"/>
              <a:gd name="connsiteX67" fmla="*/ 1924050 w 2152650"/>
              <a:gd name="connsiteY67" fmla="*/ 2886075 h 4219575"/>
              <a:gd name="connsiteX68" fmla="*/ 2124075 w 2152650"/>
              <a:gd name="connsiteY68" fmla="*/ 3124200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933575 w 2152650"/>
              <a:gd name="connsiteY3" fmla="*/ 3686175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08186 w 2152650"/>
              <a:gd name="connsiteY23" fmla="*/ 1279559 h 4219575"/>
              <a:gd name="connsiteX24" fmla="*/ 271768 w 2152650"/>
              <a:gd name="connsiteY24" fmla="*/ 1241084 h 4219575"/>
              <a:gd name="connsiteX25" fmla="*/ 168973 w 2152650"/>
              <a:gd name="connsiteY25" fmla="*/ 1179513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69635 w 2152650"/>
              <a:gd name="connsiteY49" fmla="*/ 869626 h 4219575"/>
              <a:gd name="connsiteX50" fmla="*/ 226788 w 2152650"/>
              <a:gd name="connsiteY50" fmla="*/ 920730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762125 w 2152650"/>
              <a:gd name="connsiteY66" fmla="*/ 2686050 h 4219575"/>
              <a:gd name="connsiteX67" fmla="*/ 1924050 w 2152650"/>
              <a:gd name="connsiteY67" fmla="*/ 2886075 h 4219575"/>
              <a:gd name="connsiteX68" fmla="*/ 2124075 w 2152650"/>
              <a:gd name="connsiteY68" fmla="*/ 3124200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933575 w 2152650"/>
              <a:gd name="connsiteY3" fmla="*/ 3686175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08186 w 2152650"/>
              <a:gd name="connsiteY23" fmla="*/ 1279559 h 4219575"/>
              <a:gd name="connsiteX24" fmla="*/ 271768 w 2152650"/>
              <a:gd name="connsiteY24" fmla="*/ 1241084 h 4219575"/>
              <a:gd name="connsiteX25" fmla="*/ 168973 w 2152650"/>
              <a:gd name="connsiteY25" fmla="*/ 1179513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40799 w 2152650"/>
              <a:gd name="connsiteY49" fmla="*/ 828698 h 4219575"/>
              <a:gd name="connsiteX50" fmla="*/ 226788 w 2152650"/>
              <a:gd name="connsiteY50" fmla="*/ 920730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762125 w 2152650"/>
              <a:gd name="connsiteY66" fmla="*/ 2686050 h 4219575"/>
              <a:gd name="connsiteX67" fmla="*/ 1924050 w 2152650"/>
              <a:gd name="connsiteY67" fmla="*/ 2886075 h 4219575"/>
              <a:gd name="connsiteX68" fmla="*/ 2124075 w 2152650"/>
              <a:gd name="connsiteY68" fmla="*/ 3124200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933575 w 2152650"/>
              <a:gd name="connsiteY3" fmla="*/ 3686175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08186 w 2152650"/>
              <a:gd name="connsiteY23" fmla="*/ 1279559 h 4219575"/>
              <a:gd name="connsiteX24" fmla="*/ 271768 w 2152650"/>
              <a:gd name="connsiteY24" fmla="*/ 1241084 h 4219575"/>
              <a:gd name="connsiteX25" fmla="*/ 168973 w 2152650"/>
              <a:gd name="connsiteY25" fmla="*/ 1179513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40799 w 2152650"/>
              <a:gd name="connsiteY49" fmla="*/ 828698 h 4219575"/>
              <a:gd name="connsiteX50" fmla="*/ 230903 w 2152650"/>
              <a:gd name="connsiteY50" fmla="*/ 959608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762125 w 2152650"/>
              <a:gd name="connsiteY66" fmla="*/ 2686050 h 4219575"/>
              <a:gd name="connsiteX67" fmla="*/ 1924050 w 2152650"/>
              <a:gd name="connsiteY67" fmla="*/ 2886075 h 4219575"/>
              <a:gd name="connsiteX68" fmla="*/ 2124075 w 2152650"/>
              <a:gd name="connsiteY68" fmla="*/ 3124200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933575 w 2152650"/>
              <a:gd name="connsiteY3" fmla="*/ 3686175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08186 w 2152650"/>
              <a:gd name="connsiteY23" fmla="*/ 1279559 h 4219575"/>
              <a:gd name="connsiteX24" fmla="*/ 271768 w 2152650"/>
              <a:gd name="connsiteY24" fmla="*/ 1241084 h 4219575"/>
              <a:gd name="connsiteX25" fmla="*/ 168973 w 2152650"/>
              <a:gd name="connsiteY25" fmla="*/ 1179513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40799 w 2152650"/>
              <a:gd name="connsiteY49" fmla="*/ 828698 h 4219575"/>
              <a:gd name="connsiteX50" fmla="*/ 230903 w 2152650"/>
              <a:gd name="connsiteY50" fmla="*/ 959608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802834 w 2152650"/>
              <a:gd name="connsiteY66" fmla="*/ 2667847 h 4219575"/>
              <a:gd name="connsiteX67" fmla="*/ 1924050 w 2152650"/>
              <a:gd name="connsiteY67" fmla="*/ 2886075 h 4219575"/>
              <a:gd name="connsiteX68" fmla="*/ 2124075 w 2152650"/>
              <a:gd name="connsiteY68" fmla="*/ 3124200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933575 w 2152650"/>
              <a:gd name="connsiteY3" fmla="*/ 3686175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08186 w 2152650"/>
              <a:gd name="connsiteY23" fmla="*/ 1279559 h 4219575"/>
              <a:gd name="connsiteX24" fmla="*/ 271768 w 2152650"/>
              <a:gd name="connsiteY24" fmla="*/ 1241084 h 4219575"/>
              <a:gd name="connsiteX25" fmla="*/ 168973 w 2152650"/>
              <a:gd name="connsiteY25" fmla="*/ 1179513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40799 w 2152650"/>
              <a:gd name="connsiteY49" fmla="*/ 828698 h 4219575"/>
              <a:gd name="connsiteX50" fmla="*/ 230903 w 2152650"/>
              <a:gd name="connsiteY50" fmla="*/ 959608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802834 w 2152650"/>
              <a:gd name="connsiteY66" fmla="*/ 2667847 h 4219575"/>
              <a:gd name="connsiteX67" fmla="*/ 1964760 w 2152650"/>
              <a:gd name="connsiteY67" fmla="*/ 2867872 h 4219575"/>
              <a:gd name="connsiteX68" fmla="*/ 2124075 w 2152650"/>
              <a:gd name="connsiteY68" fmla="*/ 3124200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933575 w 2152650"/>
              <a:gd name="connsiteY3" fmla="*/ 3686175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08186 w 2152650"/>
              <a:gd name="connsiteY23" fmla="*/ 1279559 h 4219575"/>
              <a:gd name="connsiteX24" fmla="*/ 271768 w 2152650"/>
              <a:gd name="connsiteY24" fmla="*/ 1241084 h 4219575"/>
              <a:gd name="connsiteX25" fmla="*/ 168973 w 2152650"/>
              <a:gd name="connsiteY25" fmla="*/ 1179513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40799 w 2152650"/>
              <a:gd name="connsiteY49" fmla="*/ 828698 h 4219575"/>
              <a:gd name="connsiteX50" fmla="*/ 230903 w 2152650"/>
              <a:gd name="connsiteY50" fmla="*/ 959608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802834 w 2152650"/>
              <a:gd name="connsiteY66" fmla="*/ 2667847 h 4219575"/>
              <a:gd name="connsiteX67" fmla="*/ 1964760 w 2152650"/>
              <a:gd name="connsiteY67" fmla="*/ 2867872 h 4219575"/>
              <a:gd name="connsiteX68" fmla="*/ 2087658 w 2152650"/>
              <a:gd name="connsiteY68" fmla="*/ 3085724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66900 w 2152650"/>
              <a:gd name="connsiteY2" fmla="*/ 3810000 h 4219575"/>
              <a:gd name="connsiteX3" fmla="*/ 1898471 w 2152650"/>
              <a:gd name="connsiteY3" fmla="*/ 3692512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08186 w 2152650"/>
              <a:gd name="connsiteY23" fmla="*/ 1279559 h 4219575"/>
              <a:gd name="connsiteX24" fmla="*/ 271768 w 2152650"/>
              <a:gd name="connsiteY24" fmla="*/ 1241084 h 4219575"/>
              <a:gd name="connsiteX25" fmla="*/ 168973 w 2152650"/>
              <a:gd name="connsiteY25" fmla="*/ 1179513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40799 w 2152650"/>
              <a:gd name="connsiteY49" fmla="*/ 828698 h 4219575"/>
              <a:gd name="connsiteX50" fmla="*/ 230903 w 2152650"/>
              <a:gd name="connsiteY50" fmla="*/ 959608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802834 w 2152650"/>
              <a:gd name="connsiteY66" fmla="*/ 2667847 h 4219575"/>
              <a:gd name="connsiteX67" fmla="*/ 1964760 w 2152650"/>
              <a:gd name="connsiteY67" fmla="*/ 2867872 h 4219575"/>
              <a:gd name="connsiteX68" fmla="*/ 2087658 w 2152650"/>
              <a:gd name="connsiteY68" fmla="*/ 3085724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  <a:gd name="connsiteX0" fmla="*/ 1838325 w 2152650"/>
              <a:gd name="connsiteY0" fmla="*/ 4191000 h 4219575"/>
              <a:gd name="connsiteX1" fmla="*/ 1800225 w 2152650"/>
              <a:gd name="connsiteY1" fmla="*/ 3952875 h 4219575"/>
              <a:gd name="connsiteX2" fmla="*/ 1824214 w 2152650"/>
              <a:gd name="connsiteY2" fmla="*/ 3818789 h 4219575"/>
              <a:gd name="connsiteX3" fmla="*/ 1898471 w 2152650"/>
              <a:gd name="connsiteY3" fmla="*/ 3692512 h 4219575"/>
              <a:gd name="connsiteX4" fmla="*/ 1962150 w 2152650"/>
              <a:gd name="connsiteY4" fmla="*/ 3476625 h 4219575"/>
              <a:gd name="connsiteX5" fmla="*/ 1933575 w 2152650"/>
              <a:gd name="connsiteY5" fmla="*/ 3257550 h 4219575"/>
              <a:gd name="connsiteX6" fmla="*/ 1828800 w 2152650"/>
              <a:gd name="connsiteY6" fmla="*/ 3019425 h 4219575"/>
              <a:gd name="connsiteX7" fmla="*/ 1666875 w 2152650"/>
              <a:gd name="connsiteY7" fmla="*/ 2809875 h 4219575"/>
              <a:gd name="connsiteX8" fmla="*/ 1504950 w 2152650"/>
              <a:gd name="connsiteY8" fmla="*/ 2714625 h 4219575"/>
              <a:gd name="connsiteX9" fmla="*/ 1371600 w 2152650"/>
              <a:gd name="connsiteY9" fmla="*/ 2676525 h 4219575"/>
              <a:gd name="connsiteX10" fmla="*/ 1162050 w 2152650"/>
              <a:gd name="connsiteY10" fmla="*/ 2590800 h 4219575"/>
              <a:gd name="connsiteX11" fmla="*/ 1009650 w 2152650"/>
              <a:gd name="connsiteY11" fmla="*/ 2543175 h 4219575"/>
              <a:gd name="connsiteX12" fmla="*/ 898087 w 2152650"/>
              <a:gd name="connsiteY12" fmla="*/ 2494749 h 4219575"/>
              <a:gd name="connsiteX13" fmla="*/ 657839 w 2152650"/>
              <a:gd name="connsiteY13" fmla="*/ 2515959 h 4219575"/>
              <a:gd name="connsiteX14" fmla="*/ 562331 w 2152650"/>
              <a:gd name="connsiteY14" fmla="*/ 2442147 h 4219575"/>
              <a:gd name="connsiteX15" fmla="*/ 617736 w 2152650"/>
              <a:gd name="connsiteY15" fmla="*/ 2362169 h 4219575"/>
              <a:gd name="connsiteX16" fmla="*/ 704857 w 2152650"/>
              <a:gd name="connsiteY16" fmla="*/ 2305959 h 4219575"/>
              <a:gd name="connsiteX17" fmla="*/ 609600 w 2152650"/>
              <a:gd name="connsiteY17" fmla="*/ 2143125 h 4219575"/>
              <a:gd name="connsiteX18" fmla="*/ 523875 w 2152650"/>
              <a:gd name="connsiteY18" fmla="*/ 2028825 h 4219575"/>
              <a:gd name="connsiteX19" fmla="*/ 479022 w 2152650"/>
              <a:gd name="connsiteY19" fmla="*/ 1897324 h 4219575"/>
              <a:gd name="connsiteX20" fmla="*/ 409575 w 2152650"/>
              <a:gd name="connsiteY20" fmla="*/ 1666875 h 4219575"/>
              <a:gd name="connsiteX21" fmla="*/ 371475 w 2152650"/>
              <a:gd name="connsiteY21" fmla="*/ 1428750 h 4219575"/>
              <a:gd name="connsiteX22" fmla="*/ 323850 w 2152650"/>
              <a:gd name="connsiteY22" fmla="*/ 1333500 h 4219575"/>
              <a:gd name="connsiteX23" fmla="*/ 308186 w 2152650"/>
              <a:gd name="connsiteY23" fmla="*/ 1279559 h 4219575"/>
              <a:gd name="connsiteX24" fmla="*/ 271768 w 2152650"/>
              <a:gd name="connsiteY24" fmla="*/ 1241084 h 4219575"/>
              <a:gd name="connsiteX25" fmla="*/ 168973 w 2152650"/>
              <a:gd name="connsiteY25" fmla="*/ 1179513 h 4219575"/>
              <a:gd name="connsiteX26" fmla="*/ 73531 w 2152650"/>
              <a:gd name="connsiteY26" fmla="*/ 1100821 h 4219575"/>
              <a:gd name="connsiteX27" fmla="*/ 11822 w 2152650"/>
              <a:gd name="connsiteY27" fmla="*/ 1077310 h 4219575"/>
              <a:gd name="connsiteX28" fmla="*/ 0 w 2152650"/>
              <a:gd name="connsiteY28" fmla="*/ 990600 h 4219575"/>
              <a:gd name="connsiteX29" fmla="*/ 33486 w 2152650"/>
              <a:gd name="connsiteY29" fmla="*/ 879038 h 4219575"/>
              <a:gd name="connsiteX30" fmla="*/ 76200 w 2152650"/>
              <a:gd name="connsiteY30" fmla="*/ 781050 h 4219575"/>
              <a:gd name="connsiteX31" fmla="*/ 114300 w 2152650"/>
              <a:gd name="connsiteY31" fmla="*/ 723900 h 4219575"/>
              <a:gd name="connsiteX32" fmla="*/ 123825 w 2152650"/>
              <a:gd name="connsiteY32" fmla="*/ 647700 h 4219575"/>
              <a:gd name="connsiteX33" fmla="*/ 190500 w 2152650"/>
              <a:gd name="connsiteY33" fmla="*/ 561975 h 4219575"/>
              <a:gd name="connsiteX34" fmla="*/ 266700 w 2152650"/>
              <a:gd name="connsiteY34" fmla="*/ 514350 h 4219575"/>
              <a:gd name="connsiteX35" fmla="*/ 352425 w 2152650"/>
              <a:gd name="connsiteY35" fmla="*/ 419100 h 4219575"/>
              <a:gd name="connsiteX36" fmla="*/ 371475 w 2152650"/>
              <a:gd name="connsiteY36" fmla="*/ 314325 h 4219575"/>
              <a:gd name="connsiteX37" fmla="*/ 352425 w 2152650"/>
              <a:gd name="connsiteY37" fmla="*/ 257175 h 4219575"/>
              <a:gd name="connsiteX38" fmla="*/ 333375 w 2152650"/>
              <a:gd name="connsiteY38" fmla="*/ 219075 h 4219575"/>
              <a:gd name="connsiteX39" fmla="*/ 266700 w 2152650"/>
              <a:gd name="connsiteY39" fmla="*/ 133350 h 4219575"/>
              <a:gd name="connsiteX40" fmla="*/ 295275 w 2152650"/>
              <a:gd name="connsiteY40" fmla="*/ 57150 h 4219575"/>
              <a:gd name="connsiteX41" fmla="*/ 409575 w 2152650"/>
              <a:gd name="connsiteY41" fmla="*/ 0 h 4219575"/>
              <a:gd name="connsiteX42" fmla="*/ 542925 w 2152650"/>
              <a:gd name="connsiteY42" fmla="*/ 57150 h 4219575"/>
              <a:gd name="connsiteX43" fmla="*/ 571500 w 2152650"/>
              <a:gd name="connsiteY43" fmla="*/ 180975 h 4219575"/>
              <a:gd name="connsiteX44" fmla="*/ 533400 w 2152650"/>
              <a:gd name="connsiteY44" fmla="*/ 314325 h 4219575"/>
              <a:gd name="connsiteX45" fmla="*/ 523875 w 2152650"/>
              <a:gd name="connsiteY45" fmla="*/ 438150 h 4219575"/>
              <a:gd name="connsiteX46" fmla="*/ 447675 w 2152650"/>
              <a:gd name="connsiteY46" fmla="*/ 542925 h 4219575"/>
              <a:gd name="connsiteX47" fmla="*/ 352425 w 2152650"/>
              <a:gd name="connsiteY47" fmla="*/ 638175 h 4219575"/>
              <a:gd name="connsiteX48" fmla="*/ 276225 w 2152650"/>
              <a:gd name="connsiteY48" fmla="*/ 752475 h 4219575"/>
              <a:gd name="connsiteX49" fmla="*/ 240799 w 2152650"/>
              <a:gd name="connsiteY49" fmla="*/ 828698 h 4219575"/>
              <a:gd name="connsiteX50" fmla="*/ 230903 w 2152650"/>
              <a:gd name="connsiteY50" fmla="*/ 959608 h 4219575"/>
              <a:gd name="connsiteX51" fmla="*/ 314325 w 2152650"/>
              <a:gd name="connsiteY51" fmla="*/ 1009650 h 4219575"/>
              <a:gd name="connsiteX52" fmla="*/ 314325 w 2152650"/>
              <a:gd name="connsiteY52" fmla="*/ 1009650 h 4219575"/>
              <a:gd name="connsiteX53" fmla="*/ 438150 w 2152650"/>
              <a:gd name="connsiteY53" fmla="*/ 1190625 h 4219575"/>
              <a:gd name="connsiteX54" fmla="*/ 523875 w 2152650"/>
              <a:gd name="connsiteY54" fmla="*/ 1343025 h 4219575"/>
              <a:gd name="connsiteX55" fmla="*/ 561975 w 2152650"/>
              <a:gd name="connsiteY55" fmla="*/ 1447800 h 4219575"/>
              <a:gd name="connsiteX56" fmla="*/ 600075 w 2152650"/>
              <a:gd name="connsiteY56" fmla="*/ 1609725 h 4219575"/>
              <a:gd name="connsiteX57" fmla="*/ 685800 w 2152650"/>
              <a:gd name="connsiteY57" fmla="*/ 1838325 h 4219575"/>
              <a:gd name="connsiteX58" fmla="*/ 800100 w 2152650"/>
              <a:gd name="connsiteY58" fmla="*/ 1962150 h 4219575"/>
              <a:gd name="connsiteX59" fmla="*/ 828675 w 2152650"/>
              <a:gd name="connsiteY59" fmla="*/ 2124075 h 4219575"/>
              <a:gd name="connsiteX60" fmla="*/ 924056 w 2152650"/>
              <a:gd name="connsiteY60" fmla="*/ 2275735 h 4219575"/>
              <a:gd name="connsiteX61" fmla="*/ 882715 w 2152650"/>
              <a:gd name="connsiteY61" fmla="*/ 2388230 h 4219575"/>
              <a:gd name="connsiteX62" fmla="*/ 1144297 w 2152650"/>
              <a:gd name="connsiteY62" fmla="*/ 2384912 h 4219575"/>
              <a:gd name="connsiteX63" fmla="*/ 1260537 w 2152650"/>
              <a:gd name="connsiteY63" fmla="*/ 2386458 h 4219575"/>
              <a:gd name="connsiteX64" fmla="*/ 1310582 w 2152650"/>
              <a:gd name="connsiteY64" fmla="*/ 2384193 h 4219575"/>
              <a:gd name="connsiteX65" fmla="*/ 1609725 w 2152650"/>
              <a:gd name="connsiteY65" fmla="*/ 2543175 h 4219575"/>
              <a:gd name="connsiteX66" fmla="*/ 1802834 w 2152650"/>
              <a:gd name="connsiteY66" fmla="*/ 2667847 h 4219575"/>
              <a:gd name="connsiteX67" fmla="*/ 1964760 w 2152650"/>
              <a:gd name="connsiteY67" fmla="*/ 2867872 h 4219575"/>
              <a:gd name="connsiteX68" fmla="*/ 2087658 w 2152650"/>
              <a:gd name="connsiteY68" fmla="*/ 3085724 h 4219575"/>
              <a:gd name="connsiteX69" fmla="*/ 2133600 w 2152650"/>
              <a:gd name="connsiteY69" fmla="*/ 3314700 h 4219575"/>
              <a:gd name="connsiteX70" fmla="*/ 2143125 w 2152650"/>
              <a:gd name="connsiteY70" fmla="*/ 3600450 h 4219575"/>
              <a:gd name="connsiteX71" fmla="*/ 2152650 w 2152650"/>
              <a:gd name="connsiteY71" fmla="*/ 3752850 h 4219575"/>
              <a:gd name="connsiteX72" fmla="*/ 2114550 w 2152650"/>
              <a:gd name="connsiteY72" fmla="*/ 3876675 h 4219575"/>
              <a:gd name="connsiteX73" fmla="*/ 2066925 w 2152650"/>
              <a:gd name="connsiteY73" fmla="*/ 3962400 h 4219575"/>
              <a:gd name="connsiteX74" fmla="*/ 2105025 w 2152650"/>
              <a:gd name="connsiteY74" fmla="*/ 4105275 h 4219575"/>
              <a:gd name="connsiteX75" fmla="*/ 2124075 w 2152650"/>
              <a:gd name="connsiteY75" fmla="*/ 4219575 h 4219575"/>
              <a:gd name="connsiteX76" fmla="*/ 1924050 w 2152650"/>
              <a:gd name="connsiteY76" fmla="*/ 4219575 h 421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152650" h="4219575">
                <a:moveTo>
                  <a:pt x="1838325" y="4191000"/>
                </a:moveTo>
                <a:lnTo>
                  <a:pt x="1800225" y="3952875"/>
                </a:lnTo>
                <a:lnTo>
                  <a:pt x="1824214" y="3818789"/>
                </a:lnTo>
                <a:lnTo>
                  <a:pt x="1898471" y="3692512"/>
                </a:lnTo>
                <a:lnTo>
                  <a:pt x="1962150" y="3476625"/>
                </a:lnTo>
                <a:lnTo>
                  <a:pt x="1933575" y="3257550"/>
                </a:lnTo>
                <a:lnTo>
                  <a:pt x="1828800" y="3019425"/>
                </a:lnTo>
                <a:lnTo>
                  <a:pt x="1666875" y="2809875"/>
                </a:lnTo>
                <a:lnTo>
                  <a:pt x="1504950" y="2714625"/>
                </a:lnTo>
                <a:lnTo>
                  <a:pt x="1371600" y="2676525"/>
                </a:lnTo>
                <a:lnTo>
                  <a:pt x="1162050" y="2590800"/>
                </a:lnTo>
                <a:lnTo>
                  <a:pt x="1009650" y="2543175"/>
                </a:lnTo>
                <a:lnTo>
                  <a:pt x="898087" y="2494749"/>
                </a:lnTo>
                <a:lnTo>
                  <a:pt x="657839" y="2515959"/>
                </a:lnTo>
                <a:lnTo>
                  <a:pt x="562331" y="2442147"/>
                </a:lnTo>
                <a:cubicBezTo>
                  <a:pt x="556306" y="2419653"/>
                  <a:pt x="593982" y="2384867"/>
                  <a:pt x="617736" y="2362169"/>
                </a:cubicBezTo>
                <a:cubicBezTo>
                  <a:pt x="641490" y="2339471"/>
                  <a:pt x="706213" y="2342466"/>
                  <a:pt x="704857" y="2305959"/>
                </a:cubicBezTo>
                <a:cubicBezTo>
                  <a:pt x="703501" y="2269452"/>
                  <a:pt x="615950" y="2178050"/>
                  <a:pt x="609600" y="2143125"/>
                </a:cubicBezTo>
                <a:lnTo>
                  <a:pt x="523875" y="2028825"/>
                </a:lnTo>
                <a:lnTo>
                  <a:pt x="479022" y="1897324"/>
                </a:lnTo>
                <a:lnTo>
                  <a:pt x="409575" y="1666875"/>
                </a:lnTo>
                <a:lnTo>
                  <a:pt x="371475" y="1428750"/>
                </a:lnTo>
                <a:lnTo>
                  <a:pt x="323850" y="1333500"/>
                </a:lnTo>
                <a:cubicBezTo>
                  <a:pt x="323850" y="1295400"/>
                  <a:pt x="316866" y="1294962"/>
                  <a:pt x="308186" y="1279559"/>
                </a:cubicBezTo>
                <a:cubicBezTo>
                  <a:pt x="299506" y="1264156"/>
                  <a:pt x="294970" y="1257758"/>
                  <a:pt x="271768" y="1241084"/>
                </a:cubicBezTo>
                <a:cubicBezTo>
                  <a:pt x="248566" y="1224410"/>
                  <a:pt x="203238" y="1200037"/>
                  <a:pt x="168973" y="1179513"/>
                </a:cubicBezTo>
                <a:lnTo>
                  <a:pt x="73531" y="1100821"/>
                </a:lnTo>
                <a:lnTo>
                  <a:pt x="11822" y="1077310"/>
                </a:lnTo>
                <a:lnTo>
                  <a:pt x="0" y="990600"/>
                </a:lnTo>
                <a:lnTo>
                  <a:pt x="33486" y="879038"/>
                </a:lnTo>
                <a:lnTo>
                  <a:pt x="76200" y="781050"/>
                </a:lnTo>
                <a:lnTo>
                  <a:pt x="114300" y="723900"/>
                </a:lnTo>
                <a:lnTo>
                  <a:pt x="123825" y="647700"/>
                </a:lnTo>
                <a:lnTo>
                  <a:pt x="190500" y="561975"/>
                </a:lnTo>
                <a:lnTo>
                  <a:pt x="266700" y="514350"/>
                </a:lnTo>
                <a:lnTo>
                  <a:pt x="352425" y="419100"/>
                </a:lnTo>
                <a:lnTo>
                  <a:pt x="371475" y="314325"/>
                </a:lnTo>
                <a:lnTo>
                  <a:pt x="352425" y="257175"/>
                </a:lnTo>
                <a:lnTo>
                  <a:pt x="333375" y="219075"/>
                </a:lnTo>
                <a:cubicBezTo>
                  <a:pt x="319088" y="198438"/>
                  <a:pt x="273050" y="160337"/>
                  <a:pt x="266700" y="133350"/>
                </a:cubicBezTo>
                <a:lnTo>
                  <a:pt x="295275" y="57150"/>
                </a:lnTo>
                <a:lnTo>
                  <a:pt x="409575" y="0"/>
                </a:lnTo>
                <a:lnTo>
                  <a:pt x="542925" y="57150"/>
                </a:lnTo>
                <a:lnTo>
                  <a:pt x="571500" y="180975"/>
                </a:lnTo>
                <a:lnTo>
                  <a:pt x="533400" y="314325"/>
                </a:lnTo>
                <a:lnTo>
                  <a:pt x="523875" y="438150"/>
                </a:lnTo>
                <a:lnTo>
                  <a:pt x="447675" y="542925"/>
                </a:lnTo>
                <a:lnTo>
                  <a:pt x="352425" y="638175"/>
                </a:lnTo>
                <a:lnTo>
                  <a:pt x="276225" y="752475"/>
                </a:lnTo>
                <a:lnTo>
                  <a:pt x="240799" y="828698"/>
                </a:lnTo>
                <a:lnTo>
                  <a:pt x="230903" y="959608"/>
                </a:lnTo>
                <a:lnTo>
                  <a:pt x="314325" y="1009650"/>
                </a:lnTo>
                <a:lnTo>
                  <a:pt x="314325" y="1009650"/>
                </a:lnTo>
                <a:lnTo>
                  <a:pt x="438150" y="1190625"/>
                </a:lnTo>
                <a:lnTo>
                  <a:pt x="523875" y="1343025"/>
                </a:lnTo>
                <a:cubicBezTo>
                  <a:pt x="536575" y="1374775"/>
                  <a:pt x="549275" y="1416050"/>
                  <a:pt x="561975" y="1447800"/>
                </a:cubicBezTo>
                <a:lnTo>
                  <a:pt x="600075" y="1609725"/>
                </a:lnTo>
                <a:lnTo>
                  <a:pt x="685800" y="1838325"/>
                </a:lnTo>
                <a:lnTo>
                  <a:pt x="800100" y="1962150"/>
                </a:lnTo>
                <a:lnTo>
                  <a:pt x="828675" y="2124075"/>
                </a:lnTo>
                <a:lnTo>
                  <a:pt x="924056" y="2275735"/>
                </a:lnTo>
                <a:cubicBezTo>
                  <a:pt x="923019" y="2322512"/>
                  <a:pt x="883752" y="2341453"/>
                  <a:pt x="882715" y="2388230"/>
                </a:cubicBezTo>
                <a:lnTo>
                  <a:pt x="1144297" y="2384912"/>
                </a:lnTo>
                <a:lnTo>
                  <a:pt x="1260537" y="2386458"/>
                </a:lnTo>
                <a:cubicBezTo>
                  <a:pt x="1265518" y="2387815"/>
                  <a:pt x="1305601" y="2382836"/>
                  <a:pt x="1310582" y="2384193"/>
                </a:cubicBezTo>
                <a:lnTo>
                  <a:pt x="1609725" y="2543175"/>
                </a:lnTo>
                <a:lnTo>
                  <a:pt x="1802834" y="2667847"/>
                </a:lnTo>
                <a:lnTo>
                  <a:pt x="1964760" y="2867872"/>
                </a:lnTo>
                <a:lnTo>
                  <a:pt x="2087658" y="3085724"/>
                </a:lnTo>
                <a:lnTo>
                  <a:pt x="2133600" y="3314700"/>
                </a:lnTo>
                <a:lnTo>
                  <a:pt x="2143125" y="3600450"/>
                </a:lnTo>
                <a:lnTo>
                  <a:pt x="2152650" y="3752850"/>
                </a:lnTo>
                <a:lnTo>
                  <a:pt x="2114550" y="3876675"/>
                </a:lnTo>
                <a:lnTo>
                  <a:pt x="2066925" y="3962400"/>
                </a:lnTo>
                <a:lnTo>
                  <a:pt x="2105025" y="4105275"/>
                </a:lnTo>
                <a:lnTo>
                  <a:pt x="2124075" y="4219575"/>
                </a:lnTo>
                <a:lnTo>
                  <a:pt x="1924050" y="4219575"/>
                </a:lnTo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81" name="手繪多邊形 80"/>
          <p:cNvSpPr/>
          <p:nvPr/>
        </p:nvSpPr>
        <p:spPr>
          <a:xfrm rot="20788806">
            <a:off x="3252871" y="5115908"/>
            <a:ext cx="971617" cy="826355"/>
          </a:xfrm>
          <a:custGeom>
            <a:avLst/>
            <a:gdLst>
              <a:gd name="connsiteX0" fmla="*/ 942975 w 1066800"/>
              <a:gd name="connsiteY0" fmla="*/ 228600 h 828675"/>
              <a:gd name="connsiteX1" fmla="*/ 809625 w 1066800"/>
              <a:gd name="connsiteY1" fmla="*/ 190500 h 828675"/>
              <a:gd name="connsiteX2" fmla="*/ 638175 w 1066800"/>
              <a:gd name="connsiteY2" fmla="*/ 95250 h 828675"/>
              <a:gd name="connsiteX3" fmla="*/ 561975 w 1066800"/>
              <a:gd name="connsiteY3" fmla="*/ 57150 h 828675"/>
              <a:gd name="connsiteX4" fmla="*/ 466725 w 1066800"/>
              <a:gd name="connsiteY4" fmla="*/ 19050 h 828675"/>
              <a:gd name="connsiteX5" fmla="*/ 466725 w 1066800"/>
              <a:gd name="connsiteY5" fmla="*/ 19050 h 828675"/>
              <a:gd name="connsiteX6" fmla="*/ 295275 w 1066800"/>
              <a:gd name="connsiteY6" fmla="*/ 0 h 828675"/>
              <a:gd name="connsiteX7" fmla="*/ 123825 w 1066800"/>
              <a:gd name="connsiteY7" fmla="*/ 76200 h 828675"/>
              <a:gd name="connsiteX8" fmla="*/ 19050 w 1066800"/>
              <a:gd name="connsiteY8" fmla="*/ 152400 h 828675"/>
              <a:gd name="connsiteX9" fmla="*/ 0 w 1066800"/>
              <a:gd name="connsiteY9" fmla="*/ 190500 h 828675"/>
              <a:gd name="connsiteX10" fmla="*/ 76200 w 1066800"/>
              <a:gd name="connsiteY10" fmla="*/ 285750 h 828675"/>
              <a:gd name="connsiteX11" fmla="*/ 238125 w 1066800"/>
              <a:gd name="connsiteY11" fmla="*/ 400050 h 828675"/>
              <a:gd name="connsiteX12" fmla="*/ 333375 w 1066800"/>
              <a:gd name="connsiteY12" fmla="*/ 495300 h 828675"/>
              <a:gd name="connsiteX13" fmla="*/ 447675 w 1066800"/>
              <a:gd name="connsiteY13" fmla="*/ 495300 h 828675"/>
              <a:gd name="connsiteX14" fmla="*/ 619125 w 1066800"/>
              <a:gd name="connsiteY14" fmla="*/ 476250 h 828675"/>
              <a:gd name="connsiteX15" fmla="*/ 752475 w 1066800"/>
              <a:gd name="connsiteY15" fmla="*/ 581025 h 828675"/>
              <a:gd name="connsiteX16" fmla="*/ 895350 w 1066800"/>
              <a:gd name="connsiteY16" fmla="*/ 714375 h 828675"/>
              <a:gd name="connsiteX17" fmla="*/ 1019175 w 1066800"/>
              <a:gd name="connsiteY17" fmla="*/ 828675 h 828675"/>
              <a:gd name="connsiteX18" fmla="*/ 1066800 w 1066800"/>
              <a:gd name="connsiteY18" fmla="*/ 771525 h 828675"/>
              <a:gd name="connsiteX19" fmla="*/ 1066800 w 1066800"/>
              <a:gd name="connsiteY19" fmla="*/ 571500 h 828675"/>
              <a:gd name="connsiteX20" fmla="*/ 1066800 w 1066800"/>
              <a:gd name="connsiteY20" fmla="*/ 409575 h 828675"/>
              <a:gd name="connsiteX21" fmla="*/ 1028700 w 1066800"/>
              <a:gd name="connsiteY21" fmla="*/ 276225 h 828675"/>
              <a:gd name="connsiteX22" fmla="*/ 942975 w 1066800"/>
              <a:gd name="connsiteY22" fmla="*/ 22860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66800" h="828675">
                <a:moveTo>
                  <a:pt x="942975" y="228600"/>
                </a:moveTo>
                <a:lnTo>
                  <a:pt x="809625" y="190500"/>
                </a:lnTo>
                <a:lnTo>
                  <a:pt x="638175" y="95250"/>
                </a:lnTo>
                <a:lnTo>
                  <a:pt x="561975" y="57150"/>
                </a:lnTo>
                <a:lnTo>
                  <a:pt x="466725" y="19050"/>
                </a:lnTo>
                <a:lnTo>
                  <a:pt x="466725" y="19050"/>
                </a:lnTo>
                <a:lnTo>
                  <a:pt x="295275" y="0"/>
                </a:lnTo>
                <a:lnTo>
                  <a:pt x="123825" y="76200"/>
                </a:lnTo>
                <a:lnTo>
                  <a:pt x="19050" y="152400"/>
                </a:lnTo>
                <a:lnTo>
                  <a:pt x="0" y="190500"/>
                </a:lnTo>
                <a:lnTo>
                  <a:pt x="76200" y="285750"/>
                </a:lnTo>
                <a:lnTo>
                  <a:pt x="238125" y="400050"/>
                </a:lnTo>
                <a:lnTo>
                  <a:pt x="333375" y="495300"/>
                </a:lnTo>
                <a:lnTo>
                  <a:pt x="447675" y="495300"/>
                </a:lnTo>
                <a:lnTo>
                  <a:pt x="619125" y="476250"/>
                </a:lnTo>
                <a:lnTo>
                  <a:pt x="752475" y="581025"/>
                </a:lnTo>
                <a:lnTo>
                  <a:pt x="895350" y="714375"/>
                </a:lnTo>
                <a:lnTo>
                  <a:pt x="1019175" y="828675"/>
                </a:lnTo>
                <a:lnTo>
                  <a:pt x="1066800" y="771525"/>
                </a:lnTo>
                <a:lnTo>
                  <a:pt x="1066800" y="571500"/>
                </a:lnTo>
                <a:lnTo>
                  <a:pt x="1066800" y="409575"/>
                </a:lnTo>
                <a:lnTo>
                  <a:pt x="1028700" y="276225"/>
                </a:lnTo>
                <a:lnTo>
                  <a:pt x="942975" y="228600"/>
                </a:lnTo>
                <a:close/>
              </a:path>
            </a:pathLst>
          </a:custGeom>
          <a:solidFill>
            <a:schemeClr val="accent4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82" name="手繪多邊形 81"/>
          <p:cNvSpPr/>
          <p:nvPr/>
        </p:nvSpPr>
        <p:spPr>
          <a:xfrm rot="357389">
            <a:off x="4181430" y="4933838"/>
            <a:ext cx="1074344" cy="1399962"/>
          </a:xfrm>
          <a:custGeom>
            <a:avLst/>
            <a:gdLst>
              <a:gd name="connsiteX0" fmla="*/ 314325 w 742950"/>
              <a:gd name="connsiteY0" fmla="*/ 381000 h 381000"/>
              <a:gd name="connsiteX1" fmla="*/ 114300 w 742950"/>
              <a:gd name="connsiteY1" fmla="*/ 304800 h 381000"/>
              <a:gd name="connsiteX2" fmla="*/ 47625 w 742950"/>
              <a:gd name="connsiteY2" fmla="*/ 219075 h 381000"/>
              <a:gd name="connsiteX3" fmla="*/ 0 w 742950"/>
              <a:gd name="connsiteY3" fmla="*/ 123825 h 381000"/>
              <a:gd name="connsiteX4" fmla="*/ 47625 w 742950"/>
              <a:gd name="connsiteY4" fmla="*/ 57150 h 381000"/>
              <a:gd name="connsiteX5" fmla="*/ 161925 w 742950"/>
              <a:gd name="connsiteY5" fmla="*/ 0 h 381000"/>
              <a:gd name="connsiteX6" fmla="*/ 295275 w 742950"/>
              <a:gd name="connsiteY6" fmla="*/ 0 h 381000"/>
              <a:gd name="connsiteX7" fmla="*/ 428625 w 742950"/>
              <a:gd name="connsiteY7" fmla="*/ 28575 h 381000"/>
              <a:gd name="connsiteX8" fmla="*/ 542925 w 742950"/>
              <a:gd name="connsiteY8" fmla="*/ 104775 h 381000"/>
              <a:gd name="connsiteX9" fmla="*/ 676275 w 742950"/>
              <a:gd name="connsiteY9" fmla="*/ 161925 h 381000"/>
              <a:gd name="connsiteX10" fmla="*/ 742950 w 742950"/>
              <a:gd name="connsiteY10" fmla="*/ 219075 h 381000"/>
              <a:gd name="connsiteX11" fmla="*/ 742950 w 742950"/>
              <a:gd name="connsiteY11" fmla="*/ 219075 h 381000"/>
              <a:gd name="connsiteX12" fmla="*/ 647700 w 742950"/>
              <a:gd name="connsiteY12" fmla="*/ 314325 h 381000"/>
              <a:gd name="connsiteX13" fmla="*/ 542925 w 742950"/>
              <a:gd name="connsiteY13" fmla="*/ 314325 h 381000"/>
              <a:gd name="connsiteX14" fmla="*/ 400050 w 742950"/>
              <a:gd name="connsiteY14" fmla="*/ 323850 h 381000"/>
              <a:gd name="connsiteX15" fmla="*/ 314325 w 742950"/>
              <a:gd name="connsiteY15" fmla="*/ 381000 h 381000"/>
              <a:gd name="connsiteX0" fmla="*/ 304800 w 742950"/>
              <a:gd name="connsiteY0" fmla="*/ 1228725 h 1228725"/>
              <a:gd name="connsiteX1" fmla="*/ 114300 w 742950"/>
              <a:gd name="connsiteY1" fmla="*/ 304800 h 1228725"/>
              <a:gd name="connsiteX2" fmla="*/ 47625 w 742950"/>
              <a:gd name="connsiteY2" fmla="*/ 219075 h 1228725"/>
              <a:gd name="connsiteX3" fmla="*/ 0 w 742950"/>
              <a:gd name="connsiteY3" fmla="*/ 123825 h 1228725"/>
              <a:gd name="connsiteX4" fmla="*/ 47625 w 742950"/>
              <a:gd name="connsiteY4" fmla="*/ 57150 h 1228725"/>
              <a:gd name="connsiteX5" fmla="*/ 161925 w 742950"/>
              <a:gd name="connsiteY5" fmla="*/ 0 h 1228725"/>
              <a:gd name="connsiteX6" fmla="*/ 295275 w 742950"/>
              <a:gd name="connsiteY6" fmla="*/ 0 h 1228725"/>
              <a:gd name="connsiteX7" fmla="*/ 428625 w 742950"/>
              <a:gd name="connsiteY7" fmla="*/ 28575 h 1228725"/>
              <a:gd name="connsiteX8" fmla="*/ 542925 w 742950"/>
              <a:gd name="connsiteY8" fmla="*/ 104775 h 1228725"/>
              <a:gd name="connsiteX9" fmla="*/ 676275 w 742950"/>
              <a:gd name="connsiteY9" fmla="*/ 161925 h 1228725"/>
              <a:gd name="connsiteX10" fmla="*/ 742950 w 742950"/>
              <a:gd name="connsiteY10" fmla="*/ 219075 h 1228725"/>
              <a:gd name="connsiteX11" fmla="*/ 742950 w 742950"/>
              <a:gd name="connsiteY11" fmla="*/ 219075 h 1228725"/>
              <a:gd name="connsiteX12" fmla="*/ 647700 w 742950"/>
              <a:gd name="connsiteY12" fmla="*/ 314325 h 1228725"/>
              <a:gd name="connsiteX13" fmla="*/ 542925 w 742950"/>
              <a:gd name="connsiteY13" fmla="*/ 314325 h 1228725"/>
              <a:gd name="connsiteX14" fmla="*/ 400050 w 742950"/>
              <a:gd name="connsiteY14" fmla="*/ 323850 h 1228725"/>
              <a:gd name="connsiteX15" fmla="*/ 304800 w 742950"/>
              <a:gd name="connsiteY15" fmla="*/ 1228725 h 1228725"/>
              <a:gd name="connsiteX0" fmla="*/ 304800 w 742950"/>
              <a:gd name="connsiteY0" fmla="*/ 1228725 h 1228725"/>
              <a:gd name="connsiteX1" fmla="*/ 262691 w 742950"/>
              <a:gd name="connsiteY1" fmla="*/ 465643 h 1228725"/>
              <a:gd name="connsiteX2" fmla="*/ 114300 w 742950"/>
              <a:gd name="connsiteY2" fmla="*/ 304800 h 1228725"/>
              <a:gd name="connsiteX3" fmla="*/ 47625 w 742950"/>
              <a:gd name="connsiteY3" fmla="*/ 219075 h 1228725"/>
              <a:gd name="connsiteX4" fmla="*/ 0 w 742950"/>
              <a:gd name="connsiteY4" fmla="*/ 123825 h 1228725"/>
              <a:gd name="connsiteX5" fmla="*/ 47625 w 742950"/>
              <a:gd name="connsiteY5" fmla="*/ 57150 h 1228725"/>
              <a:gd name="connsiteX6" fmla="*/ 161925 w 742950"/>
              <a:gd name="connsiteY6" fmla="*/ 0 h 1228725"/>
              <a:gd name="connsiteX7" fmla="*/ 295275 w 742950"/>
              <a:gd name="connsiteY7" fmla="*/ 0 h 1228725"/>
              <a:gd name="connsiteX8" fmla="*/ 428625 w 742950"/>
              <a:gd name="connsiteY8" fmla="*/ 28575 h 1228725"/>
              <a:gd name="connsiteX9" fmla="*/ 542925 w 742950"/>
              <a:gd name="connsiteY9" fmla="*/ 104775 h 1228725"/>
              <a:gd name="connsiteX10" fmla="*/ 676275 w 742950"/>
              <a:gd name="connsiteY10" fmla="*/ 161925 h 1228725"/>
              <a:gd name="connsiteX11" fmla="*/ 742950 w 742950"/>
              <a:gd name="connsiteY11" fmla="*/ 219075 h 1228725"/>
              <a:gd name="connsiteX12" fmla="*/ 742950 w 742950"/>
              <a:gd name="connsiteY12" fmla="*/ 219075 h 1228725"/>
              <a:gd name="connsiteX13" fmla="*/ 647700 w 742950"/>
              <a:gd name="connsiteY13" fmla="*/ 314325 h 1228725"/>
              <a:gd name="connsiteX14" fmla="*/ 542925 w 742950"/>
              <a:gd name="connsiteY14" fmla="*/ 314325 h 1228725"/>
              <a:gd name="connsiteX15" fmla="*/ 400050 w 742950"/>
              <a:gd name="connsiteY15" fmla="*/ 323850 h 1228725"/>
              <a:gd name="connsiteX16" fmla="*/ 304800 w 742950"/>
              <a:gd name="connsiteY16" fmla="*/ 1228725 h 1228725"/>
              <a:gd name="connsiteX0" fmla="*/ 304800 w 742950"/>
              <a:gd name="connsiteY0" fmla="*/ 1228725 h 1228725"/>
              <a:gd name="connsiteX1" fmla="*/ 262691 w 742950"/>
              <a:gd name="connsiteY1" fmla="*/ 465643 h 1228725"/>
              <a:gd name="connsiteX2" fmla="*/ 114300 w 742950"/>
              <a:gd name="connsiteY2" fmla="*/ 304800 h 1228725"/>
              <a:gd name="connsiteX3" fmla="*/ 47625 w 742950"/>
              <a:gd name="connsiteY3" fmla="*/ 219075 h 1228725"/>
              <a:gd name="connsiteX4" fmla="*/ 0 w 742950"/>
              <a:gd name="connsiteY4" fmla="*/ 123825 h 1228725"/>
              <a:gd name="connsiteX5" fmla="*/ 47625 w 742950"/>
              <a:gd name="connsiteY5" fmla="*/ 57150 h 1228725"/>
              <a:gd name="connsiteX6" fmla="*/ 161925 w 742950"/>
              <a:gd name="connsiteY6" fmla="*/ 0 h 1228725"/>
              <a:gd name="connsiteX7" fmla="*/ 295275 w 742950"/>
              <a:gd name="connsiteY7" fmla="*/ 0 h 1228725"/>
              <a:gd name="connsiteX8" fmla="*/ 428625 w 742950"/>
              <a:gd name="connsiteY8" fmla="*/ 28575 h 1228725"/>
              <a:gd name="connsiteX9" fmla="*/ 542925 w 742950"/>
              <a:gd name="connsiteY9" fmla="*/ 104775 h 1228725"/>
              <a:gd name="connsiteX10" fmla="*/ 676275 w 742950"/>
              <a:gd name="connsiteY10" fmla="*/ 161925 h 1228725"/>
              <a:gd name="connsiteX11" fmla="*/ 742950 w 742950"/>
              <a:gd name="connsiteY11" fmla="*/ 219075 h 1228725"/>
              <a:gd name="connsiteX12" fmla="*/ 742950 w 742950"/>
              <a:gd name="connsiteY12" fmla="*/ 219075 h 1228725"/>
              <a:gd name="connsiteX13" fmla="*/ 647700 w 742950"/>
              <a:gd name="connsiteY13" fmla="*/ 314325 h 1228725"/>
              <a:gd name="connsiteX14" fmla="*/ 542925 w 742950"/>
              <a:gd name="connsiteY14" fmla="*/ 314325 h 1228725"/>
              <a:gd name="connsiteX15" fmla="*/ 571500 w 742950"/>
              <a:gd name="connsiteY15" fmla="*/ 1095375 h 1228725"/>
              <a:gd name="connsiteX16" fmla="*/ 304800 w 742950"/>
              <a:gd name="connsiteY16" fmla="*/ 1228725 h 1228725"/>
              <a:gd name="connsiteX0" fmla="*/ 295275 w 742950"/>
              <a:gd name="connsiteY0" fmla="*/ 1181100 h 1181100"/>
              <a:gd name="connsiteX1" fmla="*/ 262691 w 742950"/>
              <a:gd name="connsiteY1" fmla="*/ 465643 h 1181100"/>
              <a:gd name="connsiteX2" fmla="*/ 114300 w 742950"/>
              <a:gd name="connsiteY2" fmla="*/ 304800 h 1181100"/>
              <a:gd name="connsiteX3" fmla="*/ 47625 w 742950"/>
              <a:gd name="connsiteY3" fmla="*/ 219075 h 1181100"/>
              <a:gd name="connsiteX4" fmla="*/ 0 w 742950"/>
              <a:gd name="connsiteY4" fmla="*/ 123825 h 1181100"/>
              <a:gd name="connsiteX5" fmla="*/ 47625 w 742950"/>
              <a:gd name="connsiteY5" fmla="*/ 57150 h 1181100"/>
              <a:gd name="connsiteX6" fmla="*/ 161925 w 742950"/>
              <a:gd name="connsiteY6" fmla="*/ 0 h 1181100"/>
              <a:gd name="connsiteX7" fmla="*/ 295275 w 742950"/>
              <a:gd name="connsiteY7" fmla="*/ 0 h 1181100"/>
              <a:gd name="connsiteX8" fmla="*/ 428625 w 742950"/>
              <a:gd name="connsiteY8" fmla="*/ 28575 h 1181100"/>
              <a:gd name="connsiteX9" fmla="*/ 542925 w 742950"/>
              <a:gd name="connsiteY9" fmla="*/ 104775 h 1181100"/>
              <a:gd name="connsiteX10" fmla="*/ 676275 w 742950"/>
              <a:gd name="connsiteY10" fmla="*/ 161925 h 1181100"/>
              <a:gd name="connsiteX11" fmla="*/ 742950 w 742950"/>
              <a:gd name="connsiteY11" fmla="*/ 219075 h 1181100"/>
              <a:gd name="connsiteX12" fmla="*/ 742950 w 742950"/>
              <a:gd name="connsiteY12" fmla="*/ 219075 h 1181100"/>
              <a:gd name="connsiteX13" fmla="*/ 647700 w 742950"/>
              <a:gd name="connsiteY13" fmla="*/ 314325 h 1181100"/>
              <a:gd name="connsiteX14" fmla="*/ 542925 w 742950"/>
              <a:gd name="connsiteY14" fmla="*/ 314325 h 1181100"/>
              <a:gd name="connsiteX15" fmla="*/ 571500 w 742950"/>
              <a:gd name="connsiteY15" fmla="*/ 1095375 h 1181100"/>
              <a:gd name="connsiteX16" fmla="*/ 295275 w 742950"/>
              <a:gd name="connsiteY16" fmla="*/ 1181100 h 1181100"/>
              <a:gd name="connsiteX0" fmla="*/ 295275 w 742950"/>
              <a:gd name="connsiteY0" fmla="*/ 1181100 h 1181100"/>
              <a:gd name="connsiteX1" fmla="*/ 367466 w 742950"/>
              <a:gd name="connsiteY1" fmla="*/ 827593 h 1181100"/>
              <a:gd name="connsiteX2" fmla="*/ 262691 w 742950"/>
              <a:gd name="connsiteY2" fmla="*/ 465643 h 1181100"/>
              <a:gd name="connsiteX3" fmla="*/ 114300 w 742950"/>
              <a:gd name="connsiteY3" fmla="*/ 304800 h 1181100"/>
              <a:gd name="connsiteX4" fmla="*/ 47625 w 742950"/>
              <a:gd name="connsiteY4" fmla="*/ 219075 h 1181100"/>
              <a:gd name="connsiteX5" fmla="*/ 0 w 742950"/>
              <a:gd name="connsiteY5" fmla="*/ 123825 h 1181100"/>
              <a:gd name="connsiteX6" fmla="*/ 47625 w 742950"/>
              <a:gd name="connsiteY6" fmla="*/ 57150 h 1181100"/>
              <a:gd name="connsiteX7" fmla="*/ 161925 w 742950"/>
              <a:gd name="connsiteY7" fmla="*/ 0 h 1181100"/>
              <a:gd name="connsiteX8" fmla="*/ 295275 w 742950"/>
              <a:gd name="connsiteY8" fmla="*/ 0 h 1181100"/>
              <a:gd name="connsiteX9" fmla="*/ 428625 w 742950"/>
              <a:gd name="connsiteY9" fmla="*/ 28575 h 1181100"/>
              <a:gd name="connsiteX10" fmla="*/ 542925 w 742950"/>
              <a:gd name="connsiteY10" fmla="*/ 104775 h 1181100"/>
              <a:gd name="connsiteX11" fmla="*/ 676275 w 742950"/>
              <a:gd name="connsiteY11" fmla="*/ 161925 h 1181100"/>
              <a:gd name="connsiteX12" fmla="*/ 742950 w 742950"/>
              <a:gd name="connsiteY12" fmla="*/ 219075 h 1181100"/>
              <a:gd name="connsiteX13" fmla="*/ 742950 w 742950"/>
              <a:gd name="connsiteY13" fmla="*/ 219075 h 1181100"/>
              <a:gd name="connsiteX14" fmla="*/ 647700 w 742950"/>
              <a:gd name="connsiteY14" fmla="*/ 314325 h 1181100"/>
              <a:gd name="connsiteX15" fmla="*/ 542925 w 742950"/>
              <a:gd name="connsiteY15" fmla="*/ 314325 h 1181100"/>
              <a:gd name="connsiteX16" fmla="*/ 571500 w 742950"/>
              <a:gd name="connsiteY16" fmla="*/ 1095375 h 1181100"/>
              <a:gd name="connsiteX17" fmla="*/ 295275 w 742950"/>
              <a:gd name="connsiteY17" fmla="*/ 1181100 h 1181100"/>
              <a:gd name="connsiteX0" fmla="*/ 295275 w 742950"/>
              <a:gd name="connsiteY0" fmla="*/ 1181100 h 1181100"/>
              <a:gd name="connsiteX1" fmla="*/ 291266 w 742950"/>
              <a:gd name="connsiteY1" fmla="*/ 827593 h 1181100"/>
              <a:gd name="connsiteX2" fmla="*/ 262691 w 742950"/>
              <a:gd name="connsiteY2" fmla="*/ 465643 h 1181100"/>
              <a:gd name="connsiteX3" fmla="*/ 114300 w 742950"/>
              <a:gd name="connsiteY3" fmla="*/ 304800 h 1181100"/>
              <a:gd name="connsiteX4" fmla="*/ 47625 w 742950"/>
              <a:gd name="connsiteY4" fmla="*/ 219075 h 1181100"/>
              <a:gd name="connsiteX5" fmla="*/ 0 w 742950"/>
              <a:gd name="connsiteY5" fmla="*/ 123825 h 1181100"/>
              <a:gd name="connsiteX6" fmla="*/ 47625 w 742950"/>
              <a:gd name="connsiteY6" fmla="*/ 57150 h 1181100"/>
              <a:gd name="connsiteX7" fmla="*/ 161925 w 742950"/>
              <a:gd name="connsiteY7" fmla="*/ 0 h 1181100"/>
              <a:gd name="connsiteX8" fmla="*/ 295275 w 742950"/>
              <a:gd name="connsiteY8" fmla="*/ 0 h 1181100"/>
              <a:gd name="connsiteX9" fmla="*/ 428625 w 742950"/>
              <a:gd name="connsiteY9" fmla="*/ 28575 h 1181100"/>
              <a:gd name="connsiteX10" fmla="*/ 542925 w 742950"/>
              <a:gd name="connsiteY10" fmla="*/ 104775 h 1181100"/>
              <a:gd name="connsiteX11" fmla="*/ 676275 w 742950"/>
              <a:gd name="connsiteY11" fmla="*/ 161925 h 1181100"/>
              <a:gd name="connsiteX12" fmla="*/ 742950 w 742950"/>
              <a:gd name="connsiteY12" fmla="*/ 219075 h 1181100"/>
              <a:gd name="connsiteX13" fmla="*/ 742950 w 742950"/>
              <a:gd name="connsiteY13" fmla="*/ 219075 h 1181100"/>
              <a:gd name="connsiteX14" fmla="*/ 647700 w 742950"/>
              <a:gd name="connsiteY14" fmla="*/ 314325 h 1181100"/>
              <a:gd name="connsiteX15" fmla="*/ 542925 w 742950"/>
              <a:gd name="connsiteY15" fmla="*/ 314325 h 1181100"/>
              <a:gd name="connsiteX16" fmla="*/ 571500 w 742950"/>
              <a:gd name="connsiteY16" fmla="*/ 1095375 h 1181100"/>
              <a:gd name="connsiteX17" fmla="*/ 295275 w 742950"/>
              <a:gd name="connsiteY17" fmla="*/ 1181100 h 1181100"/>
              <a:gd name="connsiteX0" fmla="*/ 295275 w 809625"/>
              <a:gd name="connsiteY0" fmla="*/ 1181100 h 1181100"/>
              <a:gd name="connsiteX1" fmla="*/ 291266 w 809625"/>
              <a:gd name="connsiteY1" fmla="*/ 827593 h 1181100"/>
              <a:gd name="connsiteX2" fmla="*/ 262691 w 809625"/>
              <a:gd name="connsiteY2" fmla="*/ 465643 h 1181100"/>
              <a:gd name="connsiteX3" fmla="*/ 114300 w 809625"/>
              <a:gd name="connsiteY3" fmla="*/ 304800 h 1181100"/>
              <a:gd name="connsiteX4" fmla="*/ 47625 w 809625"/>
              <a:gd name="connsiteY4" fmla="*/ 219075 h 1181100"/>
              <a:gd name="connsiteX5" fmla="*/ 0 w 809625"/>
              <a:gd name="connsiteY5" fmla="*/ 123825 h 1181100"/>
              <a:gd name="connsiteX6" fmla="*/ 47625 w 809625"/>
              <a:gd name="connsiteY6" fmla="*/ 57150 h 1181100"/>
              <a:gd name="connsiteX7" fmla="*/ 161925 w 809625"/>
              <a:gd name="connsiteY7" fmla="*/ 0 h 1181100"/>
              <a:gd name="connsiteX8" fmla="*/ 295275 w 809625"/>
              <a:gd name="connsiteY8" fmla="*/ 0 h 1181100"/>
              <a:gd name="connsiteX9" fmla="*/ 428625 w 809625"/>
              <a:gd name="connsiteY9" fmla="*/ 28575 h 1181100"/>
              <a:gd name="connsiteX10" fmla="*/ 542925 w 809625"/>
              <a:gd name="connsiteY10" fmla="*/ 104775 h 1181100"/>
              <a:gd name="connsiteX11" fmla="*/ 676275 w 809625"/>
              <a:gd name="connsiteY11" fmla="*/ 161925 h 1181100"/>
              <a:gd name="connsiteX12" fmla="*/ 742950 w 809625"/>
              <a:gd name="connsiteY12" fmla="*/ 219075 h 1181100"/>
              <a:gd name="connsiteX13" fmla="*/ 742950 w 809625"/>
              <a:gd name="connsiteY13" fmla="*/ 219075 h 1181100"/>
              <a:gd name="connsiteX14" fmla="*/ 647700 w 809625"/>
              <a:gd name="connsiteY14" fmla="*/ 314325 h 1181100"/>
              <a:gd name="connsiteX15" fmla="*/ 809625 w 809625"/>
              <a:gd name="connsiteY15" fmla="*/ 1057275 h 1181100"/>
              <a:gd name="connsiteX16" fmla="*/ 571500 w 809625"/>
              <a:gd name="connsiteY16" fmla="*/ 1095375 h 1181100"/>
              <a:gd name="connsiteX17" fmla="*/ 295275 w 809625"/>
              <a:gd name="connsiteY17" fmla="*/ 1181100 h 1181100"/>
              <a:gd name="connsiteX0" fmla="*/ 295275 w 809625"/>
              <a:gd name="connsiteY0" fmla="*/ 1181100 h 1181100"/>
              <a:gd name="connsiteX1" fmla="*/ 291266 w 809625"/>
              <a:gd name="connsiteY1" fmla="*/ 827593 h 1181100"/>
              <a:gd name="connsiteX2" fmla="*/ 262691 w 809625"/>
              <a:gd name="connsiteY2" fmla="*/ 465643 h 1181100"/>
              <a:gd name="connsiteX3" fmla="*/ 114300 w 809625"/>
              <a:gd name="connsiteY3" fmla="*/ 304800 h 1181100"/>
              <a:gd name="connsiteX4" fmla="*/ 47625 w 809625"/>
              <a:gd name="connsiteY4" fmla="*/ 219075 h 1181100"/>
              <a:gd name="connsiteX5" fmla="*/ 0 w 809625"/>
              <a:gd name="connsiteY5" fmla="*/ 123825 h 1181100"/>
              <a:gd name="connsiteX6" fmla="*/ 47625 w 809625"/>
              <a:gd name="connsiteY6" fmla="*/ 57150 h 1181100"/>
              <a:gd name="connsiteX7" fmla="*/ 161925 w 809625"/>
              <a:gd name="connsiteY7" fmla="*/ 0 h 1181100"/>
              <a:gd name="connsiteX8" fmla="*/ 295275 w 809625"/>
              <a:gd name="connsiteY8" fmla="*/ 0 h 1181100"/>
              <a:gd name="connsiteX9" fmla="*/ 428625 w 809625"/>
              <a:gd name="connsiteY9" fmla="*/ 28575 h 1181100"/>
              <a:gd name="connsiteX10" fmla="*/ 542925 w 809625"/>
              <a:gd name="connsiteY10" fmla="*/ 104775 h 1181100"/>
              <a:gd name="connsiteX11" fmla="*/ 676275 w 809625"/>
              <a:gd name="connsiteY11" fmla="*/ 161925 h 1181100"/>
              <a:gd name="connsiteX12" fmla="*/ 742950 w 809625"/>
              <a:gd name="connsiteY12" fmla="*/ 219075 h 1181100"/>
              <a:gd name="connsiteX13" fmla="*/ 742950 w 809625"/>
              <a:gd name="connsiteY13" fmla="*/ 219075 h 1181100"/>
              <a:gd name="connsiteX14" fmla="*/ 647700 w 809625"/>
              <a:gd name="connsiteY14" fmla="*/ 314325 h 1181100"/>
              <a:gd name="connsiteX15" fmla="*/ 809625 w 809625"/>
              <a:gd name="connsiteY15" fmla="*/ 1057275 h 1181100"/>
              <a:gd name="connsiteX16" fmla="*/ 581025 w 809625"/>
              <a:gd name="connsiteY16" fmla="*/ 1133475 h 1181100"/>
              <a:gd name="connsiteX17" fmla="*/ 295275 w 809625"/>
              <a:gd name="connsiteY17" fmla="*/ 1181100 h 1181100"/>
              <a:gd name="connsiteX0" fmla="*/ 295275 w 809625"/>
              <a:gd name="connsiteY0" fmla="*/ 1181100 h 1208593"/>
              <a:gd name="connsiteX1" fmla="*/ 291266 w 809625"/>
              <a:gd name="connsiteY1" fmla="*/ 827593 h 1208593"/>
              <a:gd name="connsiteX2" fmla="*/ 262691 w 809625"/>
              <a:gd name="connsiteY2" fmla="*/ 465643 h 1208593"/>
              <a:gd name="connsiteX3" fmla="*/ 114300 w 809625"/>
              <a:gd name="connsiteY3" fmla="*/ 304800 h 1208593"/>
              <a:gd name="connsiteX4" fmla="*/ 47625 w 809625"/>
              <a:gd name="connsiteY4" fmla="*/ 219075 h 1208593"/>
              <a:gd name="connsiteX5" fmla="*/ 0 w 809625"/>
              <a:gd name="connsiteY5" fmla="*/ 123825 h 1208593"/>
              <a:gd name="connsiteX6" fmla="*/ 47625 w 809625"/>
              <a:gd name="connsiteY6" fmla="*/ 57150 h 1208593"/>
              <a:gd name="connsiteX7" fmla="*/ 161925 w 809625"/>
              <a:gd name="connsiteY7" fmla="*/ 0 h 1208593"/>
              <a:gd name="connsiteX8" fmla="*/ 295275 w 809625"/>
              <a:gd name="connsiteY8" fmla="*/ 0 h 1208593"/>
              <a:gd name="connsiteX9" fmla="*/ 428625 w 809625"/>
              <a:gd name="connsiteY9" fmla="*/ 28575 h 1208593"/>
              <a:gd name="connsiteX10" fmla="*/ 542925 w 809625"/>
              <a:gd name="connsiteY10" fmla="*/ 104775 h 1208593"/>
              <a:gd name="connsiteX11" fmla="*/ 676275 w 809625"/>
              <a:gd name="connsiteY11" fmla="*/ 161925 h 1208593"/>
              <a:gd name="connsiteX12" fmla="*/ 742950 w 809625"/>
              <a:gd name="connsiteY12" fmla="*/ 219075 h 1208593"/>
              <a:gd name="connsiteX13" fmla="*/ 742950 w 809625"/>
              <a:gd name="connsiteY13" fmla="*/ 219075 h 1208593"/>
              <a:gd name="connsiteX14" fmla="*/ 647700 w 809625"/>
              <a:gd name="connsiteY14" fmla="*/ 314325 h 1208593"/>
              <a:gd name="connsiteX15" fmla="*/ 809625 w 809625"/>
              <a:gd name="connsiteY15" fmla="*/ 1057275 h 1208593"/>
              <a:gd name="connsiteX16" fmla="*/ 581025 w 809625"/>
              <a:gd name="connsiteY16" fmla="*/ 1133475 h 1208593"/>
              <a:gd name="connsiteX17" fmla="*/ 338891 w 809625"/>
              <a:gd name="connsiteY17" fmla="*/ 1208593 h 1208593"/>
              <a:gd name="connsiteX18" fmla="*/ 295275 w 809625"/>
              <a:gd name="connsiteY18" fmla="*/ 1181100 h 1208593"/>
              <a:gd name="connsiteX0" fmla="*/ 295275 w 809625"/>
              <a:gd name="connsiteY0" fmla="*/ 1181100 h 1208593"/>
              <a:gd name="connsiteX1" fmla="*/ 291266 w 809625"/>
              <a:gd name="connsiteY1" fmla="*/ 827593 h 1208593"/>
              <a:gd name="connsiteX2" fmla="*/ 262691 w 809625"/>
              <a:gd name="connsiteY2" fmla="*/ 465643 h 1208593"/>
              <a:gd name="connsiteX3" fmla="*/ 114300 w 809625"/>
              <a:gd name="connsiteY3" fmla="*/ 304800 h 1208593"/>
              <a:gd name="connsiteX4" fmla="*/ 47625 w 809625"/>
              <a:gd name="connsiteY4" fmla="*/ 219075 h 1208593"/>
              <a:gd name="connsiteX5" fmla="*/ 0 w 809625"/>
              <a:gd name="connsiteY5" fmla="*/ 123825 h 1208593"/>
              <a:gd name="connsiteX6" fmla="*/ 47625 w 809625"/>
              <a:gd name="connsiteY6" fmla="*/ 57150 h 1208593"/>
              <a:gd name="connsiteX7" fmla="*/ 161925 w 809625"/>
              <a:gd name="connsiteY7" fmla="*/ 0 h 1208593"/>
              <a:gd name="connsiteX8" fmla="*/ 295275 w 809625"/>
              <a:gd name="connsiteY8" fmla="*/ 0 h 1208593"/>
              <a:gd name="connsiteX9" fmla="*/ 428625 w 809625"/>
              <a:gd name="connsiteY9" fmla="*/ 28575 h 1208593"/>
              <a:gd name="connsiteX10" fmla="*/ 542925 w 809625"/>
              <a:gd name="connsiteY10" fmla="*/ 104775 h 1208593"/>
              <a:gd name="connsiteX11" fmla="*/ 676275 w 809625"/>
              <a:gd name="connsiteY11" fmla="*/ 161925 h 1208593"/>
              <a:gd name="connsiteX12" fmla="*/ 742950 w 809625"/>
              <a:gd name="connsiteY12" fmla="*/ 219075 h 1208593"/>
              <a:gd name="connsiteX13" fmla="*/ 742950 w 809625"/>
              <a:gd name="connsiteY13" fmla="*/ 219075 h 1208593"/>
              <a:gd name="connsiteX14" fmla="*/ 647700 w 809625"/>
              <a:gd name="connsiteY14" fmla="*/ 314325 h 1208593"/>
              <a:gd name="connsiteX15" fmla="*/ 809625 w 809625"/>
              <a:gd name="connsiteY15" fmla="*/ 1057275 h 1208593"/>
              <a:gd name="connsiteX16" fmla="*/ 581025 w 809625"/>
              <a:gd name="connsiteY16" fmla="*/ 1181100 h 1208593"/>
              <a:gd name="connsiteX17" fmla="*/ 338891 w 809625"/>
              <a:gd name="connsiteY17" fmla="*/ 1208593 h 1208593"/>
              <a:gd name="connsiteX18" fmla="*/ 295275 w 809625"/>
              <a:gd name="connsiteY18" fmla="*/ 1181100 h 1208593"/>
              <a:gd name="connsiteX0" fmla="*/ 295275 w 914400"/>
              <a:gd name="connsiteY0" fmla="*/ 1181100 h 1208593"/>
              <a:gd name="connsiteX1" fmla="*/ 291266 w 914400"/>
              <a:gd name="connsiteY1" fmla="*/ 827593 h 1208593"/>
              <a:gd name="connsiteX2" fmla="*/ 262691 w 914400"/>
              <a:gd name="connsiteY2" fmla="*/ 465643 h 1208593"/>
              <a:gd name="connsiteX3" fmla="*/ 114300 w 914400"/>
              <a:gd name="connsiteY3" fmla="*/ 304800 h 1208593"/>
              <a:gd name="connsiteX4" fmla="*/ 47625 w 914400"/>
              <a:gd name="connsiteY4" fmla="*/ 219075 h 1208593"/>
              <a:gd name="connsiteX5" fmla="*/ 0 w 914400"/>
              <a:gd name="connsiteY5" fmla="*/ 123825 h 1208593"/>
              <a:gd name="connsiteX6" fmla="*/ 47625 w 914400"/>
              <a:gd name="connsiteY6" fmla="*/ 57150 h 1208593"/>
              <a:gd name="connsiteX7" fmla="*/ 161925 w 914400"/>
              <a:gd name="connsiteY7" fmla="*/ 0 h 1208593"/>
              <a:gd name="connsiteX8" fmla="*/ 295275 w 914400"/>
              <a:gd name="connsiteY8" fmla="*/ 0 h 1208593"/>
              <a:gd name="connsiteX9" fmla="*/ 428625 w 914400"/>
              <a:gd name="connsiteY9" fmla="*/ 28575 h 1208593"/>
              <a:gd name="connsiteX10" fmla="*/ 542925 w 914400"/>
              <a:gd name="connsiteY10" fmla="*/ 104775 h 1208593"/>
              <a:gd name="connsiteX11" fmla="*/ 676275 w 914400"/>
              <a:gd name="connsiteY11" fmla="*/ 161925 h 1208593"/>
              <a:gd name="connsiteX12" fmla="*/ 742950 w 914400"/>
              <a:gd name="connsiteY12" fmla="*/ 219075 h 1208593"/>
              <a:gd name="connsiteX13" fmla="*/ 742950 w 914400"/>
              <a:gd name="connsiteY13" fmla="*/ 219075 h 1208593"/>
              <a:gd name="connsiteX14" fmla="*/ 914400 w 914400"/>
              <a:gd name="connsiteY14" fmla="*/ 857250 h 1208593"/>
              <a:gd name="connsiteX15" fmla="*/ 809625 w 914400"/>
              <a:gd name="connsiteY15" fmla="*/ 1057275 h 1208593"/>
              <a:gd name="connsiteX16" fmla="*/ 581025 w 914400"/>
              <a:gd name="connsiteY16" fmla="*/ 1181100 h 1208593"/>
              <a:gd name="connsiteX17" fmla="*/ 338891 w 914400"/>
              <a:gd name="connsiteY17" fmla="*/ 1208593 h 1208593"/>
              <a:gd name="connsiteX18" fmla="*/ 295275 w 914400"/>
              <a:gd name="connsiteY18" fmla="*/ 1181100 h 1208593"/>
              <a:gd name="connsiteX0" fmla="*/ 295275 w 914400"/>
              <a:gd name="connsiteY0" fmla="*/ 1181100 h 1208593"/>
              <a:gd name="connsiteX1" fmla="*/ 291266 w 914400"/>
              <a:gd name="connsiteY1" fmla="*/ 827593 h 1208593"/>
              <a:gd name="connsiteX2" fmla="*/ 262691 w 914400"/>
              <a:gd name="connsiteY2" fmla="*/ 465643 h 1208593"/>
              <a:gd name="connsiteX3" fmla="*/ 114300 w 914400"/>
              <a:gd name="connsiteY3" fmla="*/ 304800 h 1208593"/>
              <a:gd name="connsiteX4" fmla="*/ 47625 w 914400"/>
              <a:gd name="connsiteY4" fmla="*/ 219075 h 1208593"/>
              <a:gd name="connsiteX5" fmla="*/ 0 w 914400"/>
              <a:gd name="connsiteY5" fmla="*/ 123825 h 1208593"/>
              <a:gd name="connsiteX6" fmla="*/ 47625 w 914400"/>
              <a:gd name="connsiteY6" fmla="*/ 57150 h 1208593"/>
              <a:gd name="connsiteX7" fmla="*/ 161925 w 914400"/>
              <a:gd name="connsiteY7" fmla="*/ 0 h 1208593"/>
              <a:gd name="connsiteX8" fmla="*/ 295275 w 914400"/>
              <a:gd name="connsiteY8" fmla="*/ 0 h 1208593"/>
              <a:gd name="connsiteX9" fmla="*/ 428625 w 914400"/>
              <a:gd name="connsiteY9" fmla="*/ 28575 h 1208593"/>
              <a:gd name="connsiteX10" fmla="*/ 542925 w 914400"/>
              <a:gd name="connsiteY10" fmla="*/ 104775 h 1208593"/>
              <a:gd name="connsiteX11" fmla="*/ 676275 w 914400"/>
              <a:gd name="connsiteY11" fmla="*/ 161925 h 1208593"/>
              <a:gd name="connsiteX12" fmla="*/ 742950 w 914400"/>
              <a:gd name="connsiteY12" fmla="*/ 219075 h 1208593"/>
              <a:gd name="connsiteX13" fmla="*/ 914400 w 914400"/>
              <a:gd name="connsiteY13" fmla="*/ 590550 h 1208593"/>
              <a:gd name="connsiteX14" fmla="*/ 914400 w 914400"/>
              <a:gd name="connsiteY14" fmla="*/ 857250 h 1208593"/>
              <a:gd name="connsiteX15" fmla="*/ 809625 w 914400"/>
              <a:gd name="connsiteY15" fmla="*/ 1057275 h 1208593"/>
              <a:gd name="connsiteX16" fmla="*/ 581025 w 914400"/>
              <a:gd name="connsiteY16" fmla="*/ 1181100 h 1208593"/>
              <a:gd name="connsiteX17" fmla="*/ 338891 w 914400"/>
              <a:gd name="connsiteY17" fmla="*/ 1208593 h 1208593"/>
              <a:gd name="connsiteX18" fmla="*/ 295275 w 914400"/>
              <a:gd name="connsiteY18" fmla="*/ 1181100 h 1208593"/>
              <a:gd name="connsiteX0" fmla="*/ 295275 w 927100"/>
              <a:gd name="connsiteY0" fmla="*/ 1181100 h 1208593"/>
              <a:gd name="connsiteX1" fmla="*/ 291266 w 927100"/>
              <a:gd name="connsiteY1" fmla="*/ 827593 h 1208593"/>
              <a:gd name="connsiteX2" fmla="*/ 262691 w 927100"/>
              <a:gd name="connsiteY2" fmla="*/ 465643 h 1208593"/>
              <a:gd name="connsiteX3" fmla="*/ 114300 w 927100"/>
              <a:gd name="connsiteY3" fmla="*/ 304800 h 1208593"/>
              <a:gd name="connsiteX4" fmla="*/ 47625 w 927100"/>
              <a:gd name="connsiteY4" fmla="*/ 219075 h 1208593"/>
              <a:gd name="connsiteX5" fmla="*/ 0 w 927100"/>
              <a:gd name="connsiteY5" fmla="*/ 123825 h 1208593"/>
              <a:gd name="connsiteX6" fmla="*/ 47625 w 927100"/>
              <a:gd name="connsiteY6" fmla="*/ 57150 h 1208593"/>
              <a:gd name="connsiteX7" fmla="*/ 161925 w 927100"/>
              <a:gd name="connsiteY7" fmla="*/ 0 h 1208593"/>
              <a:gd name="connsiteX8" fmla="*/ 295275 w 927100"/>
              <a:gd name="connsiteY8" fmla="*/ 0 h 1208593"/>
              <a:gd name="connsiteX9" fmla="*/ 428625 w 927100"/>
              <a:gd name="connsiteY9" fmla="*/ 28575 h 1208593"/>
              <a:gd name="connsiteX10" fmla="*/ 542925 w 927100"/>
              <a:gd name="connsiteY10" fmla="*/ 104775 h 1208593"/>
              <a:gd name="connsiteX11" fmla="*/ 676275 w 927100"/>
              <a:gd name="connsiteY11" fmla="*/ 161925 h 1208593"/>
              <a:gd name="connsiteX12" fmla="*/ 742950 w 927100"/>
              <a:gd name="connsiteY12" fmla="*/ 285750 h 1208593"/>
              <a:gd name="connsiteX13" fmla="*/ 914400 w 927100"/>
              <a:gd name="connsiteY13" fmla="*/ 590550 h 1208593"/>
              <a:gd name="connsiteX14" fmla="*/ 914400 w 927100"/>
              <a:gd name="connsiteY14" fmla="*/ 857250 h 1208593"/>
              <a:gd name="connsiteX15" fmla="*/ 809625 w 927100"/>
              <a:gd name="connsiteY15" fmla="*/ 1057275 h 1208593"/>
              <a:gd name="connsiteX16" fmla="*/ 581025 w 927100"/>
              <a:gd name="connsiteY16" fmla="*/ 1181100 h 1208593"/>
              <a:gd name="connsiteX17" fmla="*/ 338891 w 927100"/>
              <a:gd name="connsiteY17" fmla="*/ 1208593 h 1208593"/>
              <a:gd name="connsiteX18" fmla="*/ 295275 w 927100"/>
              <a:gd name="connsiteY18" fmla="*/ 1181100 h 1208593"/>
              <a:gd name="connsiteX0" fmla="*/ 295275 w 916605"/>
              <a:gd name="connsiteY0" fmla="*/ 1181100 h 1208593"/>
              <a:gd name="connsiteX1" fmla="*/ 291266 w 916605"/>
              <a:gd name="connsiteY1" fmla="*/ 827593 h 1208593"/>
              <a:gd name="connsiteX2" fmla="*/ 262691 w 916605"/>
              <a:gd name="connsiteY2" fmla="*/ 465643 h 1208593"/>
              <a:gd name="connsiteX3" fmla="*/ 114300 w 916605"/>
              <a:gd name="connsiteY3" fmla="*/ 304800 h 1208593"/>
              <a:gd name="connsiteX4" fmla="*/ 47625 w 916605"/>
              <a:gd name="connsiteY4" fmla="*/ 219075 h 1208593"/>
              <a:gd name="connsiteX5" fmla="*/ 0 w 916605"/>
              <a:gd name="connsiteY5" fmla="*/ 123825 h 1208593"/>
              <a:gd name="connsiteX6" fmla="*/ 47625 w 916605"/>
              <a:gd name="connsiteY6" fmla="*/ 57150 h 1208593"/>
              <a:gd name="connsiteX7" fmla="*/ 161925 w 916605"/>
              <a:gd name="connsiteY7" fmla="*/ 0 h 1208593"/>
              <a:gd name="connsiteX8" fmla="*/ 295275 w 916605"/>
              <a:gd name="connsiteY8" fmla="*/ 0 h 1208593"/>
              <a:gd name="connsiteX9" fmla="*/ 428625 w 916605"/>
              <a:gd name="connsiteY9" fmla="*/ 28575 h 1208593"/>
              <a:gd name="connsiteX10" fmla="*/ 542925 w 916605"/>
              <a:gd name="connsiteY10" fmla="*/ 104775 h 1208593"/>
              <a:gd name="connsiteX11" fmla="*/ 676275 w 916605"/>
              <a:gd name="connsiteY11" fmla="*/ 161925 h 1208593"/>
              <a:gd name="connsiteX12" fmla="*/ 742950 w 916605"/>
              <a:gd name="connsiteY12" fmla="*/ 285750 h 1208593"/>
              <a:gd name="connsiteX13" fmla="*/ 914400 w 916605"/>
              <a:gd name="connsiteY13" fmla="*/ 590550 h 1208593"/>
              <a:gd name="connsiteX14" fmla="*/ 844801 w 916605"/>
              <a:gd name="connsiteY14" fmla="*/ 839268 h 1208593"/>
              <a:gd name="connsiteX15" fmla="*/ 809625 w 916605"/>
              <a:gd name="connsiteY15" fmla="*/ 1057275 h 1208593"/>
              <a:gd name="connsiteX16" fmla="*/ 581025 w 916605"/>
              <a:gd name="connsiteY16" fmla="*/ 1181100 h 1208593"/>
              <a:gd name="connsiteX17" fmla="*/ 338891 w 916605"/>
              <a:gd name="connsiteY17" fmla="*/ 1208593 h 1208593"/>
              <a:gd name="connsiteX18" fmla="*/ 295275 w 916605"/>
              <a:gd name="connsiteY18" fmla="*/ 1181100 h 1208593"/>
              <a:gd name="connsiteX0" fmla="*/ 295275 w 916605"/>
              <a:gd name="connsiteY0" fmla="*/ 1181100 h 1208593"/>
              <a:gd name="connsiteX1" fmla="*/ 291266 w 916605"/>
              <a:gd name="connsiteY1" fmla="*/ 827593 h 1208593"/>
              <a:gd name="connsiteX2" fmla="*/ 262691 w 916605"/>
              <a:gd name="connsiteY2" fmla="*/ 465643 h 1208593"/>
              <a:gd name="connsiteX3" fmla="*/ 114300 w 916605"/>
              <a:gd name="connsiteY3" fmla="*/ 304800 h 1208593"/>
              <a:gd name="connsiteX4" fmla="*/ 47625 w 916605"/>
              <a:gd name="connsiteY4" fmla="*/ 219075 h 1208593"/>
              <a:gd name="connsiteX5" fmla="*/ 0 w 916605"/>
              <a:gd name="connsiteY5" fmla="*/ 123825 h 1208593"/>
              <a:gd name="connsiteX6" fmla="*/ 47625 w 916605"/>
              <a:gd name="connsiteY6" fmla="*/ 57150 h 1208593"/>
              <a:gd name="connsiteX7" fmla="*/ 161925 w 916605"/>
              <a:gd name="connsiteY7" fmla="*/ 0 h 1208593"/>
              <a:gd name="connsiteX8" fmla="*/ 295275 w 916605"/>
              <a:gd name="connsiteY8" fmla="*/ 0 h 1208593"/>
              <a:gd name="connsiteX9" fmla="*/ 428625 w 916605"/>
              <a:gd name="connsiteY9" fmla="*/ 28575 h 1208593"/>
              <a:gd name="connsiteX10" fmla="*/ 542925 w 916605"/>
              <a:gd name="connsiteY10" fmla="*/ 104775 h 1208593"/>
              <a:gd name="connsiteX11" fmla="*/ 676275 w 916605"/>
              <a:gd name="connsiteY11" fmla="*/ 161925 h 1208593"/>
              <a:gd name="connsiteX12" fmla="*/ 742950 w 916605"/>
              <a:gd name="connsiteY12" fmla="*/ 285750 h 1208593"/>
              <a:gd name="connsiteX13" fmla="*/ 914400 w 916605"/>
              <a:gd name="connsiteY13" fmla="*/ 590550 h 1208593"/>
              <a:gd name="connsiteX14" fmla="*/ 844801 w 916605"/>
              <a:gd name="connsiteY14" fmla="*/ 839268 h 1208593"/>
              <a:gd name="connsiteX15" fmla="*/ 720551 w 916605"/>
              <a:gd name="connsiteY15" fmla="*/ 974875 h 1208593"/>
              <a:gd name="connsiteX16" fmla="*/ 581025 w 916605"/>
              <a:gd name="connsiteY16" fmla="*/ 1181100 h 1208593"/>
              <a:gd name="connsiteX17" fmla="*/ 338891 w 916605"/>
              <a:gd name="connsiteY17" fmla="*/ 1208593 h 1208593"/>
              <a:gd name="connsiteX18" fmla="*/ 295275 w 916605"/>
              <a:gd name="connsiteY18" fmla="*/ 1181100 h 1208593"/>
              <a:gd name="connsiteX0" fmla="*/ 295275 w 916605"/>
              <a:gd name="connsiteY0" fmla="*/ 1181100 h 1208593"/>
              <a:gd name="connsiteX1" fmla="*/ 291266 w 916605"/>
              <a:gd name="connsiteY1" fmla="*/ 827593 h 1208593"/>
              <a:gd name="connsiteX2" fmla="*/ 262691 w 916605"/>
              <a:gd name="connsiteY2" fmla="*/ 465643 h 1208593"/>
              <a:gd name="connsiteX3" fmla="*/ 114300 w 916605"/>
              <a:gd name="connsiteY3" fmla="*/ 304800 h 1208593"/>
              <a:gd name="connsiteX4" fmla="*/ 47625 w 916605"/>
              <a:gd name="connsiteY4" fmla="*/ 219075 h 1208593"/>
              <a:gd name="connsiteX5" fmla="*/ 0 w 916605"/>
              <a:gd name="connsiteY5" fmla="*/ 123825 h 1208593"/>
              <a:gd name="connsiteX6" fmla="*/ 47625 w 916605"/>
              <a:gd name="connsiteY6" fmla="*/ 57150 h 1208593"/>
              <a:gd name="connsiteX7" fmla="*/ 161925 w 916605"/>
              <a:gd name="connsiteY7" fmla="*/ 0 h 1208593"/>
              <a:gd name="connsiteX8" fmla="*/ 295275 w 916605"/>
              <a:gd name="connsiteY8" fmla="*/ 0 h 1208593"/>
              <a:gd name="connsiteX9" fmla="*/ 428625 w 916605"/>
              <a:gd name="connsiteY9" fmla="*/ 28575 h 1208593"/>
              <a:gd name="connsiteX10" fmla="*/ 542925 w 916605"/>
              <a:gd name="connsiteY10" fmla="*/ 104775 h 1208593"/>
              <a:gd name="connsiteX11" fmla="*/ 676275 w 916605"/>
              <a:gd name="connsiteY11" fmla="*/ 161925 h 1208593"/>
              <a:gd name="connsiteX12" fmla="*/ 742950 w 916605"/>
              <a:gd name="connsiteY12" fmla="*/ 285750 h 1208593"/>
              <a:gd name="connsiteX13" fmla="*/ 914400 w 916605"/>
              <a:gd name="connsiteY13" fmla="*/ 590550 h 1208593"/>
              <a:gd name="connsiteX14" fmla="*/ 844801 w 916605"/>
              <a:gd name="connsiteY14" fmla="*/ 839268 h 1208593"/>
              <a:gd name="connsiteX15" fmla="*/ 720551 w 916605"/>
              <a:gd name="connsiteY15" fmla="*/ 974875 h 1208593"/>
              <a:gd name="connsiteX16" fmla="*/ 556581 w 916605"/>
              <a:gd name="connsiteY16" fmla="*/ 1146382 h 1208593"/>
              <a:gd name="connsiteX17" fmla="*/ 338891 w 916605"/>
              <a:gd name="connsiteY17" fmla="*/ 1208593 h 1208593"/>
              <a:gd name="connsiteX18" fmla="*/ 295275 w 916605"/>
              <a:gd name="connsiteY18" fmla="*/ 1181100 h 1208593"/>
              <a:gd name="connsiteX0" fmla="*/ 295275 w 916605"/>
              <a:gd name="connsiteY0" fmla="*/ 1181100 h 1208593"/>
              <a:gd name="connsiteX1" fmla="*/ 291266 w 916605"/>
              <a:gd name="connsiteY1" fmla="*/ 827593 h 1208593"/>
              <a:gd name="connsiteX2" fmla="*/ 262691 w 916605"/>
              <a:gd name="connsiteY2" fmla="*/ 465643 h 1208593"/>
              <a:gd name="connsiteX3" fmla="*/ 114300 w 916605"/>
              <a:gd name="connsiteY3" fmla="*/ 304800 h 1208593"/>
              <a:gd name="connsiteX4" fmla="*/ 47625 w 916605"/>
              <a:gd name="connsiteY4" fmla="*/ 219075 h 1208593"/>
              <a:gd name="connsiteX5" fmla="*/ 0 w 916605"/>
              <a:gd name="connsiteY5" fmla="*/ 123825 h 1208593"/>
              <a:gd name="connsiteX6" fmla="*/ 47625 w 916605"/>
              <a:gd name="connsiteY6" fmla="*/ 57150 h 1208593"/>
              <a:gd name="connsiteX7" fmla="*/ 161925 w 916605"/>
              <a:gd name="connsiteY7" fmla="*/ 0 h 1208593"/>
              <a:gd name="connsiteX8" fmla="*/ 295275 w 916605"/>
              <a:gd name="connsiteY8" fmla="*/ 0 h 1208593"/>
              <a:gd name="connsiteX9" fmla="*/ 428625 w 916605"/>
              <a:gd name="connsiteY9" fmla="*/ 28575 h 1208593"/>
              <a:gd name="connsiteX10" fmla="*/ 542925 w 916605"/>
              <a:gd name="connsiteY10" fmla="*/ 104775 h 1208593"/>
              <a:gd name="connsiteX11" fmla="*/ 676275 w 916605"/>
              <a:gd name="connsiteY11" fmla="*/ 161925 h 1208593"/>
              <a:gd name="connsiteX12" fmla="*/ 782159 w 916605"/>
              <a:gd name="connsiteY12" fmla="*/ 238912 h 1208593"/>
              <a:gd name="connsiteX13" fmla="*/ 742950 w 916605"/>
              <a:gd name="connsiteY13" fmla="*/ 285750 h 1208593"/>
              <a:gd name="connsiteX14" fmla="*/ 914400 w 916605"/>
              <a:gd name="connsiteY14" fmla="*/ 590550 h 1208593"/>
              <a:gd name="connsiteX15" fmla="*/ 844801 w 916605"/>
              <a:gd name="connsiteY15" fmla="*/ 839268 h 1208593"/>
              <a:gd name="connsiteX16" fmla="*/ 720551 w 916605"/>
              <a:gd name="connsiteY16" fmla="*/ 974875 h 1208593"/>
              <a:gd name="connsiteX17" fmla="*/ 556581 w 916605"/>
              <a:gd name="connsiteY17" fmla="*/ 1146382 h 1208593"/>
              <a:gd name="connsiteX18" fmla="*/ 338891 w 916605"/>
              <a:gd name="connsiteY18" fmla="*/ 1208593 h 1208593"/>
              <a:gd name="connsiteX19" fmla="*/ 295275 w 916605"/>
              <a:gd name="connsiteY19" fmla="*/ 1181100 h 1208593"/>
              <a:gd name="connsiteX0" fmla="*/ 295275 w 916605"/>
              <a:gd name="connsiteY0" fmla="*/ 1181100 h 1208593"/>
              <a:gd name="connsiteX1" fmla="*/ 291266 w 916605"/>
              <a:gd name="connsiteY1" fmla="*/ 827593 h 1208593"/>
              <a:gd name="connsiteX2" fmla="*/ 262691 w 916605"/>
              <a:gd name="connsiteY2" fmla="*/ 465643 h 1208593"/>
              <a:gd name="connsiteX3" fmla="*/ 178098 w 916605"/>
              <a:gd name="connsiteY3" fmla="*/ 285136 h 1208593"/>
              <a:gd name="connsiteX4" fmla="*/ 47625 w 916605"/>
              <a:gd name="connsiteY4" fmla="*/ 219075 h 1208593"/>
              <a:gd name="connsiteX5" fmla="*/ 0 w 916605"/>
              <a:gd name="connsiteY5" fmla="*/ 123825 h 1208593"/>
              <a:gd name="connsiteX6" fmla="*/ 47625 w 916605"/>
              <a:gd name="connsiteY6" fmla="*/ 57150 h 1208593"/>
              <a:gd name="connsiteX7" fmla="*/ 161925 w 916605"/>
              <a:gd name="connsiteY7" fmla="*/ 0 h 1208593"/>
              <a:gd name="connsiteX8" fmla="*/ 295275 w 916605"/>
              <a:gd name="connsiteY8" fmla="*/ 0 h 1208593"/>
              <a:gd name="connsiteX9" fmla="*/ 428625 w 916605"/>
              <a:gd name="connsiteY9" fmla="*/ 28575 h 1208593"/>
              <a:gd name="connsiteX10" fmla="*/ 542925 w 916605"/>
              <a:gd name="connsiteY10" fmla="*/ 104775 h 1208593"/>
              <a:gd name="connsiteX11" fmla="*/ 676275 w 916605"/>
              <a:gd name="connsiteY11" fmla="*/ 161925 h 1208593"/>
              <a:gd name="connsiteX12" fmla="*/ 782159 w 916605"/>
              <a:gd name="connsiteY12" fmla="*/ 238912 h 1208593"/>
              <a:gd name="connsiteX13" fmla="*/ 742950 w 916605"/>
              <a:gd name="connsiteY13" fmla="*/ 285750 h 1208593"/>
              <a:gd name="connsiteX14" fmla="*/ 914400 w 916605"/>
              <a:gd name="connsiteY14" fmla="*/ 590550 h 1208593"/>
              <a:gd name="connsiteX15" fmla="*/ 844801 w 916605"/>
              <a:gd name="connsiteY15" fmla="*/ 839268 h 1208593"/>
              <a:gd name="connsiteX16" fmla="*/ 720551 w 916605"/>
              <a:gd name="connsiteY16" fmla="*/ 974875 h 1208593"/>
              <a:gd name="connsiteX17" fmla="*/ 556581 w 916605"/>
              <a:gd name="connsiteY17" fmla="*/ 1146382 h 1208593"/>
              <a:gd name="connsiteX18" fmla="*/ 338891 w 916605"/>
              <a:gd name="connsiteY18" fmla="*/ 1208593 h 1208593"/>
              <a:gd name="connsiteX19" fmla="*/ 295275 w 916605"/>
              <a:gd name="connsiteY19" fmla="*/ 1181100 h 1208593"/>
              <a:gd name="connsiteX0" fmla="*/ 295275 w 916605"/>
              <a:gd name="connsiteY0" fmla="*/ 1181100 h 1208593"/>
              <a:gd name="connsiteX1" fmla="*/ 291266 w 916605"/>
              <a:gd name="connsiteY1" fmla="*/ 827593 h 1208593"/>
              <a:gd name="connsiteX2" fmla="*/ 262691 w 916605"/>
              <a:gd name="connsiteY2" fmla="*/ 465643 h 1208593"/>
              <a:gd name="connsiteX3" fmla="*/ 178098 w 916605"/>
              <a:gd name="connsiteY3" fmla="*/ 285136 h 1208593"/>
              <a:gd name="connsiteX4" fmla="*/ 103551 w 916605"/>
              <a:gd name="connsiteY4" fmla="*/ 210287 h 1208593"/>
              <a:gd name="connsiteX5" fmla="*/ 0 w 916605"/>
              <a:gd name="connsiteY5" fmla="*/ 123825 h 1208593"/>
              <a:gd name="connsiteX6" fmla="*/ 47625 w 916605"/>
              <a:gd name="connsiteY6" fmla="*/ 57150 h 1208593"/>
              <a:gd name="connsiteX7" fmla="*/ 161925 w 916605"/>
              <a:gd name="connsiteY7" fmla="*/ 0 h 1208593"/>
              <a:gd name="connsiteX8" fmla="*/ 295275 w 916605"/>
              <a:gd name="connsiteY8" fmla="*/ 0 h 1208593"/>
              <a:gd name="connsiteX9" fmla="*/ 428625 w 916605"/>
              <a:gd name="connsiteY9" fmla="*/ 28575 h 1208593"/>
              <a:gd name="connsiteX10" fmla="*/ 542925 w 916605"/>
              <a:gd name="connsiteY10" fmla="*/ 104775 h 1208593"/>
              <a:gd name="connsiteX11" fmla="*/ 676275 w 916605"/>
              <a:gd name="connsiteY11" fmla="*/ 161925 h 1208593"/>
              <a:gd name="connsiteX12" fmla="*/ 782159 w 916605"/>
              <a:gd name="connsiteY12" fmla="*/ 238912 h 1208593"/>
              <a:gd name="connsiteX13" fmla="*/ 742950 w 916605"/>
              <a:gd name="connsiteY13" fmla="*/ 285750 h 1208593"/>
              <a:gd name="connsiteX14" fmla="*/ 914400 w 916605"/>
              <a:gd name="connsiteY14" fmla="*/ 590550 h 1208593"/>
              <a:gd name="connsiteX15" fmla="*/ 844801 w 916605"/>
              <a:gd name="connsiteY15" fmla="*/ 839268 h 1208593"/>
              <a:gd name="connsiteX16" fmla="*/ 720551 w 916605"/>
              <a:gd name="connsiteY16" fmla="*/ 974875 h 1208593"/>
              <a:gd name="connsiteX17" fmla="*/ 556581 w 916605"/>
              <a:gd name="connsiteY17" fmla="*/ 1146382 h 1208593"/>
              <a:gd name="connsiteX18" fmla="*/ 338891 w 916605"/>
              <a:gd name="connsiteY18" fmla="*/ 1208593 h 1208593"/>
              <a:gd name="connsiteX19" fmla="*/ 295275 w 916605"/>
              <a:gd name="connsiteY19" fmla="*/ 1181100 h 1208593"/>
              <a:gd name="connsiteX0" fmla="*/ 247650 w 868980"/>
              <a:gd name="connsiteY0" fmla="*/ 1181100 h 1208593"/>
              <a:gd name="connsiteX1" fmla="*/ 243641 w 868980"/>
              <a:gd name="connsiteY1" fmla="*/ 827593 h 1208593"/>
              <a:gd name="connsiteX2" fmla="*/ 215066 w 868980"/>
              <a:gd name="connsiteY2" fmla="*/ 465643 h 1208593"/>
              <a:gd name="connsiteX3" fmla="*/ 130473 w 868980"/>
              <a:gd name="connsiteY3" fmla="*/ 285136 h 1208593"/>
              <a:gd name="connsiteX4" fmla="*/ 55926 w 868980"/>
              <a:gd name="connsiteY4" fmla="*/ 210287 h 1208593"/>
              <a:gd name="connsiteX5" fmla="*/ 9752 w 868980"/>
              <a:gd name="connsiteY5" fmla="*/ 124446 h 1208593"/>
              <a:gd name="connsiteX6" fmla="*/ 0 w 868980"/>
              <a:gd name="connsiteY6" fmla="*/ 57150 h 1208593"/>
              <a:gd name="connsiteX7" fmla="*/ 114300 w 868980"/>
              <a:gd name="connsiteY7" fmla="*/ 0 h 1208593"/>
              <a:gd name="connsiteX8" fmla="*/ 247650 w 868980"/>
              <a:gd name="connsiteY8" fmla="*/ 0 h 1208593"/>
              <a:gd name="connsiteX9" fmla="*/ 381000 w 868980"/>
              <a:gd name="connsiteY9" fmla="*/ 28575 h 1208593"/>
              <a:gd name="connsiteX10" fmla="*/ 495300 w 868980"/>
              <a:gd name="connsiteY10" fmla="*/ 104775 h 1208593"/>
              <a:gd name="connsiteX11" fmla="*/ 628650 w 868980"/>
              <a:gd name="connsiteY11" fmla="*/ 161925 h 1208593"/>
              <a:gd name="connsiteX12" fmla="*/ 734534 w 868980"/>
              <a:gd name="connsiteY12" fmla="*/ 238912 h 1208593"/>
              <a:gd name="connsiteX13" fmla="*/ 695325 w 868980"/>
              <a:gd name="connsiteY13" fmla="*/ 285750 h 1208593"/>
              <a:gd name="connsiteX14" fmla="*/ 866775 w 868980"/>
              <a:gd name="connsiteY14" fmla="*/ 590550 h 1208593"/>
              <a:gd name="connsiteX15" fmla="*/ 797176 w 868980"/>
              <a:gd name="connsiteY15" fmla="*/ 839268 h 1208593"/>
              <a:gd name="connsiteX16" fmla="*/ 672926 w 868980"/>
              <a:gd name="connsiteY16" fmla="*/ 974875 h 1208593"/>
              <a:gd name="connsiteX17" fmla="*/ 508956 w 868980"/>
              <a:gd name="connsiteY17" fmla="*/ 1146382 h 1208593"/>
              <a:gd name="connsiteX18" fmla="*/ 291266 w 868980"/>
              <a:gd name="connsiteY18" fmla="*/ 1208593 h 1208593"/>
              <a:gd name="connsiteX19" fmla="*/ 247650 w 868980"/>
              <a:gd name="connsiteY19" fmla="*/ 1181100 h 1208593"/>
              <a:gd name="connsiteX0" fmla="*/ 237898 w 859228"/>
              <a:gd name="connsiteY0" fmla="*/ 1181100 h 1208593"/>
              <a:gd name="connsiteX1" fmla="*/ 233889 w 859228"/>
              <a:gd name="connsiteY1" fmla="*/ 827593 h 1208593"/>
              <a:gd name="connsiteX2" fmla="*/ 205314 w 859228"/>
              <a:gd name="connsiteY2" fmla="*/ 465643 h 1208593"/>
              <a:gd name="connsiteX3" fmla="*/ 120721 w 859228"/>
              <a:gd name="connsiteY3" fmla="*/ 285136 h 1208593"/>
              <a:gd name="connsiteX4" fmla="*/ 46174 w 859228"/>
              <a:gd name="connsiteY4" fmla="*/ 210287 h 1208593"/>
              <a:gd name="connsiteX5" fmla="*/ 0 w 859228"/>
              <a:gd name="connsiteY5" fmla="*/ 124446 h 1208593"/>
              <a:gd name="connsiteX6" fmla="*/ 27533 w 859228"/>
              <a:gd name="connsiteY6" fmla="*/ 51291 h 1208593"/>
              <a:gd name="connsiteX7" fmla="*/ 104548 w 859228"/>
              <a:gd name="connsiteY7" fmla="*/ 0 h 1208593"/>
              <a:gd name="connsiteX8" fmla="*/ 237898 w 859228"/>
              <a:gd name="connsiteY8" fmla="*/ 0 h 1208593"/>
              <a:gd name="connsiteX9" fmla="*/ 371248 w 859228"/>
              <a:gd name="connsiteY9" fmla="*/ 28575 h 1208593"/>
              <a:gd name="connsiteX10" fmla="*/ 485548 w 859228"/>
              <a:gd name="connsiteY10" fmla="*/ 104775 h 1208593"/>
              <a:gd name="connsiteX11" fmla="*/ 618898 w 859228"/>
              <a:gd name="connsiteY11" fmla="*/ 161925 h 1208593"/>
              <a:gd name="connsiteX12" fmla="*/ 724782 w 859228"/>
              <a:gd name="connsiteY12" fmla="*/ 238912 h 1208593"/>
              <a:gd name="connsiteX13" fmla="*/ 685573 w 859228"/>
              <a:gd name="connsiteY13" fmla="*/ 285750 h 1208593"/>
              <a:gd name="connsiteX14" fmla="*/ 857023 w 859228"/>
              <a:gd name="connsiteY14" fmla="*/ 590550 h 1208593"/>
              <a:gd name="connsiteX15" fmla="*/ 787424 w 859228"/>
              <a:gd name="connsiteY15" fmla="*/ 839268 h 1208593"/>
              <a:gd name="connsiteX16" fmla="*/ 663174 w 859228"/>
              <a:gd name="connsiteY16" fmla="*/ 974875 h 1208593"/>
              <a:gd name="connsiteX17" fmla="*/ 499204 w 859228"/>
              <a:gd name="connsiteY17" fmla="*/ 1146382 h 1208593"/>
              <a:gd name="connsiteX18" fmla="*/ 281514 w 859228"/>
              <a:gd name="connsiteY18" fmla="*/ 1208593 h 1208593"/>
              <a:gd name="connsiteX19" fmla="*/ 237898 w 859228"/>
              <a:gd name="connsiteY19" fmla="*/ 1181100 h 120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59228" h="1208593">
                <a:moveTo>
                  <a:pt x="237898" y="1181100"/>
                </a:moveTo>
                <a:cubicBezTo>
                  <a:pt x="191192" y="1142820"/>
                  <a:pt x="239320" y="946836"/>
                  <a:pt x="233889" y="827593"/>
                </a:cubicBezTo>
                <a:cubicBezTo>
                  <a:pt x="228458" y="708350"/>
                  <a:pt x="234808" y="559125"/>
                  <a:pt x="205314" y="465643"/>
                </a:cubicBezTo>
                <a:lnTo>
                  <a:pt x="120721" y="285136"/>
                </a:lnTo>
                <a:lnTo>
                  <a:pt x="46174" y="210287"/>
                </a:lnTo>
                <a:lnTo>
                  <a:pt x="0" y="124446"/>
                </a:lnTo>
                <a:lnTo>
                  <a:pt x="27533" y="51291"/>
                </a:lnTo>
                <a:lnTo>
                  <a:pt x="104548" y="0"/>
                </a:lnTo>
                <a:lnTo>
                  <a:pt x="237898" y="0"/>
                </a:lnTo>
                <a:lnTo>
                  <a:pt x="371248" y="28575"/>
                </a:lnTo>
                <a:lnTo>
                  <a:pt x="485548" y="104775"/>
                </a:lnTo>
                <a:lnTo>
                  <a:pt x="618898" y="161925"/>
                </a:lnTo>
                <a:cubicBezTo>
                  <a:pt x="649449" y="185746"/>
                  <a:pt x="713670" y="218275"/>
                  <a:pt x="724782" y="238912"/>
                </a:cubicBezTo>
                <a:cubicBezTo>
                  <a:pt x="735894" y="259549"/>
                  <a:pt x="663533" y="227144"/>
                  <a:pt x="685573" y="285750"/>
                </a:cubicBezTo>
                <a:cubicBezTo>
                  <a:pt x="707613" y="344356"/>
                  <a:pt x="840048" y="498297"/>
                  <a:pt x="857023" y="590550"/>
                </a:cubicBezTo>
                <a:cubicBezTo>
                  <a:pt x="873998" y="682803"/>
                  <a:pt x="787424" y="750368"/>
                  <a:pt x="787424" y="839268"/>
                </a:cubicBezTo>
                <a:lnTo>
                  <a:pt x="663174" y="974875"/>
                </a:lnTo>
                <a:lnTo>
                  <a:pt x="499204" y="1146382"/>
                </a:lnTo>
                <a:cubicBezTo>
                  <a:pt x="415318" y="1161896"/>
                  <a:pt x="365400" y="1193079"/>
                  <a:pt x="281514" y="1208593"/>
                </a:cubicBezTo>
                <a:lnTo>
                  <a:pt x="237898" y="1181100"/>
                </a:lnTo>
                <a:close/>
              </a:path>
            </a:pathLst>
          </a:custGeom>
          <a:solidFill>
            <a:srgbClr val="FF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233" name="文字方塊 43"/>
          <p:cNvSpPr txBox="1">
            <a:spLocks noChangeArrowheads="1"/>
          </p:cNvSpPr>
          <p:nvPr/>
        </p:nvSpPr>
        <p:spPr bwMode="auto">
          <a:xfrm>
            <a:off x="4117980" y="1479508"/>
            <a:ext cx="1133644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>
              <a:defRPr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u="none" dirty="0">
                <a:solidFill>
                  <a:prstClr val="black"/>
                </a:solidFill>
              </a:rPr>
              <a:t>坡地排水</a:t>
            </a:r>
          </a:p>
        </p:txBody>
      </p:sp>
      <p:sp>
        <p:nvSpPr>
          <p:cNvPr id="234" name="文字方塊 43"/>
          <p:cNvSpPr txBox="1">
            <a:spLocks noChangeArrowheads="1"/>
          </p:cNvSpPr>
          <p:nvPr/>
        </p:nvSpPr>
        <p:spPr bwMode="auto">
          <a:xfrm>
            <a:off x="666379" y="2175240"/>
            <a:ext cx="1133644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>
              <a:defRPr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u="none" dirty="0" smtClean="0">
                <a:solidFill>
                  <a:prstClr val="black"/>
                </a:solidFill>
              </a:rPr>
              <a:t>區域排水</a:t>
            </a:r>
            <a:endParaRPr kumimoji="0" lang="zh-TW" altLang="en-US" sz="1800" u="none" dirty="0">
              <a:solidFill>
                <a:prstClr val="black"/>
              </a:solidFill>
            </a:endParaRPr>
          </a:p>
        </p:txBody>
      </p:sp>
      <p:sp>
        <p:nvSpPr>
          <p:cNvPr id="238" name="橢圓 237"/>
          <p:cNvSpPr/>
          <p:nvPr/>
        </p:nvSpPr>
        <p:spPr>
          <a:xfrm>
            <a:off x="2542475" y="2987446"/>
            <a:ext cx="202066" cy="207025"/>
          </a:xfrm>
          <a:prstGeom prst="ellipse">
            <a:avLst/>
          </a:prstGeom>
          <a:gradFill>
            <a:gsLst>
              <a:gs pos="0">
                <a:srgbClr val="FF0000"/>
              </a:gs>
              <a:gs pos="80000">
                <a:srgbClr val="FF0000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239" name="橢圓 238"/>
          <p:cNvSpPr/>
          <p:nvPr/>
        </p:nvSpPr>
        <p:spPr>
          <a:xfrm>
            <a:off x="2892044" y="3017079"/>
            <a:ext cx="202066" cy="207025"/>
          </a:xfrm>
          <a:prstGeom prst="ellipse">
            <a:avLst/>
          </a:prstGeom>
          <a:gradFill>
            <a:gsLst>
              <a:gs pos="0">
                <a:srgbClr val="FF0000"/>
              </a:gs>
              <a:gs pos="80000">
                <a:srgbClr val="FF0000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240" name="橢圓 239"/>
          <p:cNvSpPr/>
          <p:nvPr/>
        </p:nvSpPr>
        <p:spPr>
          <a:xfrm>
            <a:off x="2719405" y="2556608"/>
            <a:ext cx="202066" cy="207025"/>
          </a:xfrm>
          <a:prstGeom prst="ellipse">
            <a:avLst/>
          </a:prstGeom>
          <a:gradFill>
            <a:gsLst>
              <a:gs pos="0">
                <a:srgbClr val="FF0000"/>
              </a:gs>
              <a:gs pos="80000">
                <a:srgbClr val="FF0000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241" name="橢圓 240"/>
          <p:cNvSpPr/>
          <p:nvPr/>
        </p:nvSpPr>
        <p:spPr>
          <a:xfrm>
            <a:off x="3080124" y="2047749"/>
            <a:ext cx="202066" cy="207025"/>
          </a:xfrm>
          <a:prstGeom prst="ellipse">
            <a:avLst/>
          </a:prstGeom>
          <a:gradFill>
            <a:gsLst>
              <a:gs pos="0">
                <a:srgbClr val="FF0000"/>
              </a:gs>
              <a:gs pos="80000">
                <a:srgbClr val="FF0000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242" name="橢圓 241"/>
          <p:cNvSpPr/>
          <p:nvPr/>
        </p:nvSpPr>
        <p:spPr>
          <a:xfrm>
            <a:off x="3376485" y="2053964"/>
            <a:ext cx="202066" cy="207025"/>
          </a:xfrm>
          <a:prstGeom prst="ellipse">
            <a:avLst/>
          </a:prstGeom>
          <a:gradFill>
            <a:gsLst>
              <a:gs pos="0">
                <a:srgbClr val="FF0000"/>
              </a:gs>
              <a:gs pos="80000">
                <a:srgbClr val="FF0000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271" name="手繪多邊形 21"/>
          <p:cNvSpPr>
            <a:spLocks/>
          </p:cNvSpPr>
          <p:nvPr/>
        </p:nvSpPr>
        <p:spPr bwMode="auto">
          <a:xfrm>
            <a:off x="3454029" y="2927500"/>
            <a:ext cx="323203" cy="323313"/>
          </a:xfrm>
          <a:custGeom>
            <a:avLst/>
            <a:gdLst>
              <a:gd name="T0" fmla="*/ 0 w 649356"/>
              <a:gd name="T1" fmla="*/ 0 h 795130"/>
              <a:gd name="T2" fmla="*/ 2147483647 w 649356"/>
              <a:gd name="T3" fmla="*/ 90162607 h 795130"/>
              <a:gd name="T4" fmla="*/ 2147483647 w 649356"/>
              <a:gd name="T5" fmla="*/ 150270936 h 795130"/>
              <a:gd name="T6" fmla="*/ 0 60000 65536"/>
              <a:gd name="T7" fmla="*/ 0 60000 65536"/>
              <a:gd name="T8" fmla="*/ 0 60000 65536"/>
              <a:gd name="T9" fmla="*/ 0 w 649356"/>
              <a:gd name="T10" fmla="*/ 0 h 795130"/>
              <a:gd name="T11" fmla="*/ 649356 w 649356"/>
              <a:gd name="T12" fmla="*/ 795130 h 795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356" h="795130">
                <a:moveTo>
                  <a:pt x="0" y="0"/>
                </a:moveTo>
                <a:cubicBezTo>
                  <a:pt x="65156" y="172278"/>
                  <a:pt x="130313" y="344556"/>
                  <a:pt x="238539" y="477078"/>
                </a:cubicBezTo>
                <a:cubicBezTo>
                  <a:pt x="346765" y="609600"/>
                  <a:pt x="498060" y="702365"/>
                  <a:pt x="649356" y="795130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black"/>
              </a:solidFill>
            </a:endParaRPr>
          </a:p>
        </p:txBody>
      </p:sp>
      <p:sp>
        <p:nvSpPr>
          <p:cNvPr id="277" name="橢圓 276"/>
          <p:cNvSpPr/>
          <p:nvPr/>
        </p:nvSpPr>
        <p:spPr>
          <a:xfrm>
            <a:off x="3346935" y="2823987"/>
            <a:ext cx="202066" cy="207025"/>
          </a:xfrm>
          <a:prstGeom prst="ellipse">
            <a:avLst/>
          </a:prstGeom>
          <a:gradFill>
            <a:gsLst>
              <a:gs pos="0">
                <a:srgbClr val="FF0000"/>
              </a:gs>
              <a:gs pos="80000">
                <a:srgbClr val="FF0000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279" name="文字方塊 43"/>
          <p:cNvSpPr txBox="1">
            <a:spLocks noChangeArrowheads="1"/>
          </p:cNvSpPr>
          <p:nvPr/>
        </p:nvSpPr>
        <p:spPr bwMode="auto">
          <a:xfrm>
            <a:off x="2942070" y="3972459"/>
            <a:ext cx="42191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>
              <a:defRPr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u="none" dirty="0" smtClean="0">
                <a:solidFill>
                  <a:prstClr val="black"/>
                </a:solidFill>
              </a:rPr>
              <a:t>河</a:t>
            </a:r>
            <a:endParaRPr kumimoji="0" lang="en-US" altLang="zh-TW" sz="1800" u="none" dirty="0" smtClean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u="none" dirty="0" smtClean="0">
                <a:solidFill>
                  <a:prstClr val="black"/>
                </a:solidFill>
              </a:rPr>
              <a:t>川</a:t>
            </a:r>
            <a:endParaRPr kumimoji="0" lang="zh-TW" altLang="en-US" sz="1800" u="none" dirty="0">
              <a:solidFill>
                <a:prstClr val="black"/>
              </a:solidFill>
            </a:endParaRPr>
          </a:p>
        </p:txBody>
      </p:sp>
      <p:sp>
        <p:nvSpPr>
          <p:cNvPr id="282" name="手繪多邊形 281"/>
          <p:cNvSpPr/>
          <p:nvPr/>
        </p:nvSpPr>
        <p:spPr>
          <a:xfrm>
            <a:off x="4885958" y="4008376"/>
            <a:ext cx="796262" cy="216627"/>
          </a:xfrm>
          <a:custGeom>
            <a:avLst/>
            <a:gdLst>
              <a:gd name="connsiteX0" fmla="*/ 0 w 441960"/>
              <a:gd name="connsiteY0" fmla="*/ 0 h 84085"/>
              <a:gd name="connsiteX1" fmla="*/ 45720 w 441960"/>
              <a:gd name="connsiteY1" fmla="*/ 15240 h 84085"/>
              <a:gd name="connsiteX2" fmla="*/ 83820 w 441960"/>
              <a:gd name="connsiteY2" fmla="*/ 22860 h 84085"/>
              <a:gd name="connsiteX3" fmla="*/ 114300 w 441960"/>
              <a:gd name="connsiteY3" fmla="*/ 38100 h 84085"/>
              <a:gd name="connsiteX4" fmla="*/ 182880 w 441960"/>
              <a:gd name="connsiteY4" fmla="*/ 45720 h 84085"/>
              <a:gd name="connsiteX5" fmla="*/ 289560 w 441960"/>
              <a:gd name="connsiteY5" fmla="*/ 68580 h 84085"/>
              <a:gd name="connsiteX6" fmla="*/ 381000 w 441960"/>
              <a:gd name="connsiteY6" fmla="*/ 76200 h 84085"/>
              <a:gd name="connsiteX7" fmla="*/ 441960 w 441960"/>
              <a:gd name="connsiteY7" fmla="*/ 83820 h 84085"/>
              <a:gd name="connsiteX0" fmla="*/ 0 w 800735"/>
              <a:gd name="connsiteY0" fmla="*/ 0 h 156845"/>
              <a:gd name="connsiteX1" fmla="*/ 45720 w 800735"/>
              <a:gd name="connsiteY1" fmla="*/ 15240 h 156845"/>
              <a:gd name="connsiteX2" fmla="*/ 83820 w 800735"/>
              <a:gd name="connsiteY2" fmla="*/ 22860 h 156845"/>
              <a:gd name="connsiteX3" fmla="*/ 114300 w 800735"/>
              <a:gd name="connsiteY3" fmla="*/ 38100 h 156845"/>
              <a:gd name="connsiteX4" fmla="*/ 182880 w 800735"/>
              <a:gd name="connsiteY4" fmla="*/ 45720 h 156845"/>
              <a:gd name="connsiteX5" fmla="*/ 289560 w 800735"/>
              <a:gd name="connsiteY5" fmla="*/ 68580 h 156845"/>
              <a:gd name="connsiteX6" fmla="*/ 381000 w 800735"/>
              <a:gd name="connsiteY6" fmla="*/ 76200 h 156845"/>
              <a:gd name="connsiteX7" fmla="*/ 800735 w 800735"/>
              <a:gd name="connsiteY7" fmla="*/ 156845 h 156845"/>
              <a:gd name="connsiteX0" fmla="*/ 0 w 800735"/>
              <a:gd name="connsiteY0" fmla="*/ 0 h 156845"/>
              <a:gd name="connsiteX1" fmla="*/ 45720 w 800735"/>
              <a:gd name="connsiteY1" fmla="*/ 15240 h 156845"/>
              <a:gd name="connsiteX2" fmla="*/ 83820 w 800735"/>
              <a:gd name="connsiteY2" fmla="*/ 22860 h 156845"/>
              <a:gd name="connsiteX3" fmla="*/ 114300 w 800735"/>
              <a:gd name="connsiteY3" fmla="*/ 38100 h 156845"/>
              <a:gd name="connsiteX4" fmla="*/ 182880 w 800735"/>
              <a:gd name="connsiteY4" fmla="*/ 45720 h 156845"/>
              <a:gd name="connsiteX5" fmla="*/ 289560 w 800735"/>
              <a:gd name="connsiteY5" fmla="*/ 68580 h 156845"/>
              <a:gd name="connsiteX6" fmla="*/ 466725 w 800735"/>
              <a:gd name="connsiteY6" fmla="*/ 38100 h 156845"/>
              <a:gd name="connsiteX7" fmla="*/ 800735 w 800735"/>
              <a:gd name="connsiteY7" fmla="*/ 156845 h 156845"/>
              <a:gd name="connsiteX0" fmla="*/ 0 w 800735"/>
              <a:gd name="connsiteY0" fmla="*/ 0 h 156845"/>
              <a:gd name="connsiteX1" fmla="*/ 45720 w 800735"/>
              <a:gd name="connsiteY1" fmla="*/ 15240 h 156845"/>
              <a:gd name="connsiteX2" fmla="*/ 83820 w 800735"/>
              <a:gd name="connsiteY2" fmla="*/ 22860 h 156845"/>
              <a:gd name="connsiteX3" fmla="*/ 114300 w 800735"/>
              <a:gd name="connsiteY3" fmla="*/ 38100 h 156845"/>
              <a:gd name="connsiteX4" fmla="*/ 182880 w 800735"/>
              <a:gd name="connsiteY4" fmla="*/ 45720 h 156845"/>
              <a:gd name="connsiteX5" fmla="*/ 295910 w 800735"/>
              <a:gd name="connsiteY5" fmla="*/ 1905 h 156845"/>
              <a:gd name="connsiteX6" fmla="*/ 466725 w 800735"/>
              <a:gd name="connsiteY6" fmla="*/ 38100 h 156845"/>
              <a:gd name="connsiteX7" fmla="*/ 800735 w 800735"/>
              <a:gd name="connsiteY7" fmla="*/ 156845 h 156845"/>
              <a:gd name="connsiteX0" fmla="*/ 0 w 800735"/>
              <a:gd name="connsiteY0" fmla="*/ 507 h 157352"/>
              <a:gd name="connsiteX1" fmla="*/ 45720 w 800735"/>
              <a:gd name="connsiteY1" fmla="*/ 15747 h 157352"/>
              <a:gd name="connsiteX2" fmla="*/ 83820 w 800735"/>
              <a:gd name="connsiteY2" fmla="*/ 23367 h 157352"/>
              <a:gd name="connsiteX3" fmla="*/ 114300 w 800735"/>
              <a:gd name="connsiteY3" fmla="*/ 38607 h 157352"/>
              <a:gd name="connsiteX4" fmla="*/ 182880 w 800735"/>
              <a:gd name="connsiteY4" fmla="*/ 46227 h 157352"/>
              <a:gd name="connsiteX5" fmla="*/ 295910 w 800735"/>
              <a:gd name="connsiteY5" fmla="*/ 2412 h 157352"/>
              <a:gd name="connsiteX6" fmla="*/ 511175 w 800735"/>
              <a:gd name="connsiteY6" fmla="*/ 130682 h 157352"/>
              <a:gd name="connsiteX7" fmla="*/ 800735 w 800735"/>
              <a:gd name="connsiteY7" fmla="*/ 157352 h 157352"/>
              <a:gd name="connsiteX0" fmla="*/ 0 w 800735"/>
              <a:gd name="connsiteY0" fmla="*/ 507 h 217236"/>
              <a:gd name="connsiteX1" fmla="*/ 45720 w 800735"/>
              <a:gd name="connsiteY1" fmla="*/ 15747 h 217236"/>
              <a:gd name="connsiteX2" fmla="*/ 83820 w 800735"/>
              <a:gd name="connsiteY2" fmla="*/ 23367 h 217236"/>
              <a:gd name="connsiteX3" fmla="*/ 114300 w 800735"/>
              <a:gd name="connsiteY3" fmla="*/ 38607 h 217236"/>
              <a:gd name="connsiteX4" fmla="*/ 182880 w 800735"/>
              <a:gd name="connsiteY4" fmla="*/ 46227 h 217236"/>
              <a:gd name="connsiteX5" fmla="*/ 295910 w 800735"/>
              <a:gd name="connsiteY5" fmla="*/ 2412 h 217236"/>
              <a:gd name="connsiteX6" fmla="*/ 511175 w 800735"/>
              <a:gd name="connsiteY6" fmla="*/ 130682 h 217236"/>
              <a:gd name="connsiteX7" fmla="*/ 712458 w 800735"/>
              <a:gd name="connsiteY7" fmla="*/ 217019 h 217236"/>
              <a:gd name="connsiteX8" fmla="*/ 800735 w 800735"/>
              <a:gd name="connsiteY8" fmla="*/ 157352 h 21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735" h="217236">
                <a:moveTo>
                  <a:pt x="0" y="507"/>
                </a:moveTo>
                <a:cubicBezTo>
                  <a:pt x="15240" y="5587"/>
                  <a:pt x="30222" y="11520"/>
                  <a:pt x="45720" y="15747"/>
                </a:cubicBezTo>
                <a:cubicBezTo>
                  <a:pt x="58215" y="19155"/>
                  <a:pt x="71533" y="19271"/>
                  <a:pt x="83820" y="23367"/>
                </a:cubicBezTo>
                <a:cubicBezTo>
                  <a:pt x="94596" y="26959"/>
                  <a:pt x="103232" y="36053"/>
                  <a:pt x="114300" y="38607"/>
                </a:cubicBezTo>
                <a:cubicBezTo>
                  <a:pt x="136712" y="43779"/>
                  <a:pt x="152612" y="52259"/>
                  <a:pt x="182880" y="46227"/>
                </a:cubicBezTo>
                <a:cubicBezTo>
                  <a:pt x="213148" y="40195"/>
                  <a:pt x="241194" y="-11664"/>
                  <a:pt x="295910" y="2412"/>
                </a:cubicBezTo>
                <a:cubicBezTo>
                  <a:pt x="350626" y="16488"/>
                  <a:pt x="449688" y="106027"/>
                  <a:pt x="511175" y="130682"/>
                </a:cubicBezTo>
                <a:cubicBezTo>
                  <a:pt x="572662" y="155337"/>
                  <a:pt x="664198" y="212574"/>
                  <a:pt x="712458" y="217019"/>
                </a:cubicBezTo>
                <a:cubicBezTo>
                  <a:pt x="760718" y="221464"/>
                  <a:pt x="778085" y="156184"/>
                  <a:pt x="800735" y="157352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black"/>
              </a:solidFill>
            </a:endParaRPr>
          </a:p>
        </p:txBody>
      </p:sp>
      <p:sp>
        <p:nvSpPr>
          <p:cNvPr id="283" name="文字方塊 43"/>
          <p:cNvSpPr txBox="1">
            <a:spLocks noChangeArrowheads="1"/>
          </p:cNvSpPr>
          <p:nvPr/>
        </p:nvSpPr>
        <p:spPr bwMode="auto">
          <a:xfrm>
            <a:off x="5682221" y="4069879"/>
            <a:ext cx="1133644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>
              <a:defRPr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u="none" dirty="0" smtClean="0">
                <a:solidFill>
                  <a:prstClr val="black"/>
                </a:solidFill>
              </a:rPr>
              <a:t>農田排水</a:t>
            </a:r>
            <a:endParaRPr kumimoji="0" lang="zh-TW" altLang="en-US" sz="1800" u="none" dirty="0">
              <a:solidFill>
                <a:prstClr val="black"/>
              </a:solidFill>
            </a:endParaRPr>
          </a:p>
        </p:txBody>
      </p:sp>
      <p:sp>
        <p:nvSpPr>
          <p:cNvPr id="284" name="橢圓 283"/>
          <p:cNvSpPr/>
          <p:nvPr/>
        </p:nvSpPr>
        <p:spPr>
          <a:xfrm>
            <a:off x="4779708" y="3904864"/>
            <a:ext cx="202066" cy="207025"/>
          </a:xfrm>
          <a:prstGeom prst="ellipse">
            <a:avLst/>
          </a:prstGeom>
          <a:gradFill>
            <a:gsLst>
              <a:gs pos="0">
                <a:srgbClr val="FF0000"/>
              </a:gs>
              <a:gs pos="80000">
                <a:srgbClr val="FF0000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287" name="文字方塊 43"/>
          <p:cNvSpPr txBox="1">
            <a:spLocks noChangeArrowheads="1"/>
          </p:cNvSpPr>
          <p:nvPr/>
        </p:nvSpPr>
        <p:spPr bwMode="auto">
          <a:xfrm>
            <a:off x="675319" y="6362342"/>
            <a:ext cx="819455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>
              <a:defRPr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u="none" dirty="0" smtClean="0">
                <a:solidFill>
                  <a:prstClr val="black"/>
                </a:solidFill>
              </a:rPr>
              <a:t>管制點</a:t>
            </a:r>
            <a:endParaRPr kumimoji="0" lang="zh-TW" altLang="en-US" sz="1600" u="none" dirty="0">
              <a:solidFill>
                <a:prstClr val="black"/>
              </a:solidFill>
            </a:endParaRPr>
          </a:p>
        </p:txBody>
      </p:sp>
      <p:sp>
        <p:nvSpPr>
          <p:cNvPr id="288" name="橢圓 287"/>
          <p:cNvSpPr/>
          <p:nvPr/>
        </p:nvSpPr>
        <p:spPr>
          <a:xfrm>
            <a:off x="4217578" y="5078226"/>
            <a:ext cx="202066" cy="207025"/>
          </a:xfrm>
          <a:prstGeom prst="ellipse">
            <a:avLst/>
          </a:prstGeom>
          <a:gradFill>
            <a:gsLst>
              <a:gs pos="0">
                <a:srgbClr val="FF0000"/>
              </a:gs>
              <a:gs pos="80000">
                <a:srgbClr val="FF0000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291" name="文字方塊 43"/>
          <p:cNvSpPr txBox="1">
            <a:spLocks noChangeArrowheads="1"/>
          </p:cNvSpPr>
          <p:nvPr/>
        </p:nvSpPr>
        <p:spPr bwMode="auto">
          <a:xfrm>
            <a:off x="2424232" y="4916949"/>
            <a:ext cx="1608133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>
              <a:defRPr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u="none" dirty="0" smtClean="0">
                <a:solidFill>
                  <a:prstClr val="black"/>
                </a:solidFill>
              </a:rPr>
              <a:t>水產養殖排水</a:t>
            </a:r>
            <a:endParaRPr kumimoji="0" lang="zh-TW" altLang="en-US" sz="1800" u="none" dirty="0">
              <a:solidFill>
                <a:prstClr val="black"/>
              </a:solidFill>
            </a:endParaRPr>
          </a:p>
        </p:txBody>
      </p:sp>
      <p:sp>
        <p:nvSpPr>
          <p:cNvPr id="292" name="文字方塊 43"/>
          <p:cNvSpPr txBox="1">
            <a:spLocks noChangeArrowheads="1"/>
          </p:cNvSpPr>
          <p:nvPr/>
        </p:nvSpPr>
        <p:spPr bwMode="auto">
          <a:xfrm>
            <a:off x="5518175" y="5479842"/>
            <a:ext cx="1370888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>
              <a:defRPr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u="none" dirty="0" smtClean="0">
                <a:solidFill>
                  <a:prstClr val="black"/>
                </a:solidFill>
              </a:rPr>
              <a:t>雨水下水道</a:t>
            </a:r>
            <a:endParaRPr kumimoji="0" lang="en-US" altLang="zh-TW" sz="1800" u="none" dirty="0" smtClean="0">
              <a:solidFill>
                <a:prstClr val="black"/>
              </a:solidFill>
            </a:endParaRPr>
          </a:p>
        </p:txBody>
      </p:sp>
      <p:pic>
        <p:nvPicPr>
          <p:cNvPr id="293" name="Picture 10" descr="C:\Users\e122301476\AppData\Local\Microsoft\Windows\Temporary Internet Files\Content.IE5\479NYJ3K\MM900283270[1]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57" y="5458022"/>
            <a:ext cx="608582" cy="44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4" name="直線接點 293"/>
          <p:cNvCxnSpPr/>
          <p:nvPr/>
        </p:nvCxnSpPr>
        <p:spPr>
          <a:xfrm flipV="1">
            <a:off x="4451301" y="5729717"/>
            <a:ext cx="434656" cy="15876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線接點 294"/>
          <p:cNvCxnSpPr/>
          <p:nvPr/>
        </p:nvCxnSpPr>
        <p:spPr>
          <a:xfrm flipH="1" flipV="1">
            <a:off x="4679632" y="5448425"/>
            <a:ext cx="93382" cy="32829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直線接點 295"/>
          <p:cNvCxnSpPr/>
          <p:nvPr/>
        </p:nvCxnSpPr>
        <p:spPr>
          <a:xfrm flipH="1" flipV="1">
            <a:off x="4585663" y="5848145"/>
            <a:ext cx="256059" cy="19573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橢圓 296"/>
          <p:cNvSpPr/>
          <p:nvPr/>
        </p:nvSpPr>
        <p:spPr>
          <a:xfrm>
            <a:off x="4433774" y="5796291"/>
            <a:ext cx="202066" cy="207025"/>
          </a:xfrm>
          <a:prstGeom prst="ellipse">
            <a:avLst/>
          </a:prstGeom>
          <a:gradFill>
            <a:gsLst>
              <a:gs pos="0">
                <a:srgbClr val="FF0000"/>
              </a:gs>
              <a:gs pos="80000">
                <a:srgbClr val="FF0000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sp>
        <p:nvSpPr>
          <p:cNvPr id="298" name="手繪多邊形 297"/>
          <p:cNvSpPr/>
          <p:nvPr/>
        </p:nvSpPr>
        <p:spPr>
          <a:xfrm>
            <a:off x="3437676" y="5383232"/>
            <a:ext cx="796262" cy="216627"/>
          </a:xfrm>
          <a:custGeom>
            <a:avLst/>
            <a:gdLst>
              <a:gd name="connsiteX0" fmla="*/ 0 w 441960"/>
              <a:gd name="connsiteY0" fmla="*/ 0 h 84085"/>
              <a:gd name="connsiteX1" fmla="*/ 45720 w 441960"/>
              <a:gd name="connsiteY1" fmla="*/ 15240 h 84085"/>
              <a:gd name="connsiteX2" fmla="*/ 83820 w 441960"/>
              <a:gd name="connsiteY2" fmla="*/ 22860 h 84085"/>
              <a:gd name="connsiteX3" fmla="*/ 114300 w 441960"/>
              <a:gd name="connsiteY3" fmla="*/ 38100 h 84085"/>
              <a:gd name="connsiteX4" fmla="*/ 182880 w 441960"/>
              <a:gd name="connsiteY4" fmla="*/ 45720 h 84085"/>
              <a:gd name="connsiteX5" fmla="*/ 289560 w 441960"/>
              <a:gd name="connsiteY5" fmla="*/ 68580 h 84085"/>
              <a:gd name="connsiteX6" fmla="*/ 381000 w 441960"/>
              <a:gd name="connsiteY6" fmla="*/ 76200 h 84085"/>
              <a:gd name="connsiteX7" fmla="*/ 441960 w 441960"/>
              <a:gd name="connsiteY7" fmla="*/ 83820 h 84085"/>
              <a:gd name="connsiteX0" fmla="*/ 0 w 800735"/>
              <a:gd name="connsiteY0" fmla="*/ 0 h 156845"/>
              <a:gd name="connsiteX1" fmla="*/ 45720 w 800735"/>
              <a:gd name="connsiteY1" fmla="*/ 15240 h 156845"/>
              <a:gd name="connsiteX2" fmla="*/ 83820 w 800735"/>
              <a:gd name="connsiteY2" fmla="*/ 22860 h 156845"/>
              <a:gd name="connsiteX3" fmla="*/ 114300 w 800735"/>
              <a:gd name="connsiteY3" fmla="*/ 38100 h 156845"/>
              <a:gd name="connsiteX4" fmla="*/ 182880 w 800735"/>
              <a:gd name="connsiteY4" fmla="*/ 45720 h 156845"/>
              <a:gd name="connsiteX5" fmla="*/ 289560 w 800735"/>
              <a:gd name="connsiteY5" fmla="*/ 68580 h 156845"/>
              <a:gd name="connsiteX6" fmla="*/ 381000 w 800735"/>
              <a:gd name="connsiteY6" fmla="*/ 76200 h 156845"/>
              <a:gd name="connsiteX7" fmla="*/ 800735 w 800735"/>
              <a:gd name="connsiteY7" fmla="*/ 156845 h 156845"/>
              <a:gd name="connsiteX0" fmla="*/ 0 w 800735"/>
              <a:gd name="connsiteY0" fmla="*/ 0 h 156845"/>
              <a:gd name="connsiteX1" fmla="*/ 45720 w 800735"/>
              <a:gd name="connsiteY1" fmla="*/ 15240 h 156845"/>
              <a:gd name="connsiteX2" fmla="*/ 83820 w 800735"/>
              <a:gd name="connsiteY2" fmla="*/ 22860 h 156845"/>
              <a:gd name="connsiteX3" fmla="*/ 114300 w 800735"/>
              <a:gd name="connsiteY3" fmla="*/ 38100 h 156845"/>
              <a:gd name="connsiteX4" fmla="*/ 182880 w 800735"/>
              <a:gd name="connsiteY4" fmla="*/ 45720 h 156845"/>
              <a:gd name="connsiteX5" fmla="*/ 289560 w 800735"/>
              <a:gd name="connsiteY5" fmla="*/ 68580 h 156845"/>
              <a:gd name="connsiteX6" fmla="*/ 466725 w 800735"/>
              <a:gd name="connsiteY6" fmla="*/ 38100 h 156845"/>
              <a:gd name="connsiteX7" fmla="*/ 800735 w 800735"/>
              <a:gd name="connsiteY7" fmla="*/ 156845 h 156845"/>
              <a:gd name="connsiteX0" fmla="*/ 0 w 800735"/>
              <a:gd name="connsiteY0" fmla="*/ 0 h 156845"/>
              <a:gd name="connsiteX1" fmla="*/ 45720 w 800735"/>
              <a:gd name="connsiteY1" fmla="*/ 15240 h 156845"/>
              <a:gd name="connsiteX2" fmla="*/ 83820 w 800735"/>
              <a:gd name="connsiteY2" fmla="*/ 22860 h 156845"/>
              <a:gd name="connsiteX3" fmla="*/ 114300 w 800735"/>
              <a:gd name="connsiteY3" fmla="*/ 38100 h 156845"/>
              <a:gd name="connsiteX4" fmla="*/ 182880 w 800735"/>
              <a:gd name="connsiteY4" fmla="*/ 45720 h 156845"/>
              <a:gd name="connsiteX5" fmla="*/ 295910 w 800735"/>
              <a:gd name="connsiteY5" fmla="*/ 1905 h 156845"/>
              <a:gd name="connsiteX6" fmla="*/ 466725 w 800735"/>
              <a:gd name="connsiteY6" fmla="*/ 38100 h 156845"/>
              <a:gd name="connsiteX7" fmla="*/ 800735 w 800735"/>
              <a:gd name="connsiteY7" fmla="*/ 156845 h 156845"/>
              <a:gd name="connsiteX0" fmla="*/ 0 w 800735"/>
              <a:gd name="connsiteY0" fmla="*/ 507 h 157352"/>
              <a:gd name="connsiteX1" fmla="*/ 45720 w 800735"/>
              <a:gd name="connsiteY1" fmla="*/ 15747 h 157352"/>
              <a:gd name="connsiteX2" fmla="*/ 83820 w 800735"/>
              <a:gd name="connsiteY2" fmla="*/ 23367 h 157352"/>
              <a:gd name="connsiteX3" fmla="*/ 114300 w 800735"/>
              <a:gd name="connsiteY3" fmla="*/ 38607 h 157352"/>
              <a:gd name="connsiteX4" fmla="*/ 182880 w 800735"/>
              <a:gd name="connsiteY4" fmla="*/ 46227 h 157352"/>
              <a:gd name="connsiteX5" fmla="*/ 295910 w 800735"/>
              <a:gd name="connsiteY5" fmla="*/ 2412 h 157352"/>
              <a:gd name="connsiteX6" fmla="*/ 511175 w 800735"/>
              <a:gd name="connsiteY6" fmla="*/ 130682 h 157352"/>
              <a:gd name="connsiteX7" fmla="*/ 800735 w 800735"/>
              <a:gd name="connsiteY7" fmla="*/ 157352 h 157352"/>
              <a:gd name="connsiteX0" fmla="*/ 0 w 800735"/>
              <a:gd name="connsiteY0" fmla="*/ 507 h 217236"/>
              <a:gd name="connsiteX1" fmla="*/ 45720 w 800735"/>
              <a:gd name="connsiteY1" fmla="*/ 15747 h 217236"/>
              <a:gd name="connsiteX2" fmla="*/ 83820 w 800735"/>
              <a:gd name="connsiteY2" fmla="*/ 23367 h 217236"/>
              <a:gd name="connsiteX3" fmla="*/ 114300 w 800735"/>
              <a:gd name="connsiteY3" fmla="*/ 38607 h 217236"/>
              <a:gd name="connsiteX4" fmla="*/ 182880 w 800735"/>
              <a:gd name="connsiteY4" fmla="*/ 46227 h 217236"/>
              <a:gd name="connsiteX5" fmla="*/ 295910 w 800735"/>
              <a:gd name="connsiteY5" fmla="*/ 2412 h 217236"/>
              <a:gd name="connsiteX6" fmla="*/ 511175 w 800735"/>
              <a:gd name="connsiteY6" fmla="*/ 130682 h 217236"/>
              <a:gd name="connsiteX7" fmla="*/ 712458 w 800735"/>
              <a:gd name="connsiteY7" fmla="*/ 217019 h 217236"/>
              <a:gd name="connsiteX8" fmla="*/ 800735 w 800735"/>
              <a:gd name="connsiteY8" fmla="*/ 157352 h 21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735" h="217236">
                <a:moveTo>
                  <a:pt x="0" y="507"/>
                </a:moveTo>
                <a:cubicBezTo>
                  <a:pt x="15240" y="5587"/>
                  <a:pt x="30222" y="11520"/>
                  <a:pt x="45720" y="15747"/>
                </a:cubicBezTo>
                <a:cubicBezTo>
                  <a:pt x="58215" y="19155"/>
                  <a:pt x="71533" y="19271"/>
                  <a:pt x="83820" y="23367"/>
                </a:cubicBezTo>
                <a:cubicBezTo>
                  <a:pt x="94596" y="26959"/>
                  <a:pt x="103232" y="36053"/>
                  <a:pt x="114300" y="38607"/>
                </a:cubicBezTo>
                <a:cubicBezTo>
                  <a:pt x="136712" y="43779"/>
                  <a:pt x="152612" y="52259"/>
                  <a:pt x="182880" y="46227"/>
                </a:cubicBezTo>
                <a:cubicBezTo>
                  <a:pt x="213148" y="40195"/>
                  <a:pt x="241194" y="-11664"/>
                  <a:pt x="295910" y="2412"/>
                </a:cubicBezTo>
                <a:cubicBezTo>
                  <a:pt x="350626" y="16488"/>
                  <a:pt x="449688" y="106027"/>
                  <a:pt x="511175" y="130682"/>
                </a:cubicBezTo>
                <a:cubicBezTo>
                  <a:pt x="572662" y="155337"/>
                  <a:pt x="664198" y="212574"/>
                  <a:pt x="712458" y="217019"/>
                </a:cubicBezTo>
                <a:cubicBezTo>
                  <a:pt x="760718" y="221464"/>
                  <a:pt x="778085" y="156184"/>
                  <a:pt x="800735" y="157352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black"/>
              </a:solidFill>
            </a:endParaRPr>
          </a:p>
        </p:txBody>
      </p:sp>
      <p:sp>
        <p:nvSpPr>
          <p:cNvPr id="299" name="橢圓 298"/>
          <p:cNvSpPr/>
          <p:nvPr/>
        </p:nvSpPr>
        <p:spPr>
          <a:xfrm>
            <a:off x="4134599" y="5509065"/>
            <a:ext cx="202066" cy="207025"/>
          </a:xfrm>
          <a:prstGeom prst="ellipse">
            <a:avLst/>
          </a:prstGeom>
          <a:gradFill>
            <a:gsLst>
              <a:gs pos="0">
                <a:srgbClr val="FF0000"/>
              </a:gs>
              <a:gs pos="80000">
                <a:srgbClr val="FF0000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pic>
        <p:nvPicPr>
          <p:cNvPr id="300" name="Picture 12" descr="C:\Users\e122301476\AppData\Local\Microsoft\Windows\Temporary Internet Files\Content.IE5\SV3SGW4Z\MC90014962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98" y="5602923"/>
            <a:ext cx="608582" cy="33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橢圓 83"/>
          <p:cNvSpPr/>
          <p:nvPr/>
        </p:nvSpPr>
        <p:spPr>
          <a:xfrm>
            <a:off x="473879" y="6442549"/>
            <a:ext cx="202066" cy="207025"/>
          </a:xfrm>
          <a:prstGeom prst="ellipse">
            <a:avLst/>
          </a:prstGeom>
          <a:gradFill>
            <a:gsLst>
              <a:gs pos="0">
                <a:srgbClr val="FF0000"/>
              </a:gs>
              <a:gs pos="80000">
                <a:srgbClr val="FF0000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prstClr val="white"/>
              </a:solidFill>
            </a:endParaRPr>
          </a:p>
        </p:txBody>
      </p:sp>
      <p:grpSp>
        <p:nvGrpSpPr>
          <p:cNvPr id="3" name="Group 177"/>
          <p:cNvGrpSpPr>
            <a:grpSpLocks/>
          </p:cNvGrpSpPr>
          <p:nvPr/>
        </p:nvGrpSpPr>
        <p:grpSpPr bwMode="auto">
          <a:xfrm>
            <a:off x="2476714" y="3931790"/>
            <a:ext cx="501185" cy="251294"/>
            <a:chOff x="8610" y="4604"/>
            <a:chExt cx="557" cy="309"/>
          </a:xfrm>
        </p:grpSpPr>
        <p:sp>
          <p:nvSpPr>
            <p:cNvPr id="89" name="Oval 178"/>
            <p:cNvSpPr>
              <a:spLocks noChangeArrowheads="1"/>
            </p:cNvSpPr>
            <p:nvPr/>
          </p:nvSpPr>
          <p:spPr bwMode="auto">
            <a:xfrm>
              <a:off x="8610" y="4604"/>
              <a:ext cx="557" cy="309"/>
            </a:xfrm>
            <a:prstGeom prst="ellipse">
              <a:avLst/>
            </a:prstGeom>
            <a:gradFill rotWithShape="1">
              <a:gsLst>
                <a:gs pos="0">
                  <a:srgbClr val="002F47"/>
                </a:gs>
                <a:gs pos="100000">
                  <a:srgbClr val="006699">
                    <a:alpha val="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600" u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0" name="Oval 179"/>
            <p:cNvSpPr>
              <a:spLocks noChangeArrowheads="1"/>
            </p:cNvSpPr>
            <p:nvPr/>
          </p:nvSpPr>
          <p:spPr bwMode="auto">
            <a:xfrm>
              <a:off x="8639" y="4620"/>
              <a:ext cx="499" cy="277"/>
            </a:xfrm>
            <a:prstGeom prst="ellipse">
              <a:avLst/>
            </a:prstGeom>
            <a:solidFill>
              <a:srgbClr val="006699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600" u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1" name="Oval 180"/>
            <p:cNvSpPr>
              <a:spLocks noChangeArrowheads="1"/>
            </p:cNvSpPr>
            <p:nvPr/>
          </p:nvSpPr>
          <p:spPr bwMode="auto">
            <a:xfrm>
              <a:off x="8658" y="4630"/>
              <a:ext cx="461" cy="25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60001"/>
                  </a:srgbClr>
                </a:gs>
                <a:gs pos="100000">
                  <a:srgbClr val="006699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600" u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2" name="Oval 181"/>
            <p:cNvSpPr>
              <a:spLocks noChangeArrowheads="1"/>
            </p:cNvSpPr>
            <p:nvPr/>
          </p:nvSpPr>
          <p:spPr bwMode="auto">
            <a:xfrm>
              <a:off x="8697" y="4654"/>
              <a:ext cx="382" cy="207"/>
            </a:xfrm>
            <a:prstGeom prst="ellipse">
              <a:avLst/>
            </a:prstGeom>
            <a:gradFill rotWithShape="1">
              <a:gsLst>
                <a:gs pos="0">
                  <a:srgbClr val="006699">
                    <a:alpha val="60001"/>
                  </a:srgbClr>
                </a:gs>
                <a:gs pos="100000">
                  <a:srgbClr val="00CCFF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600" u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3" name="文字方塊 43"/>
          <p:cNvSpPr txBox="1">
            <a:spLocks noChangeArrowheads="1"/>
          </p:cNvSpPr>
          <p:nvPr/>
        </p:nvSpPr>
        <p:spPr bwMode="auto">
          <a:xfrm>
            <a:off x="2388483" y="3736387"/>
            <a:ext cx="665567" cy="27699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>
              <a:defRPr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200" u="none" dirty="0" smtClean="0">
                <a:solidFill>
                  <a:prstClr val="black"/>
                </a:solidFill>
              </a:rPr>
              <a:t>滯洪池</a:t>
            </a:r>
            <a:endParaRPr kumimoji="0" lang="zh-TW" altLang="en-US" sz="1200" u="none" dirty="0">
              <a:solidFill>
                <a:prstClr val="black"/>
              </a:solidFill>
            </a:endParaRPr>
          </a:p>
        </p:txBody>
      </p:sp>
      <p:sp>
        <p:nvSpPr>
          <p:cNvPr id="4" name="手繪多邊形 3"/>
          <p:cNvSpPr/>
          <p:nvPr/>
        </p:nvSpPr>
        <p:spPr bwMode="auto">
          <a:xfrm>
            <a:off x="1556792" y="1604676"/>
            <a:ext cx="1635495" cy="1451015"/>
          </a:xfrm>
          <a:custGeom>
            <a:avLst/>
            <a:gdLst>
              <a:gd name="connsiteX0" fmla="*/ 0 w 1439186"/>
              <a:gd name="connsiteY0" fmla="*/ 1455089 h 1455089"/>
              <a:gd name="connsiteX1" fmla="*/ 1439186 w 1439186"/>
              <a:gd name="connsiteY1" fmla="*/ 0 h 1455089"/>
              <a:gd name="connsiteX2" fmla="*/ 326004 w 1439186"/>
              <a:gd name="connsiteY2" fmla="*/ 1447138 h 145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86" h="1455089">
                <a:moveTo>
                  <a:pt x="0" y="1455089"/>
                </a:moveTo>
                <a:lnTo>
                  <a:pt x="1439186" y="0"/>
                </a:lnTo>
                <a:lnTo>
                  <a:pt x="326004" y="1447138"/>
                </a:lnTo>
              </a:path>
            </a:pathLst>
          </a:cu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/>
            <a:endParaRPr lang="zh-TW" altLang="en-US" sz="1800" u="none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6" name="手繪多邊形 85"/>
          <p:cNvSpPr/>
          <p:nvPr/>
        </p:nvSpPr>
        <p:spPr bwMode="auto">
          <a:xfrm flipV="1">
            <a:off x="1423355" y="4916946"/>
            <a:ext cx="1574577" cy="466278"/>
          </a:xfrm>
          <a:custGeom>
            <a:avLst/>
            <a:gdLst>
              <a:gd name="connsiteX0" fmla="*/ 0 w 1439186"/>
              <a:gd name="connsiteY0" fmla="*/ 1455089 h 1455089"/>
              <a:gd name="connsiteX1" fmla="*/ 1439186 w 1439186"/>
              <a:gd name="connsiteY1" fmla="*/ 0 h 1455089"/>
              <a:gd name="connsiteX2" fmla="*/ 326004 w 1439186"/>
              <a:gd name="connsiteY2" fmla="*/ 1447138 h 145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86" h="1455089">
                <a:moveTo>
                  <a:pt x="0" y="1455089"/>
                </a:moveTo>
                <a:lnTo>
                  <a:pt x="1439186" y="0"/>
                </a:lnTo>
                <a:lnTo>
                  <a:pt x="326004" y="1447138"/>
                </a:lnTo>
              </a:path>
            </a:pathLst>
          </a:cu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/>
            <a:endParaRPr lang="zh-TW" altLang="en-US" sz="1800" u="none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552497" y="3018100"/>
            <a:ext cx="1698608" cy="717385"/>
            <a:chOff x="4698" y="3067"/>
            <a:chExt cx="680" cy="680"/>
          </a:xfrm>
        </p:grpSpPr>
        <p:sp>
          <p:nvSpPr>
            <p:cNvPr id="94" name="Oval 6"/>
            <p:cNvSpPr>
              <a:spLocks noChangeArrowheads="1"/>
            </p:cNvSpPr>
            <p:nvPr/>
          </p:nvSpPr>
          <p:spPr bwMode="auto">
            <a:xfrm>
              <a:off x="4698" y="3067"/>
              <a:ext cx="680" cy="680"/>
            </a:xfrm>
            <a:prstGeom prst="ellipse">
              <a:avLst/>
            </a:prstGeom>
            <a:gradFill rotWithShape="1">
              <a:gsLst>
                <a:gs pos="0">
                  <a:srgbClr val="008000">
                    <a:gamma/>
                    <a:shade val="46275"/>
                    <a:invGamma/>
                  </a:srgbClr>
                </a:gs>
                <a:gs pos="100000">
                  <a:srgbClr val="008000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 u="none">
                <a:solidFill>
                  <a:srgbClr val="000000"/>
                </a:solidFill>
                <a:latin typeface="Arial"/>
                <a:ea typeface="微軟正黑體"/>
              </a:endParaRPr>
            </a:p>
          </p:txBody>
        </p:sp>
        <p:sp>
          <p:nvSpPr>
            <p:cNvPr id="95" name="Oval 7"/>
            <p:cNvSpPr>
              <a:spLocks noChangeArrowheads="1"/>
            </p:cNvSpPr>
            <p:nvPr/>
          </p:nvSpPr>
          <p:spPr bwMode="auto">
            <a:xfrm>
              <a:off x="4734" y="3103"/>
              <a:ext cx="608" cy="608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 u="none">
                <a:solidFill>
                  <a:srgbClr val="000000"/>
                </a:solidFill>
                <a:latin typeface="Arial"/>
                <a:ea typeface="微軟正黑體"/>
              </a:endParaRPr>
            </a:p>
          </p:txBody>
        </p:sp>
        <p:sp>
          <p:nvSpPr>
            <p:cNvPr id="96" name="Oval 8"/>
            <p:cNvSpPr>
              <a:spLocks noChangeArrowheads="1"/>
            </p:cNvSpPr>
            <p:nvPr/>
          </p:nvSpPr>
          <p:spPr bwMode="auto">
            <a:xfrm>
              <a:off x="4758" y="3125"/>
              <a:ext cx="564" cy="564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60001"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 u="none">
                <a:solidFill>
                  <a:srgbClr val="000000"/>
                </a:solidFill>
                <a:latin typeface="Arial"/>
                <a:ea typeface="微軟正黑體"/>
              </a:endParaRPr>
            </a:p>
          </p:txBody>
        </p:sp>
        <p:sp>
          <p:nvSpPr>
            <p:cNvPr id="97" name="Oval 9"/>
            <p:cNvSpPr>
              <a:spLocks noChangeArrowheads="1"/>
            </p:cNvSpPr>
            <p:nvPr/>
          </p:nvSpPr>
          <p:spPr bwMode="auto">
            <a:xfrm>
              <a:off x="4806" y="3398"/>
              <a:ext cx="467" cy="235"/>
            </a:xfrm>
            <a:prstGeom prst="ellipse">
              <a:avLst/>
            </a:prstGeom>
            <a:solidFill>
              <a:srgbClr val="008000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 u="none">
                <a:solidFill>
                  <a:srgbClr val="000000"/>
                </a:solidFill>
                <a:latin typeface="Arial"/>
                <a:ea typeface="微軟正黑體"/>
              </a:endParaRPr>
            </a:p>
          </p:txBody>
        </p:sp>
      </p:grp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4231942" y="2919723"/>
            <a:ext cx="829251" cy="715173"/>
            <a:chOff x="9355" y="6016"/>
            <a:chExt cx="808" cy="747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9686" y="6016"/>
              <a:ext cx="394" cy="414"/>
              <a:chOff x="4502" y="1197"/>
              <a:chExt cx="918" cy="918"/>
            </a:xfrm>
          </p:grpSpPr>
          <p:sp>
            <p:nvSpPr>
              <p:cNvPr id="304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4502" y="1591"/>
                <a:ext cx="918" cy="524"/>
              </a:xfrm>
              <a:prstGeom prst="diamond">
                <a:avLst/>
              </a:prstGeom>
              <a:gradFill rotWithShape="1">
                <a:gsLst>
                  <a:gs pos="0">
                    <a:srgbClr val="000000">
                      <a:gamma/>
                      <a:shade val="46275"/>
                      <a:invGamma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305" name="AutoShape 13"/>
              <p:cNvSpPr>
                <a:spLocks noChangeAspect="1" noChangeArrowheads="1"/>
              </p:cNvSpPr>
              <p:nvPr/>
            </p:nvSpPr>
            <p:spPr bwMode="auto">
              <a:xfrm rot="5400000" flipH="1">
                <a:off x="4794" y="1537"/>
                <a:ext cx="647" cy="294"/>
              </a:xfrm>
              <a:prstGeom prst="parallelogram">
                <a:avLst>
                  <a:gd name="adj" fmla="val 55017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306" name="AutoShape 14"/>
              <p:cNvSpPr>
                <a:spLocks noChangeAspect="1" noChangeArrowheads="1"/>
              </p:cNvSpPr>
              <p:nvPr/>
            </p:nvSpPr>
            <p:spPr bwMode="auto">
              <a:xfrm>
                <a:off x="4677" y="1197"/>
                <a:ext cx="591" cy="327"/>
              </a:xfrm>
              <a:prstGeom prst="diamond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307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4715" y="1223"/>
                <a:ext cx="513" cy="276"/>
              </a:xfrm>
              <a:prstGeom prst="diamond">
                <a:avLst/>
              </a:prstGeom>
              <a:solidFill>
                <a:srgbClr val="FF6699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308" name="AutoShape 16"/>
              <p:cNvSpPr>
                <a:spLocks noChangeAspect="1" noChangeArrowheads="1"/>
              </p:cNvSpPr>
              <p:nvPr/>
            </p:nvSpPr>
            <p:spPr bwMode="auto">
              <a:xfrm flipH="1">
                <a:off x="4740" y="1244"/>
                <a:ext cx="462" cy="247"/>
              </a:xfrm>
              <a:prstGeom prst="diamond">
                <a:avLst/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309" name="AutoShape 17"/>
              <p:cNvSpPr>
                <a:spLocks noChangeAspect="1" noChangeArrowheads="1"/>
              </p:cNvSpPr>
              <p:nvPr/>
            </p:nvSpPr>
            <p:spPr bwMode="auto">
              <a:xfrm rot="16200000" flipH="1" flipV="1">
                <a:off x="4504" y="1538"/>
                <a:ext cx="646" cy="294"/>
              </a:xfrm>
              <a:prstGeom prst="parallelogram">
                <a:avLst>
                  <a:gd name="adj" fmla="val 54932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9" name="Group 18"/>
              <p:cNvGrpSpPr>
                <a:grpSpLocks noChangeAspect="1"/>
              </p:cNvGrpSpPr>
              <p:nvPr/>
            </p:nvGrpSpPr>
            <p:grpSpPr bwMode="auto">
              <a:xfrm>
                <a:off x="4706" y="1454"/>
                <a:ext cx="231" cy="334"/>
                <a:chOff x="2154" y="2523"/>
                <a:chExt cx="408" cy="590"/>
              </a:xfrm>
            </p:grpSpPr>
            <p:grpSp>
              <p:nvGrpSpPr>
                <p:cNvPr id="10" name="Group 19"/>
                <p:cNvGrpSpPr>
                  <a:grpSpLocks noChangeAspect="1"/>
                </p:cNvGrpSpPr>
                <p:nvPr/>
              </p:nvGrpSpPr>
              <p:grpSpPr bwMode="auto">
                <a:xfrm>
                  <a:off x="2154" y="2523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11" name="Group 2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329" name="AutoShape 2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330" name="AutoShape 2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2" name="Group 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327" name="AutoShape 2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328" name="AutoShape 2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3" name="Group 2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325" name="AutoShape 2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326" name="AutoShape 2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  <p:grpSp>
              <p:nvGrpSpPr>
                <p:cNvPr id="14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2154" y="2751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15" name="Group 3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320" name="AutoShape 3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321" name="AutoShape 3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6" name="Group 3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318" name="AutoShape 3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319" name="AutoShape 3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7" name="Group 3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316" name="AutoShape 3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317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</p:grpSp>
        </p:grpSp>
        <p:grpSp>
          <p:nvGrpSpPr>
            <p:cNvPr id="18" name="Group 39"/>
            <p:cNvGrpSpPr>
              <a:grpSpLocks/>
            </p:cNvGrpSpPr>
            <p:nvPr/>
          </p:nvGrpSpPr>
          <p:grpSpPr bwMode="auto">
            <a:xfrm>
              <a:off x="9520" y="6099"/>
              <a:ext cx="394" cy="414"/>
              <a:chOff x="4502" y="1197"/>
              <a:chExt cx="918" cy="918"/>
            </a:xfrm>
          </p:grpSpPr>
          <p:sp>
            <p:nvSpPr>
              <p:cNvPr id="213" name="AutoShape 40"/>
              <p:cNvSpPr>
                <a:spLocks noChangeAspect="1" noChangeArrowheads="1"/>
              </p:cNvSpPr>
              <p:nvPr/>
            </p:nvSpPr>
            <p:spPr bwMode="auto">
              <a:xfrm>
                <a:off x="4502" y="1591"/>
                <a:ext cx="918" cy="524"/>
              </a:xfrm>
              <a:prstGeom prst="diamond">
                <a:avLst/>
              </a:prstGeom>
              <a:gradFill rotWithShape="1">
                <a:gsLst>
                  <a:gs pos="0">
                    <a:srgbClr val="000000">
                      <a:gamma/>
                      <a:shade val="46275"/>
                      <a:invGamma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214" name="AutoShape 41"/>
              <p:cNvSpPr>
                <a:spLocks noChangeAspect="1" noChangeArrowheads="1"/>
              </p:cNvSpPr>
              <p:nvPr/>
            </p:nvSpPr>
            <p:spPr bwMode="auto">
              <a:xfrm rot="5400000" flipH="1">
                <a:off x="4794" y="1537"/>
                <a:ext cx="647" cy="294"/>
              </a:xfrm>
              <a:prstGeom prst="parallelogram">
                <a:avLst>
                  <a:gd name="adj" fmla="val 55017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215" name="AutoShape 42"/>
              <p:cNvSpPr>
                <a:spLocks noChangeAspect="1" noChangeArrowheads="1"/>
              </p:cNvSpPr>
              <p:nvPr/>
            </p:nvSpPr>
            <p:spPr bwMode="auto">
              <a:xfrm>
                <a:off x="4677" y="1197"/>
                <a:ext cx="591" cy="327"/>
              </a:xfrm>
              <a:prstGeom prst="diamond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216" name="AutoShape 43"/>
              <p:cNvSpPr>
                <a:spLocks noChangeAspect="1" noChangeArrowheads="1"/>
              </p:cNvSpPr>
              <p:nvPr/>
            </p:nvSpPr>
            <p:spPr bwMode="auto">
              <a:xfrm>
                <a:off x="4715" y="1223"/>
                <a:ext cx="513" cy="276"/>
              </a:xfrm>
              <a:prstGeom prst="diamond">
                <a:avLst/>
              </a:prstGeom>
              <a:solidFill>
                <a:srgbClr val="FF6699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217" name="AutoShape 44"/>
              <p:cNvSpPr>
                <a:spLocks noChangeAspect="1" noChangeArrowheads="1"/>
              </p:cNvSpPr>
              <p:nvPr/>
            </p:nvSpPr>
            <p:spPr bwMode="auto">
              <a:xfrm flipH="1">
                <a:off x="4740" y="1244"/>
                <a:ext cx="462" cy="247"/>
              </a:xfrm>
              <a:prstGeom prst="diamond">
                <a:avLst/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218" name="AutoShape 45"/>
              <p:cNvSpPr>
                <a:spLocks noChangeAspect="1" noChangeArrowheads="1"/>
              </p:cNvSpPr>
              <p:nvPr/>
            </p:nvSpPr>
            <p:spPr bwMode="auto">
              <a:xfrm rot="16200000" flipH="1" flipV="1">
                <a:off x="4504" y="1538"/>
                <a:ext cx="646" cy="294"/>
              </a:xfrm>
              <a:prstGeom prst="parallelogram">
                <a:avLst>
                  <a:gd name="adj" fmla="val 54932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19" name="Group 46"/>
              <p:cNvGrpSpPr>
                <a:grpSpLocks noChangeAspect="1"/>
              </p:cNvGrpSpPr>
              <p:nvPr/>
            </p:nvGrpSpPr>
            <p:grpSpPr bwMode="auto">
              <a:xfrm>
                <a:off x="4706" y="1454"/>
                <a:ext cx="231" cy="334"/>
                <a:chOff x="2154" y="2523"/>
                <a:chExt cx="408" cy="590"/>
              </a:xfrm>
            </p:grpSpPr>
            <p:grpSp>
              <p:nvGrpSpPr>
                <p:cNvPr id="20" name="Group 47"/>
                <p:cNvGrpSpPr>
                  <a:grpSpLocks noChangeAspect="1"/>
                </p:cNvGrpSpPr>
                <p:nvPr/>
              </p:nvGrpSpPr>
              <p:grpSpPr bwMode="auto">
                <a:xfrm>
                  <a:off x="2154" y="2523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21" name="Group 4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290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303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22" name="Group 5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286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289" name="AutoShape 5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23" name="Group 5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237" name="AutoShape 5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281" name="AutoShape 5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  <p:grpSp>
              <p:nvGrpSpPr>
                <p:cNvPr id="24" name="Group 57"/>
                <p:cNvGrpSpPr>
                  <a:grpSpLocks noChangeAspect="1"/>
                </p:cNvGrpSpPr>
                <p:nvPr/>
              </p:nvGrpSpPr>
              <p:grpSpPr bwMode="auto">
                <a:xfrm>
                  <a:off x="2154" y="2751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25" name="Group 5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230" name="AutoShape 5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231" name="AutoShape 6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26" name="Group 6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227" name="AutoShape 6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228" name="AutoShape 6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27" name="Group 6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225" name="AutoShape 6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226" name="AutoShape 6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</p:grpSp>
        </p:grpSp>
        <p:grpSp>
          <p:nvGrpSpPr>
            <p:cNvPr id="28" name="Group 67"/>
            <p:cNvGrpSpPr>
              <a:grpSpLocks/>
            </p:cNvGrpSpPr>
            <p:nvPr/>
          </p:nvGrpSpPr>
          <p:grpSpPr bwMode="auto">
            <a:xfrm>
              <a:off x="9355" y="6182"/>
              <a:ext cx="394" cy="414"/>
              <a:chOff x="4502" y="1197"/>
              <a:chExt cx="918" cy="918"/>
            </a:xfrm>
          </p:grpSpPr>
          <p:sp>
            <p:nvSpPr>
              <p:cNvPr id="186" name="AutoShape 68"/>
              <p:cNvSpPr>
                <a:spLocks noChangeAspect="1" noChangeArrowheads="1"/>
              </p:cNvSpPr>
              <p:nvPr/>
            </p:nvSpPr>
            <p:spPr bwMode="auto">
              <a:xfrm>
                <a:off x="4502" y="1591"/>
                <a:ext cx="918" cy="524"/>
              </a:xfrm>
              <a:prstGeom prst="diamond">
                <a:avLst/>
              </a:prstGeom>
              <a:gradFill rotWithShape="1">
                <a:gsLst>
                  <a:gs pos="0">
                    <a:srgbClr val="000000">
                      <a:gamma/>
                      <a:shade val="46275"/>
                      <a:invGamma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87" name="AutoShape 69"/>
              <p:cNvSpPr>
                <a:spLocks noChangeAspect="1" noChangeArrowheads="1"/>
              </p:cNvSpPr>
              <p:nvPr/>
            </p:nvSpPr>
            <p:spPr bwMode="auto">
              <a:xfrm rot="5400000" flipH="1">
                <a:off x="4794" y="1537"/>
                <a:ext cx="647" cy="294"/>
              </a:xfrm>
              <a:prstGeom prst="parallelogram">
                <a:avLst>
                  <a:gd name="adj" fmla="val 55017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88" name="AutoShape 70"/>
              <p:cNvSpPr>
                <a:spLocks noChangeAspect="1" noChangeArrowheads="1"/>
              </p:cNvSpPr>
              <p:nvPr/>
            </p:nvSpPr>
            <p:spPr bwMode="auto">
              <a:xfrm>
                <a:off x="4677" y="1197"/>
                <a:ext cx="591" cy="327"/>
              </a:xfrm>
              <a:prstGeom prst="diamond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89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4715" y="1223"/>
                <a:ext cx="513" cy="276"/>
              </a:xfrm>
              <a:prstGeom prst="diamond">
                <a:avLst/>
              </a:prstGeom>
              <a:solidFill>
                <a:srgbClr val="FF6699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90" name="AutoShape 72"/>
              <p:cNvSpPr>
                <a:spLocks noChangeAspect="1" noChangeArrowheads="1"/>
              </p:cNvSpPr>
              <p:nvPr/>
            </p:nvSpPr>
            <p:spPr bwMode="auto">
              <a:xfrm flipH="1">
                <a:off x="4740" y="1244"/>
                <a:ext cx="462" cy="247"/>
              </a:xfrm>
              <a:prstGeom prst="diamond">
                <a:avLst/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91" name="AutoShape 73"/>
              <p:cNvSpPr>
                <a:spLocks noChangeAspect="1" noChangeArrowheads="1"/>
              </p:cNvSpPr>
              <p:nvPr/>
            </p:nvSpPr>
            <p:spPr bwMode="auto">
              <a:xfrm rot="16200000" flipH="1" flipV="1">
                <a:off x="4504" y="1538"/>
                <a:ext cx="646" cy="294"/>
              </a:xfrm>
              <a:prstGeom prst="parallelogram">
                <a:avLst>
                  <a:gd name="adj" fmla="val 54932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29" name="Group 74"/>
              <p:cNvGrpSpPr>
                <a:grpSpLocks noChangeAspect="1"/>
              </p:cNvGrpSpPr>
              <p:nvPr/>
            </p:nvGrpSpPr>
            <p:grpSpPr bwMode="auto">
              <a:xfrm>
                <a:off x="4706" y="1454"/>
                <a:ext cx="231" cy="334"/>
                <a:chOff x="2154" y="2523"/>
                <a:chExt cx="408" cy="590"/>
              </a:xfrm>
            </p:grpSpPr>
            <p:grpSp>
              <p:nvGrpSpPr>
                <p:cNvPr id="30" name="Group 75"/>
                <p:cNvGrpSpPr>
                  <a:grpSpLocks noChangeAspect="1"/>
                </p:cNvGrpSpPr>
                <p:nvPr/>
              </p:nvGrpSpPr>
              <p:grpSpPr bwMode="auto">
                <a:xfrm>
                  <a:off x="2154" y="2523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31" name="Group 7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211" name="AutoShape 7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212" name="AutoShape 7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64" name="Group 7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209" name="AutoShape 8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210" name="AutoShape 8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65" name="Group 8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207" name="AutoShape 8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208" name="AutoShape 8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  <p:grpSp>
              <p:nvGrpSpPr>
                <p:cNvPr id="66" name="Group 85"/>
                <p:cNvGrpSpPr>
                  <a:grpSpLocks noChangeAspect="1"/>
                </p:cNvGrpSpPr>
                <p:nvPr/>
              </p:nvGrpSpPr>
              <p:grpSpPr bwMode="auto">
                <a:xfrm>
                  <a:off x="2154" y="2751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67" name="Group 8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202" name="AutoShape 8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203" name="AutoShape 8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68" name="Group 8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200" name="AutoShape 9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201" name="AutoShape 9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69" name="Group 9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98" name="AutoShape 9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99" name="AutoShape 9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</p:grpSp>
        </p:grpSp>
        <p:grpSp>
          <p:nvGrpSpPr>
            <p:cNvPr id="70" name="Group 95"/>
            <p:cNvGrpSpPr>
              <a:grpSpLocks/>
            </p:cNvGrpSpPr>
            <p:nvPr/>
          </p:nvGrpSpPr>
          <p:grpSpPr bwMode="auto">
            <a:xfrm>
              <a:off x="9769" y="6182"/>
              <a:ext cx="394" cy="414"/>
              <a:chOff x="4502" y="1197"/>
              <a:chExt cx="918" cy="918"/>
            </a:xfrm>
          </p:grpSpPr>
          <p:sp>
            <p:nvSpPr>
              <p:cNvPr id="159" name="AutoShape 96"/>
              <p:cNvSpPr>
                <a:spLocks noChangeAspect="1" noChangeArrowheads="1"/>
              </p:cNvSpPr>
              <p:nvPr/>
            </p:nvSpPr>
            <p:spPr bwMode="auto">
              <a:xfrm>
                <a:off x="4502" y="1591"/>
                <a:ext cx="918" cy="524"/>
              </a:xfrm>
              <a:prstGeom prst="diamond">
                <a:avLst/>
              </a:prstGeom>
              <a:gradFill rotWithShape="1">
                <a:gsLst>
                  <a:gs pos="0">
                    <a:srgbClr val="000000">
                      <a:gamma/>
                      <a:shade val="46275"/>
                      <a:invGamma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60" name="AutoShape 97"/>
              <p:cNvSpPr>
                <a:spLocks noChangeAspect="1" noChangeArrowheads="1"/>
              </p:cNvSpPr>
              <p:nvPr/>
            </p:nvSpPr>
            <p:spPr bwMode="auto">
              <a:xfrm rot="5400000" flipH="1">
                <a:off x="4794" y="1537"/>
                <a:ext cx="647" cy="294"/>
              </a:xfrm>
              <a:prstGeom prst="parallelogram">
                <a:avLst>
                  <a:gd name="adj" fmla="val 55017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61" name="AutoShape 98"/>
              <p:cNvSpPr>
                <a:spLocks noChangeAspect="1" noChangeArrowheads="1"/>
              </p:cNvSpPr>
              <p:nvPr/>
            </p:nvSpPr>
            <p:spPr bwMode="auto">
              <a:xfrm>
                <a:off x="4677" y="1197"/>
                <a:ext cx="591" cy="327"/>
              </a:xfrm>
              <a:prstGeom prst="diamond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62" name="AutoShape 99"/>
              <p:cNvSpPr>
                <a:spLocks noChangeAspect="1" noChangeArrowheads="1"/>
              </p:cNvSpPr>
              <p:nvPr/>
            </p:nvSpPr>
            <p:spPr bwMode="auto">
              <a:xfrm>
                <a:off x="4715" y="1223"/>
                <a:ext cx="513" cy="276"/>
              </a:xfrm>
              <a:prstGeom prst="diamond">
                <a:avLst/>
              </a:prstGeom>
              <a:solidFill>
                <a:srgbClr val="FF6699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63" name="AutoShape 100"/>
              <p:cNvSpPr>
                <a:spLocks noChangeAspect="1" noChangeArrowheads="1"/>
              </p:cNvSpPr>
              <p:nvPr/>
            </p:nvSpPr>
            <p:spPr bwMode="auto">
              <a:xfrm flipH="1">
                <a:off x="4740" y="1244"/>
                <a:ext cx="462" cy="247"/>
              </a:xfrm>
              <a:prstGeom prst="diamond">
                <a:avLst/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64" name="AutoShape 101"/>
              <p:cNvSpPr>
                <a:spLocks noChangeAspect="1" noChangeArrowheads="1"/>
              </p:cNvSpPr>
              <p:nvPr/>
            </p:nvSpPr>
            <p:spPr bwMode="auto">
              <a:xfrm rot="16200000" flipH="1" flipV="1">
                <a:off x="4504" y="1538"/>
                <a:ext cx="646" cy="294"/>
              </a:xfrm>
              <a:prstGeom prst="parallelogram">
                <a:avLst>
                  <a:gd name="adj" fmla="val 54932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71" name="Group 102"/>
              <p:cNvGrpSpPr>
                <a:grpSpLocks noChangeAspect="1"/>
              </p:cNvGrpSpPr>
              <p:nvPr/>
            </p:nvGrpSpPr>
            <p:grpSpPr bwMode="auto">
              <a:xfrm>
                <a:off x="4706" y="1454"/>
                <a:ext cx="231" cy="334"/>
                <a:chOff x="2154" y="2523"/>
                <a:chExt cx="408" cy="590"/>
              </a:xfrm>
            </p:grpSpPr>
            <p:grpSp>
              <p:nvGrpSpPr>
                <p:cNvPr id="72" name="Group 103"/>
                <p:cNvGrpSpPr>
                  <a:grpSpLocks noChangeAspect="1"/>
                </p:cNvGrpSpPr>
                <p:nvPr/>
              </p:nvGrpSpPr>
              <p:grpSpPr bwMode="auto">
                <a:xfrm>
                  <a:off x="2154" y="2523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73" name="Group 10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84" name="AutoShape 10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85" name="AutoShape 10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74" name="Group 10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82" name="AutoShape 10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83" name="AutoShape 10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75" name="Group 11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80" name="AutoShape 11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81" name="AutoShape 11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  <p:grpSp>
              <p:nvGrpSpPr>
                <p:cNvPr id="76" name="Group 113"/>
                <p:cNvGrpSpPr>
                  <a:grpSpLocks noChangeAspect="1"/>
                </p:cNvGrpSpPr>
                <p:nvPr/>
              </p:nvGrpSpPr>
              <p:grpSpPr bwMode="auto">
                <a:xfrm>
                  <a:off x="2154" y="2751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79" name="Group 11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75" name="AutoShape 11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76" name="AutoShape 11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87" name="Group 1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73" name="AutoShape 11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74" name="AutoShape 11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88" name="Group 12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71" name="AutoShape 12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72" name="AutoShape 12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</p:grpSp>
        </p:grpSp>
        <p:grpSp>
          <p:nvGrpSpPr>
            <p:cNvPr id="98" name="Group 123"/>
            <p:cNvGrpSpPr>
              <a:grpSpLocks/>
            </p:cNvGrpSpPr>
            <p:nvPr/>
          </p:nvGrpSpPr>
          <p:grpSpPr bwMode="auto">
            <a:xfrm>
              <a:off x="9603" y="6265"/>
              <a:ext cx="394" cy="414"/>
              <a:chOff x="4502" y="1197"/>
              <a:chExt cx="918" cy="918"/>
            </a:xfrm>
          </p:grpSpPr>
          <p:sp>
            <p:nvSpPr>
              <p:cNvPr id="132" name="AutoShape 124"/>
              <p:cNvSpPr>
                <a:spLocks noChangeAspect="1" noChangeArrowheads="1"/>
              </p:cNvSpPr>
              <p:nvPr/>
            </p:nvSpPr>
            <p:spPr bwMode="auto">
              <a:xfrm>
                <a:off x="4502" y="1591"/>
                <a:ext cx="918" cy="524"/>
              </a:xfrm>
              <a:prstGeom prst="diamond">
                <a:avLst/>
              </a:prstGeom>
              <a:gradFill rotWithShape="1">
                <a:gsLst>
                  <a:gs pos="0">
                    <a:srgbClr val="000000">
                      <a:gamma/>
                      <a:shade val="46275"/>
                      <a:invGamma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33" name="AutoShape 125"/>
              <p:cNvSpPr>
                <a:spLocks noChangeAspect="1" noChangeArrowheads="1"/>
              </p:cNvSpPr>
              <p:nvPr/>
            </p:nvSpPr>
            <p:spPr bwMode="auto">
              <a:xfrm rot="5400000" flipH="1">
                <a:off x="4794" y="1537"/>
                <a:ext cx="647" cy="294"/>
              </a:xfrm>
              <a:prstGeom prst="parallelogram">
                <a:avLst>
                  <a:gd name="adj" fmla="val 55017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34" name="AutoShape 126"/>
              <p:cNvSpPr>
                <a:spLocks noChangeAspect="1" noChangeArrowheads="1"/>
              </p:cNvSpPr>
              <p:nvPr/>
            </p:nvSpPr>
            <p:spPr bwMode="auto">
              <a:xfrm>
                <a:off x="4677" y="1197"/>
                <a:ext cx="591" cy="327"/>
              </a:xfrm>
              <a:prstGeom prst="diamond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35" name="AutoShape 127"/>
              <p:cNvSpPr>
                <a:spLocks noChangeAspect="1" noChangeArrowheads="1"/>
              </p:cNvSpPr>
              <p:nvPr/>
            </p:nvSpPr>
            <p:spPr bwMode="auto">
              <a:xfrm>
                <a:off x="4715" y="1223"/>
                <a:ext cx="513" cy="276"/>
              </a:xfrm>
              <a:prstGeom prst="diamond">
                <a:avLst/>
              </a:prstGeom>
              <a:solidFill>
                <a:srgbClr val="FF6699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36" name="AutoShape 128"/>
              <p:cNvSpPr>
                <a:spLocks noChangeAspect="1" noChangeArrowheads="1"/>
              </p:cNvSpPr>
              <p:nvPr/>
            </p:nvSpPr>
            <p:spPr bwMode="auto">
              <a:xfrm flipH="1">
                <a:off x="4740" y="1244"/>
                <a:ext cx="462" cy="247"/>
              </a:xfrm>
              <a:prstGeom prst="diamond">
                <a:avLst/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37" name="AutoShape 129"/>
              <p:cNvSpPr>
                <a:spLocks noChangeAspect="1" noChangeArrowheads="1"/>
              </p:cNvSpPr>
              <p:nvPr/>
            </p:nvSpPr>
            <p:spPr bwMode="auto">
              <a:xfrm rot="16200000" flipH="1" flipV="1">
                <a:off x="4504" y="1538"/>
                <a:ext cx="646" cy="294"/>
              </a:xfrm>
              <a:prstGeom prst="parallelogram">
                <a:avLst>
                  <a:gd name="adj" fmla="val 54932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99" name="Group 130"/>
              <p:cNvGrpSpPr>
                <a:grpSpLocks noChangeAspect="1"/>
              </p:cNvGrpSpPr>
              <p:nvPr/>
            </p:nvGrpSpPr>
            <p:grpSpPr bwMode="auto">
              <a:xfrm>
                <a:off x="4706" y="1454"/>
                <a:ext cx="231" cy="334"/>
                <a:chOff x="2154" y="2523"/>
                <a:chExt cx="408" cy="590"/>
              </a:xfrm>
            </p:grpSpPr>
            <p:grpSp>
              <p:nvGrpSpPr>
                <p:cNvPr id="100" name="Group 131"/>
                <p:cNvGrpSpPr>
                  <a:grpSpLocks noChangeAspect="1"/>
                </p:cNvGrpSpPr>
                <p:nvPr/>
              </p:nvGrpSpPr>
              <p:grpSpPr bwMode="auto">
                <a:xfrm>
                  <a:off x="2154" y="2523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101" name="Group 13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57" name="AutoShape 13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58" name="AutoShape 13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02" name="Group 1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55" name="AutoShape 13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56" name="AutoShape 13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03" name="Group 1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53" name="AutoShape 13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54" name="AutoShape 14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  <p:grpSp>
              <p:nvGrpSpPr>
                <p:cNvPr id="104" name="Group 141"/>
                <p:cNvGrpSpPr>
                  <a:grpSpLocks noChangeAspect="1"/>
                </p:cNvGrpSpPr>
                <p:nvPr/>
              </p:nvGrpSpPr>
              <p:grpSpPr bwMode="auto">
                <a:xfrm>
                  <a:off x="2154" y="2751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111" name="Group 14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48" name="AutoShape 14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49" name="AutoShape 14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12" name="Group 14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46" name="AutoShape 14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47" name="AutoShape 14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13" name="Group 14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44" name="AutoShape 14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45" name="AutoShape 15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</p:grpSp>
        </p:grpSp>
        <p:grpSp>
          <p:nvGrpSpPr>
            <p:cNvPr id="114" name="Group 151"/>
            <p:cNvGrpSpPr>
              <a:grpSpLocks/>
            </p:cNvGrpSpPr>
            <p:nvPr/>
          </p:nvGrpSpPr>
          <p:grpSpPr bwMode="auto">
            <a:xfrm>
              <a:off x="9438" y="6348"/>
              <a:ext cx="394" cy="415"/>
              <a:chOff x="4502" y="1197"/>
              <a:chExt cx="918" cy="918"/>
            </a:xfrm>
          </p:grpSpPr>
          <p:sp>
            <p:nvSpPr>
              <p:cNvPr id="105" name="AutoShape 152"/>
              <p:cNvSpPr>
                <a:spLocks noChangeAspect="1" noChangeArrowheads="1"/>
              </p:cNvSpPr>
              <p:nvPr/>
            </p:nvSpPr>
            <p:spPr bwMode="auto">
              <a:xfrm>
                <a:off x="4502" y="1591"/>
                <a:ext cx="918" cy="524"/>
              </a:xfrm>
              <a:prstGeom prst="diamond">
                <a:avLst/>
              </a:prstGeom>
              <a:gradFill rotWithShape="1">
                <a:gsLst>
                  <a:gs pos="0">
                    <a:srgbClr val="000000">
                      <a:gamma/>
                      <a:shade val="46275"/>
                      <a:invGamma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06" name="AutoShape 153"/>
              <p:cNvSpPr>
                <a:spLocks noChangeAspect="1" noChangeArrowheads="1"/>
              </p:cNvSpPr>
              <p:nvPr/>
            </p:nvSpPr>
            <p:spPr bwMode="auto">
              <a:xfrm rot="5400000" flipH="1">
                <a:off x="4794" y="1537"/>
                <a:ext cx="647" cy="294"/>
              </a:xfrm>
              <a:prstGeom prst="parallelogram">
                <a:avLst>
                  <a:gd name="adj" fmla="val 55017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07" name="AutoShape 154"/>
              <p:cNvSpPr>
                <a:spLocks noChangeAspect="1" noChangeArrowheads="1"/>
              </p:cNvSpPr>
              <p:nvPr/>
            </p:nvSpPr>
            <p:spPr bwMode="auto">
              <a:xfrm>
                <a:off x="4677" y="1197"/>
                <a:ext cx="591" cy="327"/>
              </a:xfrm>
              <a:prstGeom prst="diamond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08" name="AutoShape 155"/>
              <p:cNvSpPr>
                <a:spLocks noChangeAspect="1" noChangeArrowheads="1"/>
              </p:cNvSpPr>
              <p:nvPr/>
            </p:nvSpPr>
            <p:spPr bwMode="auto">
              <a:xfrm>
                <a:off x="4715" y="1223"/>
                <a:ext cx="513" cy="276"/>
              </a:xfrm>
              <a:prstGeom prst="diamond">
                <a:avLst/>
              </a:prstGeom>
              <a:solidFill>
                <a:srgbClr val="FF6699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09" name="AutoShape 156"/>
              <p:cNvSpPr>
                <a:spLocks noChangeAspect="1" noChangeArrowheads="1"/>
              </p:cNvSpPr>
              <p:nvPr/>
            </p:nvSpPr>
            <p:spPr bwMode="auto">
              <a:xfrm flipH="1">
                <a:off x="4740" y="1244"/>
                <a:ext cx="462" cy="247"/>
              </a:xfrm>
              <a:prstGeom prst="diamond">
                <a:avLst/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110" name="AutoShape 157"/>
              <p:cNvSpPr>
                <a:spLocks noChangeAspect="1" noChangeArrowheads="1"/>
              </p:cNvSpPr>
              <p:nvPr/>
            </p:nvSpPr>
            <p:spPr bwMode="auto">
              <a:xfrm rot="16200000" flipH="1" flipV="1">
                <a:off x="4504" y="1538"/>
                <a:ext cx="646" cy="294"/>
              </a:xfrm>
              <a:prstGeom prst="parallelogram">
                <a:avLst>
                  <a:gd name="adj" fmla="val 54932"/>
                </a:avLst>
              </a:prstGeom>
              <a:gradFill rotWithShape="1">
                <a:gsLst>
                  <a:gs pos="0">
                    <a:srgbClr val="FFCCCC"/>
                  </a:gs>
                  <a:gs pos="100000">
                    <a:srgbClr val="FF66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115" name="Group 158"/>
              <p:cNvGrpSpPr>
                <a:grpSpLocks noChangeAspect="1"/>
              </p:cNvGrpSpPr>
              <p:nvPr/>
            </p:nvGrpSpPr>
            <p:grpSpPr bwMode="auto">
              <a:xfrm>
                <a:off x="4706" y="1454"/>
                <a:ext cx="231" cy="334"/>
                <a:chOff x="2154" y="2523"/>
                <a:chExt cx="408" cy="590"/>
              </a:xfrm>
            </p:grpSpPr>
            <p:grpSp>
              <p:nvGrpSpPr>
                <p:cNvPr id="116" name="Group 159"/>
                <p:cNvGrpSpPr>
                  <a:grpSpLocks noChangeAspect="1"/>
                </p:cNvGrpSpPr>
                <p:nvPr/>
              </p:nvGrpSpPr>
              <p:grpSpPr bwMode="auto">
                <a:xfrm>
                  <a:off x="2154" y="2523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123" name="Group 16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30" name="AutoShape 16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31" name="AutoShape 16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24" name="Group 16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28" name="AutoShape 16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29" name="AutoShape 16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25" name="Group 16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26" name="AutoShape 16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27" name="AutoShape 16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  <p:grpSp>
              <p:nvGrpSpPr>
                <p:cNvPr id="138" name="Group 169"/>
                <p:cNvGrpSpPr>
                  <a:grpSpLocks noChangeAspect="1"/>
                </p:cNvGrpSpPr>
                <p:nvPr/>
              </p:nvGrpSpPr>
              <p:grpSpPr bwMode="auto">
                <a:xfrm>
                  <a:off x="2154" y="2751"/>
                  <a:ext cx="408" cy="362"/>
                  <a:chOff x="2154" y="2523"/>
                  <a:chExt cx="408" cy="362"/>
                </a:xfrm>
              </p:grpSpPr>
              <p:grpSp>
                <p:nvGrpSpPr>
                  <p:cNvPr id="139" name="Group 17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54" y="2523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21" name="AutoShape 17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22" name="AutoShape 17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40" name="Group 17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16" y="261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19" name="AutoShape 17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20" name="AutoShape 17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141" name="Group 17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9" y="2704"/>
                    <a:ext cx="83" cy="181"/>
                    <a:chOff x="1247" y="2478"/>
                    <a:chExt cx="83" cy="181"/>
                  </a:xfrm>
                </p:grpSpPr>
                <p:sp>
                  <p:nvSpPr>
                    <p:cNvPr id="117" name="AutoShape 17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198" y="2527"/>
                      <a:ext cx="181" cy="83"/>
                    </a:xfrm>
                    <a:prstGeom prst="parallelogram">
                      <a:avLst>
                        <a:gd name="adj" fmla="val 54518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  <p:sp>
                  <p:nvSpPr>
                    <p:cNvPr id="118" name="AutoShape 17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1231" y="2527"/>
                      <a:ext cx="136" cy="62"/>
                    </a:xfrm>
                    <a:prstGeom prst="parallelogram">
                      <a:avLst>
                        <a:gd name="adj" fmla="val 54839"/>
                      </a:avLst>
                    </a:prstGeom>
                    <a:gradFill rotWithShape="1">
                      <a:gsLst>
                        <a:gs pos="0">
                          <a:srgbClr val="FF66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6699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80808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zh-TW" altLang="en-US" sz="1800" u="none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14" name="圓角矩形 313"/>
          <p:cNvSpPr/>
          <p:nvPr/>
        </p:nvSpPr>
        <p:spPr bwMode="auto">
          <a:xfrm>
            <a:off x="178082" y="1003814"/>
            <a:ext cx="2872249" cy="4313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107763" dir="2700000" sx="1000" sy="1000" algn="ctr" rotWithShape="0">
              <a:schemeClr val="bg1"/>
            </a:outerShdw>
          </a:effectLst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srgbClr val="000000"/>
              </a:solidFill>
              <a:latin typeface="Arial"/>
              <a:ea typeface="微軟正黑體"/>
            </a:endParaRPr>
          </a:p>
        </p:txBody>
      </p:sp>
      <p:sp>
        <p:nvSpPr>
          <p:cNvPr id="315" name="向右箭號 314"/>
          <p:cNvSpPr/>
          <p:nvPr/>
        </p:nvSpPr>
        <p:spPr bwMode="auto">
          <a:xfrm>
            <a:off x="3456028" y="1040918"/>
            <a:ext cx="697756" cy="357190"/>
          </a:xfrm>
          <a:prstGeom prst="rightArrow">
            <a:avLst/>
          </a:prstGeom>
          <a:solidFill>
            <a:schemeClr val="bg1"/>
          </a:solidFill>
          <a:ln w="19050" cap="rnd">
            <a:noFill/>
            <a:prstDash val="sysDot"/>
            <a:round/>
            <a:headEnd/>
            <a:tailEnd/>
          </a:ln>
          <a:effectLst>
            <a:outerShdw sx="1000" sy="1000" algn="ctr" rotWithShape="0">
              <a:schemeClr val="bg1"/>
            </a:outerShdw>
          </a:effectLst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 u="none">
              <a:solidFill>
                <a:srgbClr val="000000"/>
              </a:solidFill>
              <a:latin typeface="Arial"/>
              <a:ea typeface="微軟正黑體"/>
            </a:endParaRPr>
          </a:p>
        </p:txBody>
      </p:sp>
      <p:sp>
        <p:nvSpPr>
          <p:cNvPr id="323" name="文字方塊 322"/>
          <p:cNvSpPr txBox="1"/>
          <p:nvPr/>
        </p:nvSpPr>
        <p:spPr>
          <a:xfrm>
            <a:off x="156846" y="972187"/>
            <a:ext cx="293726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u="none" dirty="0" smtClean="0">
                <a:solidFill>
                  <a:srgbClr val="FFCCFF"/>
                </a:solidFill>
                <a:effectLst>
                  <a:glow rad="101600">
                    <a:srgbClr val="000000">
                      <a:lumMod val="95000"/>
                      <a:lumOff val="5000"/>
                    </a:srgbClr>
                  </a:glow>
                </a:effectLst>
                <a:latin typeface="Arial"/>
                <a:ea typeface="微軟正黑體"/>
              </a:rPr>
              <a:t>目前由</a:t>
            </a:r>
            <a:r>
              <a:rPr kumimoji="0" lang="zh-TW" altLang="en-US" sz="2800" b="1" u="none" dirty="0">
                <a:solidFill>
                  <a:srgbClr val="FFCCFF"/>
                </a:solidFill>
                <a:effectLst>
                  <a:glow rad="101600">
                    <a:srgbClr val="000000">
                      <a:lumMod val="95000"/>
                      <a:lumOff val="5000"/>
                    </a:srgbClr>
                  </a:glow>
                </a:effectLst>
                <a:latin typeface="Arial"/>
                <a:ea typeface="微軟正黑體"/>
              </a:rPr>
              <a:t>水道</a:t>
            </a:r>
            <a:r>
              <a:rPr kumimoji="0" lang="zh-TW" altLang="en-US" sz="2800" b="1" u="none" dirty="0" smtClean="0">
                <a:solidFill>
                  <a:srgbClr val="FFCCFF"/>
                </a:solidFill>
                <a:effectLst>
                  <a:glow rad="101600">
                    <a:srgbClr val="000000">
                      <a:lumMod val="95000"/>
                      <a:lumOff val="5000"/>
                    </a:srgbClr>
                  </a:glow>
                </a:effectLst>
                <a:latin typeface="Arial"/>
                <a:ea typeface="微軟正黑體"/>
              </a:rPr>
              <a:t>承納</a:t>
            </a:r>
            <a:endParaRPr kumimoji="0" lang="zh-TW" altLang="en-US" sz="2800" b="1" u="none" dirty="0">
              <a:solidFill>
                <a:srgbClr val="FFCCFF"/>
              </a:solidFill>
              <a:effectLst>
                <a:glow rad="101600">
                  <a:srgbClr val="000000">
                    <a:lumMod val="95000"/>
                    <a:lumOff val="5000"/>
                  </a:srgbClr>
                </a:glow>
              </a:effectLst>
              <a:latin typeface="Arial"/>
              <a:ea typeface="微軟正黑體"/>
            </a:endParaRPr>
          </a:p>
        </p:txBody>
      </p:sp>
      <p:grpSp>
        <p:nvGrpSpPr>
          <p:cNvPr id="232" name="群組 231"/>
          <p:cNvGrpSpPr/>
          <p:nvPr/>
        </p:nvGrpSpPr>
        <p:grpSpPr>
          <a:xfrm>
            <a:off x="4389512" y="950450"/>
            <a:ext cx="5017168" cy="523220"/>
            <a:chOff x="4551962" y="1052050"/>
            <a:chExt cx="3766400" cy="523220"/>
          </a:xfrm>
        </p:grpSpPr>
        <p:sp>
          <p:nvSpPr>
            <p:cNvPr id="322" name="圓角矩形 321"/>
            <p:cNvSpPr/>
            <p:nvPr/>
          </p:nvSpPr>
          <p:spPr bwMode="auto">
            <a:xfrm>
              <a:off x="4551962" y="1094107"/>
              <a:ext cx="3766400" cy="428628"/>
            </a:xfrm>
            <a:prstGeom prst="roundRect">
              <a:avLst/>
            </a:prstGeom>
            <a:solidFill>
              <a:srgbClr val="FFFFCC"/>
            </a:solidFill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dist="50800" sx="1000" sy="1000" algn="ctr" rotWithShape="0">
                <a:srgbClr val="000000"/>
              </a:outerShdw>
            </a:effectLst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 u="none">
                <a:solidFill>
                  <a:srgbClr val="000000"/>
                </a:solidFill>
                <a:latin typeface="Arial"/>
                <a:ea typeface="微軟正黑體"/>
              </a:endParaRPr>
            </a:p>
          </p:txBody>
        </p:sp>
        <p:sp>
          <p:nvSpPr>
            <p:cNvPr id="324" name="文字方塊 323"/>
            <p:cNvSpPr txBox="1"/>
            <p:nvPr/>
          </p:nvSpPr>
          <p:spPr>
            <a:xfrm>
              <a:off x="4603175" y="1052050"/>
              <a:ext cx="3651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800" b="1" u="none" dirty="0" smtClean="0">
                  <a:solidFill>
                    <a:srgbClr val="FF0000"/>
                  </a:solidFill>
                  <a:effectLst>
                    <a:glow rad="101600">
                      <a:srgbClr val="000000">
                        <a:lumMod val="95000"/>
                        <a:lumOff val="5000"/>
                      </a:srgbClr>
                    </a:glow>
                  </a:effectLst>
                  <a:latin typeface="Arial"/>
                  <a:ea typeface="微軟正黑體"/>
                </a:rPr>
                <a:t>未來由水道與土地共同承納</a:t>
              </a:r>
              <a:endParaRPr kumimoji="0" lang="zh-TW" altLang="en-US" sz="2800" b="1" u="none" dirty="0">
                <a:solidFill>
                  <a:srgbClr val="FF0000"/>
                </a:solidFill>
                <a:effectLst>
                  <a:glow rad="101600">
                    <a:srgbClr val="000000">
                      <a:lumMod val="95000"/>
                      <a:lumOff val="5000"/>
                    </a:srgbClr>
                  </a:glow>
                </a:effectLst>
                <a:latin typeface="Arial"/>
                <a:ea typeface="微軟正黑體"/>
              </a:endParaRPr>
            </a:p>
          </p:txBody>
        </p:sp>
      </p:grpSp>
      <p:grpSp>
        <p:nvGrpSpPr>
          <p:cNvPr id="236" name="群組 235"/>
          <p:cNvGrpSpPr/>
          <p:nvPr/>
        </p:nvGrpSpPr>
        <p:grpSpPr>
          <a:xfrm>
            <a:off x="3697589" y="1981746"/>
            <a:ext cx="3676301" cy="1552561"/>
            <a:chOff x="3413156" y="2002061"/>
            <a:chExt cx="3393509" cy="1552561"/>
          </a:xfrm>
        </p:grpSpPr>
        <p:grpSp>
          <p:nvGrpSpPr>
            <p:cNvPr id="142" name="Group 179"/>
            <p:cNvGrpSpPr>
              <a:grpSpLocks/>
            </p:cNvGrpSpPr>
            <p:nvPr/>
          </p:nvGrpSpPr>
          <p:grpSpPr bwMode="auto">
            <a:xfrm>
              <a:off x="3413156" y="3257278"/>
              <a:ext cx="524826" cy="297344"/>
              <a:chOff x="8610" y="4604"/>
              <a:chExt cx="557" cy="309"/>
            </a:xfrm>
          </p:grpSpPr>
          <p:sp>
            <p:nvSpPr>
              <p:cNvPr id="332" name="Oval 180"/>
              <p:cNvSpPr>
                <a:spLocks noChangeArrowheads="1"/>
              </p:cNvSpPr>
              <p:nvPr/>
            </p:nvSpPr>
            <p:spPr bwMode="auto">
              <a:xfrm>
                <a:off x="8610" y="4604"/>
                <a:ext cx="557" cy="309"/>
              </a:xfrm>
              <a:prstGeom prst="ellipse">
                <a:avLst/>
              </a:prstGeom>
              <a:gradFill rotWithShape="1">
                <a:gsLst>
                  <a:gs pos="0">
                    <a:srgbClr val="006699">
                      <a:gamma/>
                      <a:shade val="46275"/>
                      <a:invGamma/>
                    </a:srgbClr>
                  </a:gs>
                  <a:gs pos="100000">
                    <a:srgbClr val="006699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333" name="Oval 181"/>
              <p:cNvSpPr>
                <a:spLocks noChangeArrowheads="1"/>
              </p:cNvSpPr>
              <p:nvPr/>
            </p:nvSpPr>
            <p:spPr bwMode="auto">
              <a:xfrm>
                <a:off x="8639" y="4620"/>
                <a:ext cx="499" cy="277"/>
              </a:xfrm>
              <a:prstGeom prst="ellipse">
                <a:avLst/>
              </a:prstGeom>
              <a:solidFill>
                <a:srgbClr val="0066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334" name="Oval 182"/>
              <p:cNvSpPr>
                <a:spLocks noChangeArrowheads="1"/>
              </p:cNvSpPr>
              <p:nvPr/>
            </p:nvSpPr>
            <p:spPr bwMode="auto">
              <a:xfrm>
                <a:off x="8658" y="4630"/>
                <a:ext cx="461" cy="257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60001"/>
                    </a:srgbClr>
                  </a:gs>
                  <a:gs pos="100000">
                    <a:srgbClr val="006699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  <p:sp>
            <p:nvSpPr>
              <p:cNvPr id="335" name="Oval 183"/>
              <p:cNvSpPr>
                <a:spLocks noChangeArrowheads="1"/>
              </p:cNvSpPr>
              <p:nvPr/>
            </p:nvSpPr>
            <p:spPr bwMode="auto">
              <a:xfrm>
                <a:off x="8642" y="4644"/>
                <a:ext cx="382" cy="20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800" u="none">
                  <a:solidFill>
                    <a:srgbClr val="000000"/>
                  </a:solidFill>
                  <a:latin typeface="Arial"/>
                  <a:ea typeface="微軟正黑體"/>
                </a:endParaRPr>
              </a:p>
            </p:txBody>
          </p:sp>
        </p:grpSp>
        <p:sp>
          <p:nvSpPr>
            <p:cNvPr id="278" name="AutoShape 212"/>
            <p:cNvSpPr>
              <a:spLocks noChangeArrowheads="1"/>
            </p:cNvSpPr>
            <p:nvPr/>
          </p:nvSpPr>
          <p:spPr bwMode="auto">
            <a:xfrm>
              <a:off x="4343325" y="2002061"/>
              <a:ext cx="2463340" cy="849740"/>
            </a:xfrm>
            <a:prstGeom prst="wedgeRoundRectCallout">
              <a:avLst>
                <a:gd name="adj1" fmla="val -82106"/>
                <a:gd name="adj2" fmla="val 108392"/>
                <a:gd name="adj3" fmla="val 16667"/>
              </a:avLst>
            </a:prstGeom>
            <a:solidFill>
              <a:srgbClr val="FFFFCC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1600" b="1" dirty="0">
                  <a:solidFill>
                    <a:srgbClr val="000000"/>
                  </a:solidFill>
                  <a:latin typeface="Arial"/>
                  <a:ea typeface="微軟正黑體"/>
                  <a:cs typeface="Arial Unicode MS" pitchFamily="34" charset="-120"/>
                </a:rPr>
                <a:t>出流</a:t>
              </a:r>
              <a:r>
                <a:rPr kumimoji="0" lang="zh-TW" altLang="en-US" sz="1600" b="1" dirty="0" smtClean="0">
                  <a:solidFill>
                    <a:srgbClr val="000000"/>
                  </a:solidFill>
                  <a:latin typeface="Arial"/>
                  <a:ea typeface="微軟正黑體"/>
                  <a:cs typeface="Arial Unicode MS" pitchFamily="34" charset="-120"/>
                </a:rPr>
                <a:t>管制</a:t>
              </a:r>
              <a:r>
                <a:rPr kumimoji="0" lang="en-US" altLang="zh-TW" sz="1600" b="1" dirty="0" smtClean="0">
                  <a:solidFill>
                    <a:srgbClr val="0000FF"/>
                  </a:solidFill>
                  <a:latin typeface="Arial"/>
                  <a:ea typeface="微軟正黑體"/>
                  <a:cs typeface="Arial Unicode MS" pitchFamily="34" charset="-120"/>
                </a:rPr>
                <a:t>(</a:t>
              </a:r>
              <a:r>
                <a:rPr kumimoji="0" lang="zh-TW" altLang="en-US" sz="1600" b="1" dirty="0" smtClean="0">
                  <a:solidFill>
                    <a:srgbClr val="0000FF"/>
                  </a:solidFill>
                  <a:latin typeface="Arial"/>
                  <a:ea typeface="微軟正黑體"/>
                  <a:cs typeface="Arial Unicode MS" pitchFamily="34" charset="-120"/>
                </a:rPr>
                <a:t>因應人為開發</a:t>
              </a:r>
              <a:r>
                <a:rPr kumimoji="0" lang="en-US" altLang="zh-TW" sz="1600" b="1" dirty="0" smtClean="0">
                  <a:solidFill>
                    <a:srgbClr val="0000FF"/>
                  </a:solidFill>
                  <a:latin typeface="Arial"/>
                  <a:ea typeface="微軟正黑體"/>
                  <a:cs typeface="Arial Unicode MS" pitchFamily="34" charset="-120"/>
                </a:rPr>
                <a:t>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1600" b="1" u="none" dirty="0" smtClean="0">
                  <a:solidFill>
                    <a:srgbClr val="000000"/>
                  </a:solidFill>
                  <a:latin typeface="Arial"/>
                  <a:ea typeface="微軟正黑體"/>
                  <a:cs typeface="Arial Unicode MS" pitchFamily="34" charset="-120"/>
                </a:rPr>
                <a:t>開發</a:t>
              </a:r>
              <a:r>
                <a:rPr kumimoji="0" lang="zh-TW" altLang="en-US" sz="1600" b="1" u="none" dirty="0">
                  <a:solidFill>
                    <a:srgbClr val="000000"/>
                  </a:solidFill>
                  <a:latin typeface="Arial"/>
                  <a:ea typeface="微軟正黑體"/>
                  <a:cs typeface="Arial Unicode MS" pitchFamily="34" charset="-120"/>
                </a:rPr>
                <a:t>單位設置減洪設施</a:t>
              </a:r>
              <a:r>
                <a:rPr kumimoji="0" lang="zh-TW" altLang="en-US" sz="1600" b="1" u="none" dirty="0" smtClean="0">
                  <a:solidFill>
                    <a:srgbClr val="000000"/>
                  </a:solidFill>
                  <a:latin typeface="Arial"/>
                  <a:ea typeface="微軟正黑體"/>
                  <a:cs typeface="Arial Unicode MS" pitchFamily="34" charset="-120"/>
                </a:rPr>
                <a:t>吸納因開發增加逕</a:t>
              </a:r>
              <a:r>
                <a:rPr kumimoji="0" lang="zh-TW" altLang="en-US" sz="1600" b="1" u="none" dirty="0">
                  <a:solidFill>
                    <a:srgbClr val="000000"/>
                  </a:solidFill>
                  <a:latin typeface="Arial"/>
                  <a:ea typeface="微軟正黑體"/>
                  <a:cs typeface="Arial Unicode MS" pitchFamily="34" charset="-120"/>
                </a:rPr>
                <a:t>流量</a:t>
              </a:r>
              <a:endParaRPr kumimoji="0" lang="en-US" altLang="zh-TW" sz="1600" b="1" u="none" dirty="0">
                <a:solidFill>
                  <a:srgbClr val="000000"/>
                </a:solidFill>
                <a:latin typeface="Arial"/>
                <a:ea typeface="微軟正黑體"/>
                <a:cs typeface="Arial Unicode MS" pitchFamily="34" charset="-120"/>
              </a:endParaRPr>
            </a:p>
          </p:txBody>
        </p:sp>
      </p:grpSp>
      <p:sp>
        <p:nvSpPr>
          <p:cNvPr id="302" name="文字方塊 43"/>
          <p:cNvSpPr txBox="1">
            <a:spLocks noChangeArrowheads="1"/>
          </p:cNvSpPr>
          <p:nvPr/>
        </p:nvSpPr>
        <p:spPr bwMode="auto">
          <a:xfrm>
            <a:off x="4300590" y="4646117"/>
            <a:ext cx="89639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>
              <a:defRPr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u="none" dirty="0" smtClean="0">
                <a:solidFill>
                  <a:prstClr val="black"/>
                </a:solidFill>
              </a:rPr>
              <a:t>都市</a:t>
            </a:r>
            <a:endParaRPr kumimoji="0" lang="en-US" altLang="zh-TW" sz="1800" u="none" dirty="0" smtClean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u="none" dirty="0" smtClean="0">
                <a:solidFill>
                  <a:prstClr val="black"/>
                </a:solidFill>
              </a:rPr>
              <a:t>計畫</a:t>
            </a:r>
            <a:r>
              <a:rPr kumimoji="0" lang="zh-TW" altLang="en-US" sz="1800" u="none" dirty="0">
                <a:solidFill>
                  <a:prstClr val="black"/>
                </a:solidFill>
              </a:rPr>
              <a:t>區</a:t>
            </a:r>
          </a:p>
        </p:txBody>
      </p:sp>
      <p:grpSp>
        <p:nvGrpSpPr>
          <p:cNvPr id="224" name="群組 223"/>
          <p:cNvGrpSpPr/>
          <p:nvPr/>
        </p:nvGrpSpPr>
        <p:grpSpPr>
          <a:xfrm>
            <a:off x="4611432" y="4103897"/>
            <a:ext cx="4276484" cy="1357957"/>
            <a:chOff x="4288240" y="4114263"/>
            <a:chExt cx="3947524" cy="1357957"/>
          </a:xfrm>
        </p:grpSpPr>
        <p:grpSp>
          <p:nvGrpSpPr>
            <p:cNvPr id="251" name="群組 250"/>
            <p:cNvGrpSpPr/>
            <p:nvPr/>
          </p:nvGrpSpPr>
          <p:grpSpPr>
            <a:xfrm>
              <a:off x="5583314" y="4368135"/>
              <a:ext cx="2652450" cy="899136"/>
              <a:chOff x="5583314" y="4368135"/>
              <a:chExt cx="2652450" cy="899136"/>
            </a:xfrm>
          </p:grpSpPr>
          <p:sp>
            <p:nvSpPr>
              <p:cNvPr id="301" name="AutoShape 212"/>
              <p:cNvSpPr>
                <a:spLocks noChangeArrowheads="1"/>
              </p:cNvSpPr>
              <p:nvPr/>
            </p:nvSpPr>
            <p:spPr bwMode="auto">
              <a:xfrm>
                <a:off x="5583314" y="4368135"/>
                <a:ext cx="2636126" cy="899136"/>
              </a:xfrm>
              <a:prstGeom prst="wedgeRoundRectCallout">
                <a:avLst>
                  <a:gd name="adj1" fmla="val -74781"/>
                  <a:gd name="adj2" fmla="val -64859"/>
                  <a:gd name="adj3" fmla="val 16667"/>
                </a:avLst>
              </a:prstGeom>
              <a:solidFill>
                <a:srgbClr val="FFFFCC">
                  <a:alpha val="80000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indent="-180000"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altLang="zh-TW" sz="1600" b="1" u="none" dirty="0">
                  <a:solidFill>
                    <a:srgbClr val="000000"/>
                  </a:solidFill>
                  <a:latin typeface="Arial"/>
                  <a:ea typeface="微軟正黑體"/>
                  <a:cs typeface="Arial Unicode MS" pitchFamily="34" charset="-120"/>
                </a:endParaRPr>
              </a:p>
            </p:txBody>
          </p:sp>
          <p:grpSp>
            <p:nvGrpSpPr>
              <p:cNvPr id="235" name="群組 234"/>
              <p:cNvGrpSpPr/>
              <p:nvPr/>
            </p:nvGrpSpPr>
            <p:grpSpPr>
              <a:xfrm>
                <a:off x="5592204" y="4368384"/>
                <a:ext cx="2643560" cy="898887"/>
                <a:chOff x="5592204" y="4368384"/>
                <a:chExt cx="2643560" cy="898887"/>
              </a:xfrm>
            </p:grpSpPr>
            <p:sp>
              <p:nvSpPr>
                <p:cNvPr id="249" name="AutoShape 212"/>
                <p:cNvSpPr>
                  <a:spLocks noChangeArrowheads="1"/>
                </p:cNvSpPr>
                <p:nvPr/>
              </p:nvSpPr>
              <p:spPr bwMode="auto">
                <a:xfrm>
                  <a:off x="5599638" y="4673601"/>
                  <a:ext cx="2636126" cy="486855"/>
                </a:xfrm>
                <a:prstGeom prst="wedgeRoundRectCallout">
                  <a:avLst>
                    <a:gd name="adj1" fmla="val -79021"/>
                    <a:gd name="adj2" fmla="val -32165"/>
                    <a:gd name="adj3" fmla="val 16667"/>
                  </a:avLst>
                </a:prstGeom>
                <a:solidFill>
                  <a:srgbClr val="FFFFCC">
                    <a:alpha val="80000"/>
                  </a:srgbClr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18000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 altLang="zh-TW" sz="1600" b="1" u="none" dirty="0">
                    <a:solidFill>
                      <a:srgbClr val="000000"/>
                    </a:solidFill>
                    <a:latin typeface="Arial"/>
                    <a:ea typeface="微軟正黑體"/>
                    <a:cs typeface="Arial Unicode MS" pitchFamily="34" charset="-120"/>
                  </a:endParaRPr>
                </a:p>
              </p:txBody>
            </p:sp>
            <p:sp>
              <p:nvSpPr>
                <p:cNvPr id="250" name="AutoShape 212"/>
                <p:cNvSpPr>
                  <a:spLocks noChangeArrowheads="1"/>
                </p:cNvSpPr>
                <p:nvPr/>
              </p:nvSpPr>
              <p:spPr bwMode="auto">
                <a:xfrm>
                  <a:off x="5592204" y="4368384"/>
                  <a:ext cx="2636126" cy="898887"/>
                </a:xfrm>
                <a:prstGeom prst="wedgeRoundRectCallout">
                  <a:avLst>
                    <a:gd name="adj1" fmla="val -89395"/>
                    <a:gd name="adj2" fmla="val 65841"/>
                    <a:gd name="adj3" fmla="val 16667"/>
                  </a:avLst>
                </a:prstGeom>
                <a:solidFill>
                  <a:srgbClr val="FFFFCC">
                    <a:alpha val="80000"/>
                  </a:srgbClr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18000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zh-TW" altLang="en-US" sz="1600" b="1" dirty="0" smtClean="0">
                      <a:solidFill>
                        <a:srgbClr val="C00000"/>
                      </a:solidFill>
                      <a:latin typeface="微軟正黑體" pitchFamily="34" charset="-120"/>
                      <a:ea typeface="微軟正黑體" panose="020B0604030504040204" pitchFamily="34" charset="-120"/>
                      <a:cs typeface="Arial Unicode MS" pitchFamily="34" charset="-120"/>
                    </a:rPr>
                    <a:t>逕</a:t>
                  </a:r>
                  <a:r>
                    <a:rPr kumimoji="0" lang="zh-TW" altLang="en-US" sz="1600" b="1" dirty="0" smtClean="0">
                      <a:solidFill>
                        <a:srgbClr val="000000"/>
                      </a:solidFill>
                      <a:latin typeface="Arial"/>
                      <a:ea typeface="微軟正黑體"/>
                      <a:cs typeface="Arial Unicode MS" pitchFamily="34" charset="-120"/>
                    </a:rPr>
                    <a:t>流分擔</a:t>
                  </a:r>
                  <a:r>
                    <a:rPr kumimoji="0" lang="en-US" altLang="zh-TW" sz="1600" b="1" dirty="0">
                      <a:solidFill>
                        <a:srgbClr val="0000FF"/>
                      </a:solidFill>
                      <a:latin typeface="Arial"/>
                      <a:ea typeface="微軟正黑體"/>
                      <a:cs typeface="Arial Unicode MS" pitchFamily="34" charset="-120"/>
                    </a:rPr>
                    <a:t>(</a:t>
                  </a:r>
                  <a:r>
                    <a:rPr kumimoji="0" lang="zh-TW" altLang="en-US" sz="1600" b="1" dirty="0" smtClean="0">
                      <a:solidFill>
                        <a:srgbClr val="0000FF"/>
                      </a:solidFill>
                      <a:latin typeface="Arial"/>
                      <a:ea typeface="微軟正黑體"/>
                      <a:cs typeface="Arial Unicode MS" pitchFamily="34" charset="-120"/>
                    </a:rPr>
                    <a:t>因應極端降雨</a:t>
                  </a:r>
                  <a:r>
                    <a:rPr kumimoji="0" lang="en-US" altLang="zh-TW" sz="1600" b="1" dirty="0" smtClean="0">
                      <a:solidFill>
                        <a:srgbClr val="0000FF"/>
                      </a:solidFill>
                      <a:latin typeface="Arial"/>
                      <a:ea typeface="微軟正黑體"/>
                      <a:cs typeface="Arial Unicode MS" pitchFamily="34" charset="-120"/>
                    </a:rPr>
                    <a:t>)</a:t>
                  </a:r>
                  <a:endParaRPr kumimoji="0" lang="en-US" altLang="zh-TW" sz="1600" b="1" dirty="0" smtClean="0">
                    <a:solidFill>
                      <a:srgbClr val="000000"/>
                    </a:solidFill>
                    <a:latin typeface="Arial"/>
                    <a:ea typeface="微軟正黑體"/>
                    <a:cs typeface="Arial Unicode MS" pitchFamily="34" charset="-120"/>
                  </a:endParaRPr>
                </a:p>
                <a:p>
                  <a:pPr indent="-18000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zh-TW" altLang="en-US" sz="1600" b="1" u="none" dirty="0" smtClean="0">
                      <a:solidFill>
                        <a:srgbClr val="000000"/>
                      </a:solidFill>
                      <a:latin typeface="Arial"/>
                      <a:ea typeface="微軟正黑體"/>
                      <a:cs typeface="Arial Unicode MS" pitchFamily="34" charset="-120"/>
                    </a:rPr>
                    <a:t>各目的事業機關</a:t>
                  </a:r>
                  <a:endParaRPr kumimoji="0" lang="en-US" altLang="zh-TW" sz="1600" b="1" u="none" dirty="0" smtClean="0">
                    <a:solidFill>
                      <a:srgbClr val="000000"/>
                    </a:solidFill>
                    <a:latin typeface="Arial"/>
                    <a:ea typeface="微軟正黑體"/>
                    <a:cs typeface="Arial Unicode MS" pitchFamily="34" charset="-120"/>
                  </a:endParaRPr>
                </a:p>
                <a:p>
                  <a:pPr indent="-18000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zh-TW" altLang="en-US" sz="1600" b="1" u="none" dirty="0" smtClean="0">
                      <a:solidFill>
                        <a:srgbClr val="000000"/>
                      </a:solidFill>
                      <a:latin typeface="Arial"/>
                      <a:ea typeface="微軟正黑體"/>
                      <a:cs typeface="Arial Unicode MS" pitchFamily="34" charset="-120"/>
                    </a:rPr>
                    <a:t>依逕流分擔計畫分擔逕流</a:t>
                  </a:r>
                  <a:endParaRPr kumimoji="0" lang="en-US" altLang="zh-TW" sz="1600" b="1" u="none" dirty="0">
                    <a:solidFill>
                      <a:srgbClr val="000000"/>
                    </a:solidFill>
                    <a:latin typeface="Arial"/>
                    <a:ea typeface="微軟正黑體"/>
                    <a:cs typeface="Arial Unicode MS" pitchFamily="34" charset="-120"/>
                  </a:endParaRPr>
                </a:p>
              </p:txBody>
            </p:sp>
          </p:grpSp>
        </p:grpSp>
        <p:grpSp>
          <p:nvGrpSpPr>
            <p:cNvPr id="252" name="Group 177"/>
            <p:cNvGrpSpPr>
              <a:grpSpLocks/>
            </p:cNvGrpSpPr>
            <p:nvPr/>
          </p:nvGrpSpPr>
          <p:grpSpPr bwMode="auto">
            <a:xfrm>
              <a:off x="4655025" y="4114263"/>
              <a:ext cx="384298" cy="192149"/>
              <a:chOff x="8411" y="4604"/>
              <a:chExt cx="557" cy="309"/>
            </a:xfrm>
          </p:grpSpPr>
          <p:sp>
            <p:nvSpPr>
              <p:cNvPr id="253" name="Oval 178"/>
              <p:cNvSpPr>
                <a:spLocks noChangeArrowheads="1"/>
              </p:cNvSpPr>
              <p:nvPr/>
            </p:nvSpPr>
            <p:spPr bwMode="auto">
              <a:xfrm>
                <a:off x="8411" y="4604"/>
                <a:ext cx="557" cy="309"/>
              </a:xfrm>
              <a:prstGeom prst="ellipse">
                <a:avLst/>
              </a:prstGeom>
              <a:gradFill rotWithShape="1">
                <a:gsLst>
                  <a:gs pos="0">
                    <a:srgbClr val="002F47"/>
                  </a:gs>
                  <a:gs pos="100000">
                    <a:srgbClr val="006699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54" name="Oval 179"/>
              <p:cNvSpPr>
                <a:spLocks noChangeArrowheads="1"/>
              </p:cNvSpPr>
              <p:nvPr/>
            </p:nvSpPr>
            <p:spPr bwMode="auto">
              <a:xfrm>
                <a:off x="8446" y="4620"/>
                <a:ext cx="499" cy="277"/>
              </a:xfrm>
              <a:prstGeom prst="ellipse">
                <a:avLst/>
              </a:prstGeom>
              <a:solidFill>
                <a:srgbClr val="00669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56" name="Oval 180"/>
              <p:cNvSpPr>
                <a:spLocks noChangeArrowheads="1"/>
              </p:cNvSpPr>
              <p:nvPr/>
            </p:nvSpPr>
            <p:spPr bwMode="auto">
              <a:xfrm>
                <a:off x="8446" y="4630"/>
                <a:ext cx="461" cy="257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60001"/>
                    </a:srgbClr>
                  </a:gs>
                  <a:gs pos="100000">
                    <a:srgbClr val="006699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57" name="Oval 181"/>
              <p:cNvSpPr>
                <a:spLocks noChangeArrowheads="1"/>
              </p:cNvSpPr>
              <p:nvPr/>
            </p:nvSpPr>
            <p:spPr bwMode="auto">
              <a:xfrm>
                <a:off x="8550" y="4654"/>
                <a:ext cx="382" cy="2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40000"/>
                    <a:lumOff val="60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258" name="Group 177"/>
            <p:cNvGrpSpPr>
              <a:grpSpLocks/>
            </p:cNvGrpSpPr>
            <p:nvPr/>
          </p:nvGrpSpPr>
          <p:grpSpPr bwMode="auto">
            <a:xfrm>
              <a:off x="4583229" y="4637295"/>
              <a:ext cx="384298" cy="192149"/>
              <a:chOff x="8411" y="4604"/>
              <a:chExt cx="557" cy="309"/>
            </a:xfrm>
          </p:grpSpPr>
          <p:sp>
            <p:nvSpPr>
              <p:cNvPr id="260" name="Oval 178"/>
              <p:cNvSpPr>
                <a:spLocks noChangeArrowheads="1"/>
              </p:cNvSpPr>
              <p:nvPr/>
            </p:nvSpPr>
            <p:spPr bwMode="auto">
              <a:xfrm>
                <a:off x="8411" y="4604"/>
                <a:ext cx="557" cy="309"/>
              </a:xfrm>
              <a:prstGeom prst="ellipse">
                <a:avLst/>
              </a:prstGeom>
              <a:gradFill rotWithShape="1">
                <a:gsLst>
                  <a:gs pos="0">
                    <a:srgbClr val="002F47"/>
                  </a:gs>
                  <a:gs pos="100000">
                    <a:srgbClr val="006699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1" name="Oval 179"/>
              <p:cNvSpPr>
                <a:spLocks noChangeArrowheads="1"/>
              </p:cNvSpPr>
              <p:nvPr/>
            </p:nvSpPr>
            <p:spPr bwMode="auto">
              <a:xfrm>
                <a:off x="8446" y="4620"/>
                <a:ext cx="499" cy="277"/>
              </a:xfrm>
              <a:prstGeom prst="ellipse">
                <a:avLst/>
              </a:prstGeom>
              <a:solidFill>
                <a:srgbClr val="00669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2" name="Oval 180"/>
              <p:cNvSpPr>
                <a:spLocks noChangeArrowheads="1"/>
              </p:cNvSpPr>
              <p:nvPr/>
            </p:nvSpPr>
            <p:spPr bwMode="auto">
              <a:xfrm>
                <a:off x="8446" y="4646"/>
                <a:ext cx="461" cy="257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60001"/>
                    </a:srgbClr>
                  </a:gs>
                  <a:gs pos="100000">
                    <a:srgbClr val="006699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3" name="Oval 181"/>
              <p:cNvSpPr>
                <a:spLocks noChangeArrowheads="1"/>
              </p:cNvSpPr>
              <p:nvPr/>
            </p:nvSpPr>
            <p:spPr bwMode="auto">
              <a:xfrm>
                <a:off x="8550" y="4622"/>
                <a:ext cx="382" cy="2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40000"/>
                    <a:lumOff val="60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264" name="Group 177"/>
            <p:cNvGrpSpPr>
              <a:grpSpLocks/>
            </p:cNvGrpSpPr>
            <p:nvPr/>
          </p:nvGrpSpPr>
          <p:grpSpPr bwMode="auto">
            <a:xfrm>
              <a:off x="4288240" y="5280071"/>
              <a:ext cx="384298" cy="192149"/>
              <a:chOff x="8411" y="4604"/>
              <a:chExt cx="557" cy="309"/>
            </a:xfrm>
          </p:grpSpPr>
          <p:sp>
            <p:nvSpPr>
              <p:cNvPr id="265" name="Oval 178"/>
              <p:cNvSpPr>
                <a:spLocks noChangeArrowheads="1"/>
              </p:cNvSpPr>
              <p:nvPr/>
            </p:nvSpPr>
            <p:spPr bwMode="auto">
              <a:xfrm>
                <a:off x="8411" y="4604"/>
                <a:ext cx="557" cy="309"/>
              </a:xfrm>
              <a:prstGeom prst="ellipse">
                <a:avLst/>
              </a:prstGeom>
              <a:gradFill rotWithShape="1">
                <a:gsLst>
                  <a:gs pos="0">
                    <a:srgbClr val="002F47"/>
                  </a:gs>
                  <a:gs pos="100000">
                    <a:srgbClr val="006699">
                      <a:alpha val="0"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6" name="Oval 179"/>
              <p:cNvSpPr>
                <a:spLocks noChangeArrowheads="1"/>
              </p:cNvSpPr>
              <p:nvPr/>
            </p:nvSpPr>
            <p:spPr bwMode="auto">
              <a:xfrm>
                <a:off x="8446" y="4620"/>
                <a:ext cx="499" cy="277"/>
              </a:xfrm>
              <a:prstGeom prst="ellipse">
                <a:avLst/>
              </a:prstGeom>
              <a:solidFill>
                <a:srgbClr val="00669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7" name="Oval 180"/>
              <p:cNvSpPr>
                <a:spLocks noChangeArrowheads="1"/>
              </p:cNvSpPr>
              <p:nvPr/>
            </p:nvSpPr>
            <p:spPr bwMode="auto">
              <a:xfrm>
                <a:off x="8446" y="4630"/>
                <a:ext cx="461" cy="257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60001"/>
                    </a:srgbClr>
                  </a:gs>
                  <a:gs pos="100000">
                    <a:srgbClr val="006699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8" name="Oval 181"/>
              <p:cNvSpPr>
                <a:spLocks noChangeArrowheads="1"/>
              </p:cNvSpPr>
              <p:nvPr/>
            </p:nvSpPr>
            <p:spPr bwMode="auto">
              <a:xfrm>
                <a:off x="8550" y="4654"/>
                <a:ext cx="382" cy="2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40000"/>
                    <a:lumOff val="60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200" u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pic>
        <p:nvPicPr>
          <p:cNvPr id="2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31" y="-64771"/>
            <a:ext cx="6502692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D955A-7119-4DD9-A405-2C643EB8DFED}" type="slidenum">
              <a:rPr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27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73" name="標題 1"/>
          <p:cNvSpPr>
            <a:spLocks noGrp="1"/>
          </p:cNvSpPr>
          <p:nvPr>
            <p:ph type="title" idx="4294967295"/>
          </p:nvPr>
        </p:nvSpPr>
        <p:spPr>
          <a:xfrm>
            <a:off x="0" y="371475"/>
            <a:ext cx="6161088" cy="635000"/>
          </a:xfrm>
        </p:spPr>
        <p:txBody>
          <a:bodyPr>
            <a:noAutofit/>
          </a:bodyPr>
          <a:lstStyle/>
          <a:p>
            <a:r>
              <a:rPr lang="zh-TW" altLang="en-US" sz="2800" b="1" dirty="0" smtClean="0">
                <a:ln w="3175">
                  <a:solidFill>
                    <a:schemeClr val="bg1">
                      <a:lumMod val="50000"/>
                      <a:alpha val="14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韌性國土新思維</a:t>
            </a:r>
            <a:r>
              <a:rPr lang="en-US" altLang="zh-TW" sz="2800" b="1" dirty="0" smtClean="0">
                <a:ln w="3175">
                  <a:solidFill>
                    <a:schemeClr val="bg1">
                      <a:lumMod val="50000"/>
                      <a:alpha val="14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</a:t>
            </a:r>
            <a:r>
              <a:rPr lang="zh-TW" altLang="en-US" sz="2800" b="1" dirty="0" smtClean="0">
                <a:ln w="3175">
                  <a:solidFill>
                    <a:schemeClr val="bg1">
                      <a:lumMod val="50000"/>
                      <a:alpha val="14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逕流分擔出流管制</a:t>
            </a:r>
            <a:endParaRPr sz="2800" b="1" dirty="0">
              <a:ln w="3175">
                <a:solidFill>
                  <a:schemeClr val="bg1">
                    <a:lumMod val="50000"/>
                    <a:alpha val="14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9140" y="3724690"/>
            <a:ext cx="1030497" cy="39537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74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125" y="0"/>
            <a:ext cx="9106568" cy="6858000"/>
          </a:xfrm>
          <a:prstGeom prst="rect">
            <a:avLst/>
          </a:prstGeom>
          <a:solidFill>
            <a:srgbClr val="F0E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`</a:t>
            </a:r>
            <a:endParaRPr lang="zh-TW" alt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4" y="-66877"/>
            <a:ext cx="3905965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594686" y="379450"/>
            <a:ext cx="3159839" cy="5386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2900" b="1" dirty="0" smtClean="0">
                <a:ln w="3175">
                  <a:solidFill>
                    <a:schemeClr val="bg1">
                      <a:lumMod val="50000"/>
                      <a:alpha val="14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逕流分擔出流管制</a:t>
            </a:r>
            <a:endParaRPr lang="zh-TW" altLang="en-US" sz="2900" b="1" dirty="0">
              <a:ln w="3175">
                <a:solidFill>
                  <a:schemeClr val="bg1">
                    <a:lumMod val="50000"/>
                    <a:alpha val="14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6245002" y="1192601"/>
            <a:ext cx="2682877" cy="466725"/>
          </a:xfrm>
          <a:prstGeom prst="roundRect">
            <a:avLst>
              <a:gd name="adj" fmla="val 45025"/>
            </a:avLst>
          </a:prstGeom>
          <a:solidFill>
            <a:schemeClr val="accent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ea"/>
                <a:ea typeface="+mj-ea"/>
              </a:rPr>
              <a:t>出流管制</a:t>
            </a:r>
            <a:endParaRPr lang="zh-TW" alt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4422248" y="5425440"/>
            <a:ext cx="2682877" cy="609600"/>
          </a:xfrm>
          <a:prstGeom prst="roundRect">
            <a:avLst>
              <a:gd name="adj" fmla="val 45025"/>
            </a:avLst>
          </a:prstGeom>
          <a:solidFill>
            <a:schemeClr val="accent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ea"/>
                <a:ea typeface="+mj-ea"/>
              </a:rPr>
              <a:t>韌性國土</a:t>
            </a:r>
            <a:endParaRPr lang="zh-TW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ea"/>
              <a:ea typeface="+mj-ea"/>
            </a:endParaRPr>
          </a:p>
        </p:txBody>
      </p:sp>
      <p:cxnSp>
        <p:nvCxnSpPr>
          <p:cNvPr id="44" name="肘形接點 43"/>
          <p:cNvCxnSpPr>
            <a:stCxn id="26" idx="2"/>
            <a:endCxn id="40" idx="3"/>
          </p:cNvCxnSpPr>
          <p:nvPr/>
        </p:nvCxnSpPr>
        <p:spPr>
          <a:xfrm rot="5400000">
            <a:off x="5310326" y="3454127"/>
            <a:ext cx="4070917" cy="481315"/>
          </a:xfrm>
          <a:prstGeom prst="bentConnector2">
            <a:avLst/>
          </a:prstGeom>
          <a:ln w="254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肘形接點 47"/>
          <p:cNvCxnSpPr>
            <a:endCxn id="40" idx="1"/>
          </p:cNvCxnSpPr>
          <p:nvPr/>
        </p:nvCxnSpPr>
        <p:spPr>
          <a:xfrm rot="16200000" flipH="1">
            <a:off x="1962490" y="3270480"/>
            <a:ext cx="4387577" cy="531941"/>
          </a:xfrm>
          <a:prstGeom prst="bentConnector2">
            <a:avLst/>
          </a:prstGeom>
          <a:ln w="254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688764" y="2591381"/>
            <a:ext cx="2527923" cy="338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42" name="文字方塊 41"/>
          <p:cNvSpPr txBox="1"/>
          <p:nvPr/>
        </p:nvSpPr>
        <p:spPr>
          <a:xfrm>
            <a:off x="2570880" y="2591407"/>
            <a:ext cx="2747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</a:rPr>
              <a:t>政府部門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334991" y="3661163"/>
            <a:ext cx="2527923" cy="389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46" name="文字方塊 45"/>
          <p:cNvSpPr txBox="1"/>
          <p:nvPr/>
        </p:nvSpPr>
        <p:spPr>
          <a:xfrm>
            <a:off x="6369851" y="3710703"/>
            <a:ext cx="2447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</a:rPr>
              <a:t>於開發基地範圍內辦理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50" name="群組 49"/>
          <p:cNvGrpSpPr/>
          <p:nvPr/>
        </p:nvGrpSpPr>
        <p:grpSpPr>
          <a:xfrm>
            <a:off x="6326058" y="2582088"/>
            <a:ext cx="2527923" cy="361538"/>
            <a:chOff x="1296955" y="2995125"/>
            <a:chExt cx="2333467" cy="440171"/>
          </a:xfrm>
        </p:grpSpPr>
        <p:sp>
          <p:nvSpPr>
            <p:cNvPr id="53" name="矩形 52"/>
            <p:cNvSpPr/>
            <p:nvPr/>
          </p:nvSpPr>
          <p:spPr>
            <a:xfrm>
              <a:off x="1296955" y="2995125"/>
              <a:ext cx="2333467" cy="4235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1334276" y="3023108"/>
              <a:ext cx="2258821" cy="41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solidFill>
                    <a:schemeClr val="bg1"/>
                  </a:solidFill>
                </a:rPr>
                <a:t>開發單位</a:t>
              </a:r>
              <a:endParaRPr lang="zh-TW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2707185" y="1833868"/>
            <a:ext cx="2527923" cy="569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57" name="文字方塊 56"/>
          <p:cNvSpPr txBox="1"/>
          <p:nvPr/>
        </p:nvSpPr>
        <p:spPr>
          <a:xfrm>
            <a:off x="2589301" y="1833896"/>
            <a:ext cx="274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</a:rPr>
              <a:t>因應</a:t>
            </a:r>
            <a:r>
              <a:rPr lang="zh-TW" altLang="en-US" sz="1600" b="1" u="sng" dirty="0" smtClean="0"/>
              <a:t>氣候變遷</a:t>
            </a:r>
            <a:endParaRPr lang="en-US" altLang="zh-TW" sz="1600" b="1" u="sng" dirty="0" smtClean="0"/>
          </a:p>
          <a:p>
            <a:pPr algn="ctr"/>
            <a:r>
              <a:rPr lang="zh-TW" altLang="en-US" sz="1600" b="1" dirty="0" smtClean="0">
                <a:solidFill>
                  <a:schemeClr val="bg1"/>
                </a:solidFill>
              </a:rPr>
              <a:t>逕流增量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330517" y="1833866"/>
            <a:ext cx="2527923" cy="569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60" name="文字方塊 59"/>
          <p:cNvSpPr txBox="1"/>
          <p:nvPr/>
        </p:nvSpPr>
        <p:spPr>
          <a:xfrm>
            <a:off x="6212633" y="1833896"/>
            <a:ext cx="274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</a:rPr>
              <a:t>因應</a:t>
            </a:r>
            <a:r>
              <a:rPr lang="zh-TW" altLang="en-US" sz="1600" b="1" u="sng" dirty="0"/>
              <a:t>人為開發</a:t>
            </a:r>
            <a:endParaRPr lang="en-US" altLang="zh-TW" sz="1600" b="1" u="sng" dirty="0"/>
          </a:p>
          <a:p>
            <a:pPr algn="ctr"/>
            <a:r>
              <a:rPr lang="zh-TW" altLang="en-US" sz="1600" b="1" dirty="0" smtClean="0">
                <a:solidFill>
                  <a:schemeClr val="bg1"/>
                </a:solidFill>
              </a:rPr>
              <a:t>逕流增量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454023" y="1986967"/>
            <a:ext cx="1754862" cy="369410"/>
          </a:xfrm>
          <a:prstGeom prst="roundRect">
            <a:avLst>
              <a:gd name="adj" fmla="val 4502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+mj-ea"/>
                <a:ea typeface="+mj-ea"/>
              </a:rPr>
              <a:t>目的</a:t>
            </a:r>
            <a:r>
              <a:rPr lang="zh-TW" altLang="en-U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2" name="圓角矩形 61"/>
          <p:cNvSpPr/>
          <p:nvPr/>
        </p:nvSpPr>
        <p:spPr>
          <a:xfrm>
            <a:off x="440268" y="2561069"/>
            <a:ext cx="1779625" cy="379055"/>
          </a:xfrm>
          <a:prstGeom prst="roundRect">
            <a:avLst>
              <a:gd name="adj" fmla="val 4502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+mj-ea"/>
                <a:ea typeface="+mj-ea"/>
              </a:rPr>
              <a:t>義務人 </a:t>
            </a:r>
          </a:p>
        </p:txBody>
      </p:sp>
      <p:sp>
        <p:nvSpPr>
          <p:cNvPr id="63" name="圓角矩形 62"/>
          <p:cNvSpPr/>
          <p:nvPr/>
        </p:nvSpPr>
        <p:spPr>
          <a:xfrm>
            <a:off x="454025" y="3109627"/>
            <a:ext cx="1777651" cy="401016"/>
          </a:xfrm>
          <a:prstGeom prst="roundRect">
            <a:avLst>
              <a:gd name="adj" fmla="val 4502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+mj-ea"/>
                <a:ea typeface="+mj-ea"/>
              </a:rPr>
              <a:t>實施範圍   </a:t>
            </a:r>
          </a:p>
        </p:txBody>
      </p:sp>
      <p:sp>
        <p:nvSpPr>
          <p:cNvPr id="64" name="圓角矩形 63"/>
          <p:cNvSpPr/>
          <p:nvPr/>
        </p:nvSpPr>
        <p:spPr>
          <a:xfrm>
            <a:off x="454025" y="3703620"/>
            <a:ext cx="1777651" cy="365961"/>
          </a:xfrm>
          <a:prstGeom prst="roundRect">
            <a:avLst>
              <a:gd name="adj" fmla="val 4502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+mj-ea"/>
                <a:ea typeface="+mj-ea"/>
              </a:rPr>
              <a:t>作法   </a:t>
            </a:r>
          </a:p>
        </p:txBody>
      </p:sp>
      <p:grpSp>
        <p:nvGrpSpPr>
          <p:cNvPr id="67" name="群組 66"/>
          <p:cNvGrpSpPr/>
          <p:nvPr/>
        </p:nvGrpSpPr>
        <p:grpSpPr>
          <a:xfrm>
            <a:off x="6101914" y="3120568"/>
            <a:ext cx="2891607" cy="361538"/>
            <a:chOff x="1222134" y="2995125"/>
            <a:chExt cx="2408288" cy="440171"/>
          </a:xfrm>
        </p:grpSpPr>
        <p:sp>
          <p:nvSpPr>
            <p:cNvPr id="68" name="矩形 67"/>
            <p:cNvSpPr/>
            <p:nvPr/>
          </p:nvSpPr>
          <p:spPr>
            <a:xfrm>
              <a:off x="1296955" y="2995125"/>
              <a:ext cx="2333467" cy="4235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222134" y="3023108"/>
              <a:ext cx="2408288" cy="41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solidFill>
                    <a:schemeClr val="bg1"/>
                  </a:solidFill>
                </a:rPr>
                <a:t> 全國一定規模以上開發案</a:t>
              </a:r>
              <a:endParaRPr lang="zh-TW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圓角矩形 23"/>
          <p:cNvSpPr/>
          <p:nvPr/>
        </p:nvSpPr>
        <p:spPr>
          <a:xfrm>
            <a:off x="2589301" y="1192601"/>
            <a:ext cx="2682877" cy="466725"/>
          </a:xfrm>
          <a:prstGeom prst="roundRect">
            <a:avLst>
              <a:gd name="adj" fmla="val 45025"/>
            </a:avLst>
          </a:prstGeom>
          <a:solidFill>
            <a:schemeClr val="accent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ea"/>
                <a:ea typeface="+mj-ea"/>
              </a:rPr>
              <a:t>逕流分擔</a:t>
            </a:r>
            <a:endParaRPr lang="zh-TW" alt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71" name="群組 70"/>
          <p:cNvGrpSpPr/>
          <p:nvPr/>
        </p:nvGrpSpPr>
        <p:grpSpPr>
          <a:xfrm>
            <a:off x="2670373" y="3109630"/>
            <a:ext cx="2527923" cy="361537"/>
            <a:chOff x="1296955" y="2995125"/>
            <a:chExt cx="2333467" cy="440170"/>
          </a:xfrm>
        </p:grpSpPr>
        <p:sp>
          <p:nvSpPr>
            <p:cNvPr id="72" name="矩形 71"/>
            <p:cNvSpPr/>
            <p:nvPr/>
          </p:nvSpPr>
          <p:spPr>
            <a:xfrm>
              <a:off x="1296955" y="2995125"/>
              <a:ext cx="2333467" cy="4235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73" name="文字方塊 72"/>
            <p:cNvSpPr txBox="1"/>
            <p:nvPr/>
          </p:nvSpPr>
          <p:spPr>
            <a:xfrm>
              <a:off x="1334276" y="3023108"/>
              <a:ext cx="2258821" cy="412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chemeClr val="bg1"/>
                  </a:solidFill>
                </a:rPr>
                <a:t>公告特定</a:t>
              </a:r>
              <a:r>
                <a:rPr lang="zh-TW" altLang="en-US" sz="1600" b="1" dirty="0" smtClean="0">
                  <a:solidFill>
                    <a:schemeClr val="bg1"/>
                  </a:solidFill>
                </a:rPr>
                <a:t>流域及集水區</a:t>
              </a:r>
              <a:endParaRPr lang="zh-TW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2666748" y="3681484"/>
            <a:ext cx="2527923" cy="388094"/>
            <a:chOff x="1296955" y="3965511"/>
            <a:chExt cx="2333467" cy="388094"/>
          </a:xfrm>
        </p:grpSpPr>
        <p:sp>
          <p:nvSpPr>
            <p:cNvPr id="4" name="矩形 3"/>
            <p:cNvSpPr/>
            <p:nvPr/>
          </p:nvSpPr>
          <p:spPr>
            <a:xfrm>
              <a:off x="1296955" y="3965511"/>
              <a:ext cx="2333467" cy="388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1334276" y="4006391"/>
              <a:ext cx="22588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solidFill>
                    <a:schemeClr val="bg1"/>
                  </a:solidFill>
                </a:rPr>
                <a:t>優先於公有土地辦理</a:t>
              </a:r>
              <a:endParaRPr lang="zh-TW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2666751" y="4313199"/>
            <a:ext cx="2527923" cy="850492"/>
            <a:chOff x="1296955" y="3747506"/>
            <a:chExt cx="2333467" cy="573791"/>
          </a:xfrm>
        </p:grpSpPr>
        <p:sp>
          <p:nvSpPr>
            <p:cNvPr id="23" name="矩形 22"/>
            <p:cNvSpPr/>
            <p:nvPr/>
          </p:nvSpPr>
          <p:spPr>
            <a:xfrm>
              <a:off x="1296955" y="3747506"/>
              <a:ext cx="2333467" cy="5737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1354596" y="3760658"/>
              <a:ext cx="2258821" cy="560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u="sng" dirty="0"/>
                <a:t>利用一般公共設施兼具滯洪功能</a:t>
              </a:r>
              <a:r>
                <a:rPr lang="zh-TW" altLang="en-US" sz="1600" b="1" dirty="0">
                  <a:solidFill>
                    <a:schemeClr val="bg1"/>
                  </a:solidFill>
                </a:rPr>
                <a:t>，如</a:t>
              </a:r>
              <a:r>
                <a:rPr lang="zh-TW" altLang="en-US" sz="1600" b="1" dirty="0" smtClean="0">
                  <a:solidFill>
                    <a:schemeClr val="bg1"/>
                  </a:solidFill>
                </a:rPr>
                <a:t>滯洪池或降挖公園、道路排洪等</a:t>
              </a:r>
              <a:endParaRPr lang="zh-TW" altLang="en-US" sz="1600" b="1" u="sng" dirty="0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6329421" y="4323659"/>
            <a:ext cx="2527923" cy="887704"/>
            <a:chOff x="1296955" y="3735071"/>
            <a:chExt cx="2333467" cy="887704"/>
          </a:xfrm>
        </p:grpSpPr>
        <p:sp>
          <p:nvSpPr>
            <p:cNvPr id="35" name="矩形 34"/>
            <p:cNvSpPr/>
            <p:nvPr/>
          </p:nvSpPr>
          <p:spPr>
            <a:xfrm>
              <a:off x="1296955" y="3735071"/>
              <a:ext cx="2333467" cy="840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1334276" y="3791778"/>
              <a:ext cx="22588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u="sng" dirty="0" smtClean="0"/>
                <a:t>利用開發基地內土地施設滯洪池、低衝擊設施等</a:t>
              </a:r>
              <a:r>
                <a:rPr lang="zh-TW" altLang="en-US" sz="1600" b="1" dirty="0" smtClean="0">
                  <a:solidFill>
                    <a:schemeClr val="bg1"/>
                  </a:solidFill>
                </a:rPr>
                <a:t>，以減少逕流量</a:t>
              </a:r>
              <a:endParaRPr lang="zh-TW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圓角矩形 64"/>
          <p:cNvSpPr/>
          <p:nvPr/>
        </p:nvSpPr>
        <p:spPr>
          <a:xfrm>
            <a:off x="429260" y="4346383"/>
            <a:ext cx="1824428" cy="366434"/>
          </a:xfrm>
          <a:prstGeom prst="roundRect">
            <a:avLst>
              <a:gd name="adj" fmla="val 4502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+mj-ea"/>
                <a:ea typeface="+mj-ea"/>
              </a:rPr>
              <a:t>具體措施  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28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0884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58715" y="3616"/>
            <a:ext cx="9106568" cy="6858000"/>
          </a:xfrm>
          <a:prstGeom prst="rect">
            <a:avLst/>
          </a:prstGeom>
          <a:solidFill>
            <a:srgbClr val="F0E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prstClr val="white"/>
                </a:solidFill>
              </a:rPr>
              <a:t>`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5" y="-13817"/>
            <a:ext cx="4369212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文字方塊 47"/>
          <p:cNvSpPr txBox="1"/>
          <p:nvPr/>
        </p:nvSpPr>
        <p:spPr>
          <a:xfrm>
            <a:off x="1375683" y="364883"/>
            <a:ext cx="1994237" cy="643423"/>
          </a:xfrm>
          <a:prstGeom prst="rect">
            <a:avLst/>
          </a:prstGeom>
          <a:noFill/>
        </p:spPr>
        <p:txBody>
          <a:bodyPr wrap="square" tIns="0" bIns="180000" numCol="1" rtlCol="0" anchor="b" anchorCtr="0">
            <a:noAutofit/>
          </a:bodyPr>
          <a:lstStyle/>
          <a:p>
            <a:pPr>
              <a:lnSpc>
                <a:spcPct val="150000"/>
              </a:lnSpc>
            </a:pPr>
            <a:endParaRPr lang="zh-TW" altLang="en-US" sz="4500" b="1" spc="200" baseline="-25000" dirty="0" smtClean="0">
              <a:gradFill flip="none" rotWithShape="1"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6200000" scaled="1"/>
                <a:tileRect/>
              </a:gradFill>
              <a:effectLst>
                <a:outerShdw blurRad="88900" dist="38100" dir="2700000" algn="tl" rotWithShape="0">
                  <a:prstClr val="black">
                    <a:alpha val="85000"/>
                  </a:prstClr>
                </a:outerShdw>
              </a:effectLst>
              <a:latin typeface="華康粗圓體" pitchFamily="49" charset="-120"/>
              <a:ea typeface="華康粗圓體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88005" y="413769"/>
            <a:ext cx="3159839" cy="493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2900" b="1" dirty="0" smtClean="0">
                <a:ln w="3175">
                  <a:solidFill>
                    <a:schemeClr val="bg1">
                      <a:lumMod val="50000"/>
                      <a:alpha val="14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逕流分擔推動方式</a:t>
            </a:r>
            <a:endParaRPr lang="zh-TW" altLang="en-US" sz="2900" b="1" dirty="0">
              <a:ln w="3175">
                <a:solidFill>
                  <a:schemeClr val="bg1">
                    <a:lumMod val="50000"/>
                    <a:alpha val="14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5" name="肘形接點 14"/>
          <p:cNvCxnSpPr>
            <a:stCxn id="33" idx="2"/>
            <a:endCxn id="26" idx="0"/>
          </p:cNvCxnSpPr>
          <p:nvPr/>
        </p:nvCxnSpPr>
        <p:spPr bwMode="auto">
          <a:xfrm rot="5400000">
            <a:off x="4031730" y="3420342"/>
            <a:ext cx="335629" cy="2016264"/>
          </a:xfrm>
          <a:prstGeom prst="bentConnector3">
            <a:avLst>
              <a:gd name="adj1" fmla="val 50000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文字方塊 23"/>
          <p:cNvSpPr txBox="1"/>
          <p:nvPr/>
        </p:nvSpPr>
        <p:spPr>
          <a:xfrm>
            <a:off x="5245920" y="5325782"/>
            <a:ext cx="3025590" cy="132343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76213" indent="-176213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公園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綠地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安全島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降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挖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6213" indent="-176213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道路排洪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6213" indent="-176213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公設兼滯洪池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6213" indent="-176213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低衝擊開發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5245920" y="4596290"/>
            <a:ext cx="3025590" cy="707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機關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興辦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併辦土地分擔措施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2177299" y="4596290"/>
            <a:ext cx="2028225" cy="409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水道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治理措施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2177299" y="5020979"/>
            <a:ext cx="2028225" cy="163121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76213" indent="-176213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河川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6213" indent="-176213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區域排水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6213" indent="-176213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雨水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下水道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6213" indent="-176213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農田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排水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6213" indent="-176213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坡地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排水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9" name="肘形接點 28"/>
          <p:cNvCxnSpPr>
            <a:stCxn id="33" idx="2"/>
            <a:endCxn id="25" idx="0"/>
          </p:cNvCxnSpPr>
          <p:nvPr/>
        </p:nvCxnSpPr>
        <p:spPr bwMode="auto">
          <a:xfrm rot="16200000" flipH="1">
            <a:off x="5815382" y="3652953"/>
            <a:ext cx="335629" cy="1551041"/>
          </a:xfrm>
          <a:prstGeom prst="bentConnector3">
            <a:avLst>
              <a:gd name="adj1" fmla="val 50000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直線單箭頭接點 33"/>
          <p:cNvCxnSpPr>
            <a:stCxn id="56" idx="2"/>
          </p:cNvCxnSpPr>
          <p:nvPr/>
        </p:nvCxnSpPr>
        <p:spPr bwMode="auto">
          <a:xfrm>
            <a:off x="5185489" y="1537261"/>
            <a:ext cx="22189" cy="2728653"/>
          </a:xfrm>
          <a:prstGeom prst="straightConnector1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2652605" y="3211128"/>
            <a:ext cx="5118102" cy="409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逕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流分擔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計畫經中央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主管機關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核定公告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703221" y="3851205"/>
            <a:ext cx="3008909" cy="409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執行機關</a:t>
            </a:r>
          </a:p>
        </p:txBody>
      </p:sp>
      <p:sp>
        <p:nvSpPr>
          <p:cNvPr id="50" name="Rectangle 30"/>
          <p:cNvSpPr>
            <a:spLocks noChangeArrowheads="1"/>
          </p:cNvSpPr>
          <p:nvPr/>
        </p:nvSpPr>
        <p:spPr bwMode="auto">
          <a:xfrm>
            <a:off x="3458582" y="1793671"/>
            <a:ext cx="3574678" cy="425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主管機關擬訂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逕流分擔計畫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59135" y="1468293"/>
            <a:ext cx="2177297" cy="10772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rgbClr val="005371"/>
                </a:solidFill>
                <a:latin typeface="+mj-ea"/>
                <a:ea typeface="+mj-ea"/>
              </a:rPr>
              <a:t>相關</a:t>
            </a:r>
            <a:r>
              <a:rPr lang="zh-TW" altLang="en-US" sz="1600" dirty="0" smtClean="0">
                <a:solidFill>
                  <a:srgbClr val="005371"/>
                </a:solidFill>
                <a:latin typeface="+mj-ea"/>
                <a:ea typeface="+mj-ea"/>
              </a:rPr>
              <a:t>機關</a:t>
            </a:r>
            <a:r>
              <a:rPr lang="en-US" altLang="zh-TW" sz="1600" dirty="0" smtClean="0">
                <a:solidFill>
                  <a:srgbClr val="005371"/>
                </a:solidFill>
                <a:latin typeface="+mj-ea"/>
                <a:ea typeface="+mj-ea"/>
              </a:rPr>
              <a:t>,</a:t>
            </a:r>
            <a:r>
              <a:rPr lang="zh-TW" altLang="en-US" sz="1600" dirty="0" smtClean="0">
                <a:solidFill>
                  <a:srgbClr val="005371"/>
                </a:solidFill>
                <a:latin typeface="+mj-ea"/>
                <a:ea typeface="+mj-ea"/>
              </a:rPr>
              <a:t>學者</a:t>
            </a:r>
            <a:r>
              <a:rPr lang="en-US" altLang="zh-TW" sz="1600" dirty="0" smtClean="0">
                <a:solidFill>
                  <a:srgbClr val="005371"/>
                </a:solidFill>
                <a:latin typeface="+mj-ea"/>
                <a:ea typeface="+mj-ea"/>
              </a:rPr>
              <a:t>,</a:t>
            </a:r>
            <a:r>
              <a:rPr lang="zh-TW" altLang="en-US" sz="1600" dirty="0" smtClean="0">
                <a:solidFill>
                  <a:srgbClr val="005371"/>
                </a:solidFill>
                <a:latin typeface="+mj-ea"/>
                <a:ea typeface="+mj-ea"/>
              </a:rPr>
              <a:t>專家</a:t>
            </a:r>
            <a:r>
              <a:rPr lang="zh-TW" altLang="en-US" sz="1600" dirty="0">
                <a:solidFill>
                  <a:srgbClr val="005371"/>
                </a:solidFill>
                <a:latin typeface="+mj-ea"/>
                <a:ea typeface="+mj-ea"/>
              </a:rPr>
              <a:t>或團體參與研訂及</a:t>
            </a:r>
            <a:r>
              <a:rPr lang="zh-TW" altLang="en-US" sz="1600" dirty="0" smtClean="0">
                <a:solidFill>
                  <a:srgbClr val="005371"/>
                </a:solidFill>
                <a:latin typeface="+mj-ea"/>
                <a:ea typeface="+mj-ea"/>
              </a:rPr>
              <a:t>協商</a:t>
            </a:r>
            <a:r>
              <a:rPr lang="en-US" altLang="zh-TW" sz="1600" dirty="0" smtClean="0">
                <a:solidFill>
                  <a:srgbClr val="005371"/>
                </a:solidFill>
                <a:latin typeface="+mj-ea"/>
                <a:ea typeface="+mj-ea"/>
              </a:rPr>
              <a:t>,</a:t>
            </a:r>
            <a:r>
              <a:rPr lang="zh-TW" altLang="en-US" sz="1600" dirty="0" smtClean="0">
                <a:solidFill>
                  <a:srgbClr val="005371"/>
                </a:solidFill>
                <a:latin typeface="+mj-ea"/>
                <a:ea typeface="+mj-ea"/>
              </a:rPr>
              <a:t>透過協商形成</a:t>
            </a:r>
            <a:r>
              <a:rPr lang="zh-TW" altLang="en-US" sz="1600" dirty="0">
                <a:solidFill>
                  <a:srgbClr val="005371"/>
                </a:solidFill>
                <a:latin typeface="+mj-ea"/>
                <a:ea typeface="+mj-ea"/>
              </a:rPr>
              <a:t>共識始納入計畫內</a:t>
            </a:r>
            <a:endParaRPr lang="en-US" altLang="zh-TW" sz="1600" dirty="0">
              <a:solidFill>
                <a:srgbClr val="005371"/>
              </a:solidFill>
              <a:latin typeface="+mj-ea"/>
              <a:ea typeface="+mj-ea"/>
            </a:endParaRPr>
          </a:p>
        </p:txBody>
      </p:sp>
      <p:cxnSp>
        <p:nvCxnSpPr>
          <p:cNvPr id="52" name="直線單箭頭接點 51"/>
          <p:cNvCxnSpPr>
            <a:endCxn id="50" idx="1"/>
          </p:cNvCxnSpPr>
          <p:nvPr/>
        </p:nvCxnSpPr>
        <p:spPr bwMode="auto">
          <a:xfrm>
            <a:off x="2602008" y="2006492"/>
            <a:ext cx="856575" cy="0"/>
          </a:xfrm>
          <a:prstGeom prst="straightConnector1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3714229" y="2545511"/>
            <a:ext cx="2945881" cy="425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逕流分擔審議會審議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Rectangle 30"/>
          <p:cNvSpPr>
            <a:spLocks noChangeArrowheads="1"/>
          </p:cNvSpPr>
          <p:nvPr/>
        </p:nvSpPr>
        <p:spPr bwMode="auto">
          <a:xfrm>
            <a:off x="3901751" y="907750"/>
            <a:ext cx="2567474" cy="629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中央主管機關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公告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特定流域、集水區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69640" y="853170"/>
            <a:ext cx="23356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淹水潛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勢</a:t>
            </a:r>
            <a:endParaRPr lang="en-US" altLang="zh-TW" sz="1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都市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程度</a:t>
            </a:r>
            <a:endParaRPr lang="en-US" altLang="zh-TW" sz="1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重大建設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保護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標準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29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247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392865" y="5111804"/>
            <a:ext cx="3513137" cy="4048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/>
          </a:p>
        </p:txBody>
      </p:sp>
      <p:sp>
        <p:nvSpPr>
          <p:cNvPr id="18" name="矩形 17"/>
          <p:cNvSpPr/>
          <p:nvPr/>
        </p:nvSpPr>
        <p:spPr>
          <a:xfrm>
            <a:off x="0" y="3255963"/>
            <a:ext cx="9906000" cy="1943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281117" y="3573463"/>
            <a:ext cx="748481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 kumimoji="1"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  <a:defRPr kumimoji="1" sz="2600" b="1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Ø"/>
              <a:defRPr kumimoji="1" sz="24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FF"/>
              </a:buClr>
              <a:buFont typeface="Wingdings" pitchFamily="2" charset="2"/>
              <a:buChar char="ü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6600" u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前言</a:t>
            </a:r>
            <a:endParaRPr lang="en-US" altLang="zh-TW" sz="66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3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6464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41998" y="5588"/>
            <a:ext cx="9106568" cy="6858000"/>
          </a:xfrm>
          <a:prstGeom prst="rect">
            <a:avLst/>
          </a:prstGeom>
          <a:solidFill>
            <a:srgbClr val="F0EEE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prstClr val="white"/>
                </a:solidFill>
              </a:rPr>
              <a:t>`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5" y="-13817"/>
            <a:ext cx="4369212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文字方塊 47"/>
          <p:cNvSpPr txBox="1"/>
          <p:nvPr/>
        </p:nvSpPr>
        <p:spPr>
          <a:xfrm>
            <a:off x="1375683" y="364883"/>
            <a:ext cx="1994237" cy="643423"/>
          </a:xfrm>
          <a:prstGeom prst="rect">
            <a:avLst/>
          </a:prstGeom>
          <a:noFill/>
        </p:spPr>
        <p:txBody>
          <a:bodyPr wrap="square" tIns="0" bIns="180000" numCol="1" rtlCol="0" anchor="b" anchorCtr="0">
            <a:noAutofit/>
          </a:bodyPr>
          <a:lstStyle/>
          <a:p>
            <a:pPr>
              <a:lnSpc>
                <a:spcPct val="150000"/>
              </a:lnSpc>
            </a:pPr>
            <a:endParaRPr lang="zh-TW" altLang="en-US" sz="4500" b="1" spc="200" baseline="-25000" dirty="0" smtClean="0">
              <a:gradFill flip="none" rotWithShape="1"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6200000" scaled="1"/>
                <a:tileRect/>
              </a:gradFill>
              <a:effectLst>
                <a:outerShdw blurRad="88900" dist="38100" dir="2700000" algn="tl" rotWithShape="0">
                  <a:prstClr val="black">
                    <a:alpha val="85000"/>
                  </a:prstClr>
                </a:outerShdw>
              </a:effectLst>
              <a:latin typeface="華康粗圓體" pitchFamily="49" charset="-120"/>
              <a:ea typeface="華康粗圓體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30317" y="413769"/>
            <a:ext cx="2416046" cy="493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2900" b="1" dirty="0" smtClean="0">
                <a:ln w="3175">
                  <a:solidFill>
                    <a:schemeClr val="bg1">
                      <a:lumMod val="50000"/>
                      <a:alpha val="14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出流管制目的</a:t>
            </a:r>
            <a:endParaRPr lang="zh-TW" altLang="en-US" sz="2900" b="1" dirty="0">
              <a:ln w="3175">
                <a:solidFill>
                  <a:schemeClr val="bg1">
                    <a:lumMod val="50000"/>
                    <a:alpha val="14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94091" y="581429"/>
            <a:ext cx="9117701" cy="5916890"/>
            <a:chOff x="86852" y="789779"/>
            <a:chExt cx="8416339" cy="5916890"/>
          </a:xfrm>
        </p:grpSpPr>
        <p:grpSp>
          <p:nvGrpSpPr>
            <p:cNvPr id="3" name="群組 2"/>
            <p:cNvGrpSpPr/>
            <p:nvPr/>
          </p:nvGrpSpPr>
          <p:grpSpPr>
            <a:xfrm>
              <a:off x="86852" y="789779"/>
              <a:ext cx="8416339" cy="5916890"/>
              <a:chOff x="86852" y="1010469"/>
              <a:chExt cx="8416339" cy="5916890"/>
            </a:xfrm>
          </p:grpSpPr>
          <p:grpSp>
            <p:nvGrpSpPr>
              <p:cNvPr id="246" name="群組 245"/>
              <p:cNvGrpSpPr/>
              <p:nvPr/>
            </p:nvGrpSpPr>
            <p:grpSpPr>
              <a:xfrm>
                <a:off x="86852" y="3464969"/>
                <a:ext cx="8416339" cy="3462390"/>
                <a:chOff x="807224" y="3271929"/>
                <a:chExt cx="8603374" cy="3462390"/>
              </a:xfrm>
            </p:grpSpPr>
            <p:sp>
              <p:nvSpPr>
                <p:cNvPr id="247" name="矩形 246"/>
                <p:cNvSpPr/>
                <p:nvPr/>
              </p:nvSpPr>
              <p:spPr bwMode="auto">
                <a:xfrm>
                  <a:off x="1237453" y="3271929"/>
                  <a:ext cx="1433408" cy="474656"/>
                </a:xfrm>
                <a:prstGeom prst="rect">
                  <a:avLst/>
                </a:prstGeom>
                <a:noFill/>
              </p:spPr>
              <p:txBody>
                <a:bodyPr wrap="square" lIns="104306" tIns="52153" rIns="104306" bIns="52153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>
                    <a:defRPr/>
                  </a:pPr>
                  <a:r>
                    <a:rPr lang="zh-TW" altLang="en-US" sz="2400" b="1" dirty="0">
                      <a:solidFill>
                        <a:srgbClr val="2DACBD"/>
                      </a:solidFill>
                      <a:latin typeface="+mj-ea"/>
                    </a:rPr>
                    <a:t>開發前</a:t>
                  </a:r>
                </a:p>
              </p:txBody>
            </p:sp>
            <p:sp>
              <p:nvSpPr>
                <p:cNvPr id="248" name="文字方塊 9"/>
                <p:cNvSpPr txBox="1">
                  <a:spLocks noChangeArrowheads="1"/>
                </p:cNvSpPr>
                <p:nvPr/>
              </p:nvSpPr>
              <p:spPr bwMode="auto">
                <a:xfrm>
                  <a:off x="807224" y="6139647"/>
                  <a:ext cx="2066031" cy="413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04306" tIns="52153" rIns="104306" bIns="52153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2000" b="1" kern="0" dirty="0">
                      <a:solidFill>
                        <a:prstClr val="black"/>
                      </a:solidFill>
                      <a:latin typeface="微軟正黑體" pitchFamily="34" charset="-120"/>
                      <a:ea typeface="微軟正黑體" pitchFamily="34" charset="-120"/>
                    </a:rPr>
                    <a:t>開發</a:t>
                  </a:r>
                  <a:r>
                    <a:rPr lang="zh-TW" altLang="en-US" sz="2000" b="1" kern="0" dirty="0" smtClean="0">
                      <a:solidFill>
                        <a:prstClr val="black"/>
                      </a:solidFill>
                      <a:latin typeface="微軟正黑體" pitchFamily="34" charset="-120"/>
                      <a:ea typeface="微軟正黑體" pitchFamily="34" charset="-120"/>
                    </a:rPr>
                    <a:t>前洪峰流量</a:t>
                  </a:r>
                  <a:endParaRPr lang="zh-TW" altLang="en-US" sz="2000" b="1" kern="0" dirty="0">
                    <a:solidFill>
                      <a:prstClr val="black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49" name="手繪多邊形 248"/>
                <p:cNvSpPr/>
                <p:nvPr/>
              </p:nvSpPr>
              <p:spPr bwMode="auto">
                <a:xfrm>
                  <a:off x="808204" y="4752957"/>
                  <a:ext cx="2202090" cy="1021734"/>
                </a:xfrm>
                <a:custGeom>
                  <a:avLst/>
                  <a:gdLst>
                    <a:gd name="connsiteX0" fmla="*/ 0 w 3862552"/>
                    <a:gd name="connsiteY0" fmla="*/ 772510 h 1671144"/>
                    <a:gd name="connsiteX1" fmla="*/ 441435 w 3862552"/>
                    <a:gd name="connsiteY1" fmla="*/ 331075 h 1671144"/>
                    <a:gd name="connsiteX2" fmla="*/ 1639614 w 3862552"/>
                    <a:gd name="connsiteY2" fmla="*/ 141889 h 1671144"/>
                    <a:gd name="connsiteX3" fmla="*/ 2979683 w 3862552"/>
                    <a:gd name="connsiteY3" fmla="*/ 0 h 1671144"/>
                    <a:gd name="connsiteX4" fmla="*/ 3673366 w 3862552"/>
                    <a:gd name="connsiteY4" fmla="*/ 409903 h 1671144"/>
                    <a:gd name="connsiteX5" fmla="*/ 3799490 w 3862552"/>
                    <a:gd name="connsiteY5" fmla="*/ 756744 h 1671144"/>
                    <a:gd name="connsiteX6" fmla="*/ 3862552 w 3862552"/>
                    <a:gd name="connsiteY6" fmla="*/ 1324303 h 1671144"/>
                    <a:gd name="connsiteX7" fmla="*/ 2554014 w 3862552"/>
                    <a:gd name="connsiteY7" fmla="*/ 1576551 h 1671144"/>
                    <a:gd name="connsiteX8" fmla="*/ 1623848 w 3862552"/>
                    <a:gd name="connsiteY8" fmla="*/ 1623848 h 1671144"/>
                    <a:gd name="connsiteX9" fmla="*/ 1229710 w 3862552"/>
                    <a:gd name="connsiteY9" fmla="*/ 1671144 h 1671144"/>
                    <a:gd name="connsiteX10" fmla="*/ 0 w 3862552"/>
                    <a:gd name="connsiteY10" fmla="*/ 772510 h 167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62552" h="1671144">
                      <a:moveTo>
                        <a:pt x="0" y="772510"/>
                      </a:moveTo>
                      <a:lnTo>
                        <a:pt x="441435" y="331075"/>
                      </a:lnTo>
                      <a:lnTo>
                        <a:pt x="1639614" y="141889"/>
                      </a:lnTo>
                      <a:lnTo>
                        <a:pt x="2979683" y="0"/>
                      </a:lnTo>
                      <a:lnTo>
                        <a:pt x="3673366" y="409903"/>
                      </a:lnTo>
                      <a:lnTo>
                        <a:pt x="3799490" y="756744"/>
                      </a:lnTo>
                      <a:lnTo>
                        <a:pt x="3862552" y="1324303"/>
                      </a:lnTo>
                      <a:lnTo>
                        <a:pt x="2554014" y="1576551"/>
                      </a:lnTo>
                      <a:lnTo>
                        <a:pt x="1623848" y="1623848"/>
                      </a:lnTo>
                      <a:lnTo>
                        <a:pt x="1229710" y="1671144"/>
                      </a:lnTo>
                      <a:lnTo>
                        <a:pt x="0" y="772510"/>
                      </a:lnTo>
                      <a:close/>
                    </a:path>
                  </a:pathLst>
                </a:custGeom>
                <a:solidFill>
                  <a:srgbClr val="CCFF99"/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kumimoji="0" lang="zh-TW" altLang="en-US" kern="0">
                    <a:solidFill>
                      <a:prstClr val="white"/>
                    </a:solidFill>
                    <a:latin typeface="Tw Cen MT"/>
                    <a:ea typeface="微軟正黑體"/>
                  </a:endParaRPr>
                </a:p>
              </p:txBody>
            </p:sp>
            <p:sp>
              <p:nvSpPr>
                <p:cNvPr id="250" name="平行四邊形 249"/>
                <p:cNvSpPr/>
                <p:nvPr/>
              </p:nvSpPr>
              <p:spPr bwMode="auto">
                <a:xfrm rot="16200000">
                  <a:off x="714586" y="5325810"/>
                  <a:ext cx="881757" cy="696480"/>
                </a:xfrm>
                <a:prstGeom prst="parallelogram">
                  <a:avLst>
                    <a:gd name="adj" fmla="val 71867"/>
                  </a:avLst>
                </a:pr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kumimoji="0" lang="zh-TW" altLang="en-US" kern="0">
                    <a:solidFill>
                      <a:prstClr val="white"/>
                    </a:solidFill>
                    <a:latin typeface="Tw Cen MT"/>
                    <a:ea typeface="微軟正黑體"/>
                  </a:endParaRPr>
                </a:p>
              </p:txBody>
            </p:sp>
            <p:sp>
              <p:nvSpPr>
                <p:cNvPr id="251" name="圓形箭號 250"/>
                <p:cNvSpPr/>
                <p:nvPr/>
              </p:nvSpPr>
              <p:spPr bwMode="auto">
                <a:xfrm flipH="1">
                  <a:off x="808204" y="5540714"/>
                  <a:ext cx="545624" cy="547650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7403910"/>
                    <a:gd name="adj5" fmla="val 12500"/>
                  </a:avLst>
                </a:prstGeom>
                <a:solidFill>
                  <a:srgbClr val="94B6D2"/>
                </a:solidFill>
                <a:ln w="19050" cap="flat" cmpd="sng" algn="ctr">
                  <a:solidFill>
                    <a:srgbClr val="94B6D2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kumimoji="0" lang="zh-TW" altLang="en-US" kern="0">
                    <a:solidFill>
                      <a:prstClr val="black"/>
                    </a:solidFill>
                    <a:latin typeface="Tw Cen MT"/>
                    <a:ea typeface="微軟正黑體"/>
                  </a:endParaRPr>
                </a:p>
              </p:txBody>
            </p:sp>
            <p:sp>
              <p:nvSpPr>
                <p:cNvPr id="252" name="手繪多邊形 251"/>
                <p:cNvSpPr/>
                <p:nvPr/>
              </p:nvSpPr>
              <p:spPr bwMode="auto">
                <a:xfrm>
                  <a:off x="1506643" y="5556040"/>
                  <a:ext cx="1504631" cy="565019"/>
                </a:xfrm>
                <a:custGeom>
                  <a:avLst/>
                  <a:gdLst>
                    <a:gd name="connsiteX0" fmla="*/ 0 w 2638425"/>
                    <a:gd name="connsiteY0" fmla="*/ 352425 h 923925"/>
                    <a:gd name="connsiteX1" fmla="*/ 0 w 2638425"/>
                    <a:gd name="connsiteY1" fmla="*/ 923925 h 923925"/>
                    <a:gd name="connsiteX2" fmla="*/ 1343025 w 2638425"/>
                    <a:gd name="connsiteY2" fmla="*/ 828675 h 923925"/>
                    <a:gd name="connsiteX3" fmla="*/ 2638425 w 2638425"/>
                    <a:gd name="connsiteY3" fmla="*/ 542925 h 923925"/>
                    <a:gd name="connsiteX4" fmla="*/ 2628900 w 2638425"/>
                    <a:gd name="connsiteY4" fmla="*/ 0 h 923925"/>
                    <a:gd name="connsiteX5" fmla="*/ 1343025 w 2638425"/>
                    <a:gd name="connsiteY5" fmla="*/ 257175 h 923925"/>
                    <a:gd name="connsiteX6" fmla="*/ 371475 w 2638425"/>
                    <a:gd name="connsiteY6" fmla="*/ 314325 h 923925"/>
                    <a:gd name="connsiteX7" fmla="*/ 0 w 2638425"/>
                    <a:gd name="connsiteY7" fmla="*/ 352425 h 923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38425" h="923925">
                      <a:moveTo>
                        <a:pt x="0" y="352425"/>
                      </a:moveTo>
                      <a:lnTo>
                        <a:pt x="0" y="923925"/>
                      </a:lnTo>
                      <a:lnTo>
                        <a:pt x="1343025" y="828675"/>
                      </a:lnTo>
                      <a:lnTo>
                        <a:pt x="2638425" y="542925"/>
                      </a:lnTo>
                      <a:lnTo>
                        <a:pt x="2628900" y="0"/>
                      </a:lnTo>
                      <a:lnTo>
                        <a:pt x="1343025" y="257175"/>
                      </a:lnTo>
                      <a:lnTo>
                        <a:pt x="371475" y="314325"/>
                      </a:lnTo>
                      <a:lnTo>
                        <a:pt x="0" y="352425"/>
                      </a:lnTo>
                      <a:close/>
                    </a:path>
                  </a:pathLst>
                </a:cu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kumimoji="0" lang="zh-TW" altLang="en-US" kern="0">
                    <a:solidFill>
                      <a:prstClr val="white"/>
                    </a:solidFill>
                    <a:latin typeface="Tw Cen MT"/>
                    <a:ea typeface="微軟正黑體"/>
                  </a:endParaRPr>
                </a:p>
              </p:txBody>
            </p:sp>
            <p:grpSp>
              <p:nvGrpSpPr>
                <p:cNvPr id="253" name="群組 252"/>
                <p:cNvGrpSpPr/>
                <p:nvPr/>
              </p:nvGrpSpPr>
              <p:grpSpPr>
                <a:xfrm>
                  <a:off x="3281628" y="3920242"/>
                  <a:ext cx="2427920" cy="2814077"/>
                  <a:chOff x="343592" y="2370931"/>
                  <a:chExt cx="3936719" cy="4371128"/>
                </a:xfrm>
              </p:grpSpPr>
              <p:sp>
                <p:nvSpPr>
                  <p:cNvPr id="391" name="手繪多邊形 390"/>
                  <p:cNvSpPr/>
                  <p:nvPr/>
                </p:nvSpPr>
                <p:spPr bwMode="auto">
                  <a:xfrm>
                    <a:off x="710023" y="3715543"/>
                    <a:ext cx="3568700" cy="1587500"/>
                  </a:xfrm>
                  <a:custGeom>
                    <a:avLst/>
                    <a:gdLst>
                      <a:gd name="connsiteX0" fmla="*/ 0 w 3862552"/>
                      <a:gd name="connsiteY0" fmla="*/ 772510 h 1671144"/>
                      <a:gd name="connsiteX1" fmla="*/ 441435 w 3862552"/>
                      <a:gd name="connsiteY1" fmla="*/ 331075 h 1671144"/>
                      <a:gd name="connsiteX2" fmla="*/ 1639614 w 3862552"/>
                      <a:gd name="connsiteY2" fmla="*/ 141889 h 1671144"/>
                      <a:gd name="connsiteX3" fmla="*/ 2979683 w 3862552"/>
                      <a:gd name="connsiteY3" fmla="*/ 0 h 1671144"/>
                      <a:gd name="connsiteX4" fmla="*/ 3673366 w 3862552"/>
                      <a:gd name="connsiteY4" fmla="*/ 409903 h 1671144"/>
                      <a:gd name="connsiteX5" fmla="*/ 3799490 w 3862552"/>
                      <a:gd name="connsiteY5" fmla="*/ 756744 h 1671144"/>
                      <a:gd name="connsiteX6" fmla="*/ 3862552 w 3862552"/>
                      <a:gd name="connsiteY6" fmla="*/ 1324303 h 1671144"/>
                      <a:gd name="connsiteX7" fmla="*/ 2554014 w 3862552"/>
                      <a:gd name="connsiteY7" fmla="*/ 1576551 h 1671144"/>
                      <a:gd name="connsiteX8" fmla="*/ 1623848 w 3862552"/>
                      <a:gd name="connsiteY8" fmla="*/ 1623848 h 1671144"/>
                      <a:gd name="connsiteX9" fmla="*/ 1229710 w 3862552"/>
                      <a:gd name="connsiteY9" fmla="*/ 1671144 h 1671144"/>
                      <a:gd name="connsiteX10" fmla="*/ 0 w 3862552"/>
                      <a:gd name="connsiteY10" fmla="*/ 772510 h 1671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862552" h="1671144">
                        <a:moveTo>
                          <a:pt x="0" y="772510"/>
                        </a:moveTo>
                        <a:lnTo>
                          <a:pt x="441435" y="331075"/>
                        </a:lnTo>
                        <a:lnTo>
                          <a:pt x="1639614" y="141889"/>
                        </a:lnTo>
                        <a:lnTo>
                          <a:pt x="2979683" y="0"/>
                        </a:lnTo>
                        <a:lnTo>
                          <a:pt x="3673366" y="409903"/>
                        </a:lnTo>
                        <a:lnTo>
                          <a:pt x="3799490" y="756744"/>
                        </a:lnTo>
                        <a:lnTo>
                          <a:pt x="3862552" y="1324303"/>
                        </a:lnTo>
                        <a:lnTo>
                          <a:pt x="2554014" y="1576551"/>
                        </a:lnTo>
                        <a:lnTo>
                          <a:pt x="1623848" y="1623848"/>
                        </a:lnTo>
                        <a:lnTo>
                          <a:pt x="1229710" y="1671144"/>
                        </a:lnTo>
                        <a:lnTo>
                          <a:pt x="0" y="772510"/>
                        </a:lnTo>
                        <a:close/>
                      </a:path>
                    </a:pathLst>
                  </a:custGeom>
                  <a:solidFill>
                    <a:srgbClr val="D8B25C">
                      <a:lumMod val="60000"/>
                      <a:lumOff val="40000"/>
                    </a:srgbClr>
                  </a:solidFill>
                  <a:ln w="1905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grpSp>
                <p:nvGrpSpPr>
                  <p:cNvPr id="392" name="群組 33"/>
                  <p:cNvGrpSpPr>
                    <a:grpSpLocks/>
                  </p:cNvGrpSpPr>
                  <p:nvPr/>
                </p:nvGrpSpPr>
                <p:grpSpPr bwMode="auto">
                  <a:xfrm>
                    <a:off x="1339812" y="2370931"/>
                    <a:ext cx="2616648" cy="1177835"/>
                    <a:chOff x="5228503" y="2265412"/>
                    <a:chExt cx="2831572" cy="1239421"/>
                  </a:xfrm>
                </p:grpSpPr>
                <p:sp>
                  <p:nvSpPr>
                    <p:cNvPr id="408" name="雲朵形 407"/>
                    <p:cNvSpPr/>
                    <p:nvPr/>
                  </p:nvSpPr>
                  <p:spPr>
                    <a:xfrm>
                      <a:off x="5228503" y="2265412"/>
                      <a:ext cx="2831572" cy="432661"/>
                    </a:xfrm>
                    <a:prstGeom prst="cloud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9050" cap="flat" cmpd="sng" algn="ctr">
                      <a:solidFill>
                        <a:schemeClr val="bg2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  <p:cxnSp>
                  <p:nvCxnSpPr>
                    <p:cNvPr id="409" name="直線接點 47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5868567" y="2686950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10" name="直線接點 4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172165" y="2712745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11" name="直線接點 49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482224" y="2712745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12" name="直線接點 5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785822" y="2712745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13" name="直線接點 5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7089421" y="2712745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14" name="直線接點 52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7393018" y="2697460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393" name="群組 34"/>
                  <p:cNvGrpSpPr>
                    <a:grpSpLocks/>
                  </p:cNvGrpSpPr>
                  <p:nvPr/>
                </p:nvGrpSpPr>
                <p:grpSpPr bwMode="auto">
                  <a:xfrm>
                    <a:off x="1098084" y="4262532"/>
                    <a:ext cx="2649209" cy="598209"/>
                    <a:chOff x="5569534" y="4115801"/>
                    <a:chExt cx="2866807" cy="629488"/>
                  </a:xfrm>
                </p:grpSpPr>
                <p:sp>
                  <p:nvSpPr>
                    <p:cNvPr id="405" name="圓柱 404"/>
                    <p:cNvSpPr/>
                    <p:nvPr/>
                  </p:nvSpPr>
                  <p:spPr>
                    <a:xfrm rot="15512640">
                      <a:off x="6883740" y="3192460"/>
                      <a:ext cx="237212" cy="2867162"/>
                    </a:xfrm>
                    <a:prstGeom prst="can">
                      <a:avLst/>
                    </a:prstGeom>
                    <a:solidFill>
                      <a:srgbClr val="94B6D2"/>
                    </a:solidFill>
                    <a:ln w="19050" cap="flat" cmpd="sng" algn="ctr">
                      <a:solidFill>
                        <a:srgbClr val="94B6D2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  <p:sp>
                  <p:nvSpPr>
                    <p:cNvPr id="406" name="圓柱 405"/>
                    <p:cNvSpPr/>
                    <p:nvPr/>
                  </p:nvSpPr>
                  <p:spPr>
                    <a:xfrm>
                      <a:off x="6549681" y="4225119"/>
                      <a:ext cx="192404" cy="414286"/>
                    </a:xfrm>
                    <a:prstGeom prst="can">
                      <a:avLst/>
                    </a:prstGeom>
                    <a:solidFill>
                      <a:srgbClr val="94B6D2"/>
                    </a:solidFill>
                    <a:ln w="19050" cap="flat" cmpd="sng" algn="ctr">
                      <a:solidFill>
                        <a:srgbClr val="94B6D2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  <p:sp>
                  <p:nvSpPr>
                    <p:cNvPr id="407" name="圓柱 406"/>
                    <p:cNvSpPr/>
                    <p:nvPr/>
                  </p:nvSpPr>
                  <p:spPr>
                    <a:xfrm>
                      <a:off x="7460164" y="4116537"/>
                      <a:ext cx="190687" cy="345794"/>
                    </a:xfrm>
                    <a:prstGeom prst="can">
                      <a:avLst/>
                    </a:prstGeom>
                    <a:solidFill>
                      <a:srgbClr val="94B6D2"/>
                    </a:solidFill>
                    <a:ln w="19050" cap="flat" cmpd="sng" algn="ctr">
                      <a:solidFill>
                        <a:srgbClr val="94B6D2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</p:grpSp>
              <p:sp>
                <p:nvSpPr>
                  <p:cNvPr id="394" name="平行四邊形 393"/>
                  <p:cNvSpPr/>
                  <p:nvPr/>
                </p:nvSpPr>
                <p:spPr bwMode="auto">
                  <a:xfrm rot="16200000">
                    <a:off x="587785" y="4582318"/>
                    <a:ext cx="1370013" cy="1128713"/>
                  </a:xfrm>
                  <a:prstGeom prst="parallelogram">
                    <a:avLst>
                      <a:gd name="adj" fmla="val 71867"/>
                    </a:avLst>
                  </a:prstGeom>
                  <a:noFill/>
                  <a:ln w="12700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95" name="向下箭號 394"/>
                  <p:cNvSpPr/>
                  <p:nvPr/>
                </p:nvSpPr>
                <p:spPr bwMode="auto">
                  <a:xfrm>
                    <a:off x="1276760" y="4090193"/>
                    <a:ext cx="139700" cy="331788"/>
                  </a:xfrm>
                  <a:prstGeom prst="downArrow">
                    <a:avLst/>
                  </a:prstGeom>
                  <a:solidFill>
                    <a:srgbClr val="94B6D2">
                      <a:lumMod val="60000"/>
                      <a:lumOff val="40000"/>
                    </a:srgbClr>
                  </a:solid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96" name="向下箭號 395"/>
                  <p:cNvSpPr/>
                  <p:nvPr/>
                </p:nvSpPr>
                <p:spPr bwMode="auto">
                  <a:xfrm>
                    <a:off x="1824448" y="3977481"/>
                    <a:ext cx="139700" cy="331787"/>
                  </a:xfrm>
                  <a:prstGeom prst="downArrow">
                    <a:avLst/>
                  </a:prstGeom>
                  <a:solidFill>
                    <a:srgbClr val="94B6D2">
                      <a:lumMod val="60000"/>
                      <a:lumOff val="40000"/>
                    </a:srgbClr>
                  </a:solid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97" name="向下箭號 396"/>
                  <p:cNvSpPr/>
                  <p:nvPr/>
                </p:nvSpPr>
                <p:spPr bwMode="auto">
                  <a:xfrm>
                    <a:off x="3045235" y="3847306"/>
                    <a:ext cx="139700" cy="333375"/>
                  </a:xfrm>
                  <a:prstGeom prst="downArrow">
                    <a:avLst/>
                  </a:prstGeom>
                  <a:solidFill>
                    <a:srgbClr val="94B6D2">
                      <a:lumMod val="60000"/>
                      <a:lumOff val="40000"/>
                    </a:srgbClr>
                  </a:solid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98" name="圓形箭號 397"/>
                  <p:cNvSpPr/>
                  <p:nvPr/>
                </p:nvSpPr>
                <p:spPr bwMode="auto">
                  <a:xfrm flipH="1">
                    <a:off x="343592" y="4735325"/>
                    <a:ext cx="1866337" cy="2006734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7403910"/>
                      <a:gd name="adj5" fmla="val 12500"/>
                    </a:avLst>
                  </a:prstGeom>
                  <a:solidFill>
                    <a:srgbClr val="94B6D2"/>
                  </a:solid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black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99" name="向下箭號 398"/>
                  <p:cNvSpPr/>
                  <p:nvPr/>
                </p:nvSpPr>
                <p:spPr bwMode="auto">
                  <a:xfrm rot="15200199" flipH="1" flipV="1">
                    <a:off x="3868354" y="4127500"/>
                    <a:ext cx="146050" cy="373062"/>
                  </a:xfrm>
                  <a:prstGeom prst="downArrow">
                    <a:avLst/>
                  </a:prstGeom>
                  <a:solidFill>
                    <a:srgbClr val="94B6D2">
                      <a:lumMod val="60000"/>
                      <a:lumOff val="40000"/>
                    </a:srgbClr>
                  </a:solid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400" name="手繪多邊形 399"/>
                  <p:cNvSpPr/>
                  <p:nvPr/>
                </p:nvSpPr>
                <p:spPr bwMode="auto">
                  <a:xfrm>
                    <a:off x="1841911" y="4963318"/>
                    <a:ext cx="2438400" cy="877888"/>
                  </a:xfrm>
                  <a:custGeom>
                    <a:avLst/>
                    <a:gdLst>
                      <a:gd name="connsiteX0" fmla="*/ 0 w 2638425"/>
                      <a:gd name="connsiteY0" fmla="*/ 352425 h 923925"/>
                      <a:gd name="connsiteX1" fmla="*/ 0 w 2638425"/>
                      <a:gd name="connsiteY1" fmla="*/ 923925 h 923925"/>
                      <a:gd name="connsiteX2" fmla="*/ 1343025 w 2638425"/>
                      <a:gd name="connsiteY2" fmla="*/ 828675 h 923925"/>
                      <a:gd name="connsiteX3" fmla="*/ 2638425 w 2638425"/>
                      <a:gd name="connsiteY3" fmla="*/ 542925 h 923925"/>
                      <a:gd name="connsiteX4" fmla="*/ 2628900 w 2638425"/>
                      <a:gd name="connsiteY4" fmla="*/ 0 h 923925"/>
                      <a:gd name="connsiteX5" fmla="*/ 1343025 w 2638425"/>
                      <a:gd name="connsiteY5" fmla="*/ 257175 h 923925"/>
                      <a:gd name="connsiteX6" fmla="*/ 371475 w 2638425"/>
                      <a:gd name="connsiteY6" fmla="*/ 314325 h 923925"/>
                      <a:gd name="connsiteX7" fmla="*/ 0 w 2638425"/>
                      <a:gd name="connsiteY7" fmla="*/ 352425 h 92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38425" h="923925">
                        <a:moveTo>
                          <a:pt x="0" y="352425"/>
                        </a:moveTo>
                        <a:lnTo>
                          <a:pt x="0" y="923925"/>
                        </a:lnTo>
                        <a:lnTo>
                          <a:pt x="1343025" y="828675"/>
                        </a:lnTo>
                        <a:lnTo>
                          <a:pt x="2638425" y="542925"/>
                        </a:lnTo>
                        <a:lnTo>
                          <a:pt x="2628900" y="0"/>
                        </a:lnTo>
                        <a:lnTo>
                          <a:pt x="1343025" y="257175"/>
                        </a:lnTo>
                        <a:lnTo>
                          <a:pt x="371475" y="314325"/>
                        </a:lnTo>
                        <a:lnTo>
                          <a:pt x="0" y="352425"/>
                        </a:lnTo>
                        <a:close/>
                      </a:path>
                    </a:pathLst>
                  </a:custGeom>
                  <a:noFill/>
                  <a:ln w="12700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grpSp>
                <p:nvGrpSpPr>
                  <p:cNvPr id="401" name="群組 149"/>
                  <p:cNvGrpSpPr>
                    <a:grpSpLocks/>
                  </p:cNvGrpSpPr>
                  <p:nvPr/>
                </p:nvGrpSpPr>
                <p:grpSpPr bwMode="auto">
                  <a:xfrm>
                    <a:off x="2183223" y="3466306"/>
                    <a:ext cx="622300" cy="804862"/>
                    <a:chOff x="6742265" y="3204231"/>
                    <a:chExt cx="623148" cy="804176"/>
                  </a:xfrm>
                </p:grpSpPr>
                <p:sp>
                  <p:nvSpPr>
                    <p:cNvPr id="402" name="立方體 401"/>
                    <p:cNvSpPr/>
                    <p:nvPr/>
                  </p:nvSpPr>
                  <p:spPr>
                    <a:xfrm>
                      <a:off x="6886924" y="3204231"/>
                      <a:ext cx="478489" cy="685215"/>
                    </a:xfrm>
                    <a:prstGeom prst="cub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/>
                    </a:p>
                  </p:txBody>
                </p:sp>
                <p:sp>
                  <p:nvSpPr>
                    <p:cNvPr id="403" name="立方體 402"/>
                    <p:cNvSpPr/>
                    <p:nvPr/>
                  </p:nvSpPr>
                  <p:spPr>
                    <a:xfrm>
                      <a:off x="7104708" y="3562700"/>
                      <a:ext cx="235270" cy="436190"/>
                    </a:xfrm>
                    <a:prstGeom prst="cube">
                      <a:avLst/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/>
                    </a:p>
                  </p:txBody>
                </p:sp>
                <p:sp>
                  <p:nvSpPr>
                    <p:cNvPr id="404" name="立方體 403"/>
                    <p:cNvSpPr/>
                    <p:nvPr/>
                  </p:nvSpPr>
                  <p:spPr>
                    <a:xfrm>
                      <a:off x="6742265" y="3323192"/>
                      <a:ext cx="235270" cy="685215"/>
                    </a:xfrm>
                    <a:prstGeom prst="cube">
                      <a:avLst/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/>
                    </a:p>
                  </p:txBody>
                </p:sp>
              </p:grpSp>
            </p:grpSp>
            <p:grpSp>
              <p:nvGrpSpPr>
                <p:cNvPr id="254" name="群組 253"/>
                <p:cNvGrpSpPr/>
                <p:nvPr/>
              </p:nvGrpSpPr>
              <p:grpSpPr>
                <a:xfrm>
                  <a:off x="6510756" y="3920242"/>
                  <a:ext cx="2412082" cy="2224260"/>
                  <a:chOff x="5038507" y="2250281"/>
                  <a:chExt cx="4335168" cy="3581400"/>
                </a:xfrm>
              </p:grpSpPr>
              <p:sp>
                <p:nvSpPr>
                  <p:cNvPr id="350" name="手繪多邊形 349"/>
                  <p:cNvSpPr/>
                  <p:nvPr/>
                </p:nvSpPr>
                <p:spPr bwMode="auto">
                  <a:xfrm>
                    <a:off x="5040095" y="3526631"/>
                    <a:ext cx="3956050" cy="1722437"/>
                  </a:xfrm>
                  <a:custGeom>
                    <a:avLst/>
                    <a:gdLst>
                      <a:gd name="connsiteX0" fmla="*/ 0 w 3862552"/>
                      <a:gd name="connsiteY0" fmla="*/ 772510 h 1671144"/>
                      <a:gd name="connsiteX1" fmla="*/ 441435 w 3862552"/>
                      <a:gd name="connsiteY1" fmla="*/ 331075 h 1671144"/>
                      <a:gd name="connsiteX2" fmla="*/ 1639614 w 3862552"/>
                      <a:gd name="connsiteY2" fmla="*/ 141889 h 1671144"/>
                      <a:gd name="connsiteX3" fmla="*/ 2979683 w 3862552"/>
                      <a:gd name="connsiteY3" fmla="*/ 0 h 1671144"/>
                      <a:gd name="connsiteX4" fmla="*/ 3673366 w 3862552"/>
                      <a:gd name="connsiteY4" fmla="*/ 409903 h 1671144"/>
                      <a:gd name="connsiteX5" fmla="*/ 3799490 w 3862552"/>
                      <a:gd name="connsiteY5" fmla="*/ 756744 h 1671144"/>
                      <a:gd name="connsiteX6" fmla="*/ 3862552 w 3862552"/>
                      <a:gd name="connsiteY6" fmla="*/ 1324303 h 1671144"/>
                      <a:gd name="connsiteX7" fmla="*/ 2554014 w 3862552"/>
                      <a:gd name="connsiteY7" fmla="*/ 1576551 h 1671144"/>
                      <a:gd name="connsiteX8" fmla="*/ 1623848 w 3862552"/>
                      <a:gd name="connsiteY8" fmla="*/ 1623848 h 1671144"/>
                      <a:gd name="connsiteX9" fmla="*/ 1229710 w 3862552"/>
                      <a:gd name="connsiteY9" fmla="*/ 1671144 h 1671144"/>
                      <a:gd name="connsiteX10" fmla="*/ 0 w 3862552"/>
                      <a:gd name="connsiteY10" fmla="*/ 772510 h 1671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862552" h="1671144">
                        <a:moveTo>
                          <a:pt x="0" y="772510"/>
                        </a:moveTo>
                        <a:lnTo>
                          <a:pt x="441435" y="331075"/>
                        </a:lnTo>
                        <a:lnTo>
                          <a:pt x="1639614" y="141889"/>
                        </a:lnTo>
                        <a:lnTo>
                          <a:pt x="2979683" y="0"/>
                        </a:lnTo>
                        <a:lnTo>
                          <a:pt x="3673366" y="409903"/>
                        </a:lnTo>
                        <a:lnTo>
                          <a:pt x="3799490" y="756744"/>
                        </a:lnTo>
                        <a:lnTo>
                          <a:pt x="3862552" y="1324303"/>
                        </a:lnTo>
                        <a:lnTo>
                          <a:pt x="2554014" y="1576551"/>
                        </a:lnTo>
                        <a:lnTo>
                          <a:pt x="1623848" y="1623848"/>
                        </a:lnTo>
                        <a:lnTo>
                          <a:pt x="1229710" y="1671144"/>
                        </a:lnTo>
                        <a:lnTo>
                          <a:pt x="0" y="772510"/>
                        </a:lnTo>
                        <a:close/>
                      </a:path>
                    </a:pathLst>
                  </a:custGeom>
                  <a:solidFill>
                    <a:srgbClr val="D8B25C">
                      <a:lumMod val="60000"/>
                      <a:lumOff val="40000"/>
                    </a:srgbClr>
                  </a:solidFill>
                  <a:ln w="1905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51" name="圓柱 350"/>
                  <p:cNvSpPr/>
                  <p:nvPr/>
                </p:nvSpPr>
                <p:spPr bwMode="auto">
                  <a:xfrm rot="19075290">
                    <a:off x="6105307" y="4233068"/>
                    <a:ext cx="95250" cy="704850"/>
                  </a:xfrm>
                  <a:prstGeom prst="can">
                    <a:avLst/>
                  </a:prstGeom>
                  <a:solidFill>
                    <a:srgbClr val="94B6D2"/>
                  </a:solid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52" name="橢圓 351"/>
                  <p:cNvSpPr/>
                  <p:nvPr/>
                </p:nvSpPr>
                <p:spPr bwMode="auto">
                  <a:xfrm>
                    <a:off x="5459195" y="3940968"/>
                    <a:ext cx="900112" cy="488950"/>
                  </a:xfrm>
                  <a:prstGeom prst="ellipse">
                    <a:avLst/>
                  </a:prstGeom>
                  <a:solidFill>
                    <a:srgbClr val="94B6D2">
                      <a:alpha val="82000"/>
                    </a:srgbClr>
                  </a:solid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grpSp>
                <p:nvGrpSpPr>
                  <p:cNvPr id="353" name="群組 101"/>
                  <p:cNvGrpSpPr>
                    <a:grpSpLocks/>
                  </p:cNvGrpSpPr>
                  <p:nvPr/>
                </p:nvGrpSpPr>
                <p:grpSpPr bwMode="auto">
                  <a:xfrm>
                    <a:off x="5557980" y="2250281"/>
                    <a:ext cx="2885713" cy="1276857"/>
                    <a:chOff x="5052009" y="2441105"/>
                    <a:chExt cx="2817562" cy="1239422"/>
                  </a:xfrm>
                </p:grpSpPr>
                <p:sp>
                  <p:nvSpPr>
                    <p:cNvPr id="384" name="雲朵形 383"/>
                    <p:cNvSpPr/>
                    <p:nvPr/>
                  </p:nvSpPr>
                  <p:spPr>
                    <a:xfrm>
                      <a:off x="5052009" y="2441105"/>
                      <a:ext cx="2817562" cy="431467"/>
                    </a:xfrm>
                    <a:prstGeom prst="cloud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9050" cap="flat" cmpd="sng" algn="ctr">
                      <a:solidFill>
                        <a:srgbClr val="968C8C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  <p:cxnSp>
                  <p:nvCxnSpPr>
                    <p:cNvPr id="385" name="直線接點 129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5676662" y="2862643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86" name="直線接點 13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5980260" y="2888439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87" name="直線接點 13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290319" y="2888439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88" name="直線接點 132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593917" y="2888439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89" name="直線接點 133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897515" y="2888439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90" name="直線接點 134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7201113" y="2873153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354" name="群組 102"/>
                  <p:cNvGrpSpPr>
                    <a:grpSpLocks/>
                  </p:cNvGrpSpPr>
                  <p:nvPr/>
                </p:nvGrpSpPr>
                <p:grpSpPr bwMode="auto">
                  <a:xfrm>
                    <a:off x="5515374" y="4332203"/>
                    <a:ext cx="2936150" cy="535695"/>
                    <a:chOff x="5613023" y="4321873"/>
                    <a:chExt cx="2866807" cy="519990"/>
                  </a:xfrm>
                </p:grpSpPr>
                <p:sp>
                  <p:nvSpPr>
                    <p:cNvPr id="381" name="圓柱 380"/>
                    <p:cNvSpPr/>
                    <p:nvPr/>
                  </p:nvSpPr>
                  <p:spPr>
                    <a:xfrm rot="15512640">
                      <a:off x="6927524" y="3289617"/>
                      <a:ext cx="237308" cy="2867515"/>
                    </a:xfrm>
                    <a:prstGeom prst="can">
                      <a:avLst/>
                    </a:prstGeom>
                    <a:solidFill>
                      <a:srgbClr val="94B6D2"/>
                    </a:solidFill>
                    <a:ln w="19050" cap="flat" cmpd="sng" algn="ctr">
                      <a:solidFill>
                        <a:srgbClr val="94B6D2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  <p:sp>
                  <p:nvSpPr>
                    <p:cNvPr id="382" name="圓柱 381"/>
                    <p:cNvSpPr/>
                    <p:nvPr/>
                  </p:nvSpPr>
                  <p:spPr>
                    <a:xfrm>
                      <a:off x="6609076" y="4472198"/>
                      <a:ext cx="192201" cy="291242"/>
                    </a:xfrm>
                    <a:prstGeom prst="can">
                      <a:avLst/>
                    </a:prstGeom>
                    <a:solidFill>
                      <a:srgbClr val="94B6D2"/>
                    </a:solidFill>
                    <a:ln w="19050" cap="flat" cmpd="sng" algn="ctr">
                      <a:solidFill>
                        <a:srgbClr val="94B6D2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  <p:sp>
                  <p:nvSpPr>
                    <p:cNvPr id="383" name="圓柱 382"/>
                    <p:cNvSpPr/>
                    <p:nvPr/>
                  </p:nvSpPr>
                  <p:spPr>
                    <a:xfrm>
                      <a:off x="7504981" y="4321184"/>
                      <a:ext cx="192201" cy="280455"/>
                    </a:xfrm>
                    <a:prstGeom prst="can">
                      <a:avLst/>
                    </a:prstGeom>
                    <a:solidFill>
                      <a:srgbClr val="94B6D2"/>
                    </a:solidFill>
                    <a:ln w="19050" cap="flat" cmpd="sng" algn="ctr">
                      <a:solidFill>
                        <a:srgbClr val="94B6D2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</p:grpSp>
              <p:sp>
                <p:nvSpPr>
                  <p:cNvPr id="355" name="平行四邊形 354"/>
                  <p:cNvSpPr/>
                  <p:nvPr/>
                </p:nvSpPr>
                <p:spPr bwMode="auto">
                  <a:xfrm rot="16200000">
                    <a:off x="4921032" y="4453731"/>
                    <a:ext cx="1485900" cy="1250950"/>
                  </a:xfrm>
                  <a:prstGeom prst="parallelogram">
                    <a:avLst>
                      <a:gd name="adj" fmla="val 71867"/>
                    </a:avLst>
                  </a:prstGeom>
                  <a:noFill/>
                  <a:ln w="12700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56" name="向下箭號 355"/>
                  <p:cNvSpPr/>
                  <p:nvPr/>
                </p:nvSpPr>
                <p:spPr bwMode="auto">
                  <a:xfrm>
                    <a:off x="6457732" y="4058443"/>
                    <a:ext cx="155575" cy="360363"/>
                  </a:xfrm>
                  <a:prstGeom prst="downArrow">
                    <a:avLst/>
                  </a:prstGeom>
                  <a:solidFill>
                    <a:srgbClr val="94B6D2">
                      <a:lumMod val="60000"/>
                      <a:lumOff val="40000"/>
                    </a:srgbClr>
                  </a:solid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57" name="向下箭號 356"/>
                  <p:cNvSpPr/>
                  <p:nvPr/>
                </p:nvSpPr>
                <p:spPr bwMode="auto">
                  <a:xfrm>
                    <a:off x="7535645" y="3934618"/>
                    <a:ext cx="136525" cy="279400"/>
                  </a:xfrm>
                  <a:prstGeom prst="downArrow">
                    <a:avLst/>
                  </a:prstGeom>
                  <a:solidFill>
                    <a:srgbClr val="94B6D2">
                      <a:lumMod val="60000"/>
                      <a:lumOff val="40000"/>
                    </a:srgbClr>
                  </a:solid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58" name="圓形箭號 357"/>
                  <p:cNvSpPr/>
                  <p:nvPr/>
                </p:nvSpPr>
                <p:spPr bwMode="auto">
                  <a:xfrm flipH="1">
                    <a:off x="5057557" y="4925219"/>
                    <a:ext cx="851693" cy="868715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7403910"/>
                      <a:gd name="adj5" fmla="val 12500"/>
                    </a:avLst>
                  </a:prstGeom>
                  <a:solidFill>
                    <a:srgbClr val="94B6D2"/>
                  </a:solid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black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59" name="向下箭號 358"/>
                  <p:cNvSpPr/>
                  <p:nvPr/>
                </p:nvSpPr>
                <p:spPr bwMode="auto">
                  <a:xfrm rot="15200199" flipH="1" flipV="1">
                    <a:off x="8587363" y="4181475"/>
                    <a:ext cx="157163" cy="412750"/>
                  </a:xfrm>
                  <a:prstGeom prst="downArrow">
                    <a:avLst/>
                  </a:prstGeom>
                  <a:solidFill>
                    <a:srgbClr val="94B6D2">
                      <a:lumMod val="60000"/>
                      <a:lumOff val="40000"/>
                    </a:srgbClr>
                  </a:solid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60" name="手繪多邊形 359"/>
                  <p:cNvSpPr/>
                  <p:nvPr/>
                </p:nvSpPr>
                <p:spPr bwMode="auto">
                  <a:xfrm>
                    <a:off x="6295807" y="4879181"/>
                    <a:ext cx="2701925" cy="952500"/>
                  </a:xfrm>
                  <a:custGeom>
                    <a:avLst/>
                    <a:gdLst>
                      <a:gd name="connsiteX0" fmla="*/ 0 w 2638425"/>
                      <a:gd name="connsiteY0" fmla="*/ 352425 h 923925"/>
                      <a:gd name="connsiteX1" fmla="*/ 0 w 2638425"/>
                      <a:gd name="connsiteY1" fmla="*/ 923925 h 923925"/>
                      <a:gd name="connsiteX2" fmla="*/ 1343025 w 2638425"/>
                      <a:gd name="connsiteY2" fmla="*/ 828675 h 923925"/>
                      <a:gd name="connsiteX3" fmla="*/ 2638425 w 2638425"/>
                      <a:gd name="connsiteY3" fmla="*/ 542925 h 923925"/>
                      <a:gd name="connsiteX4" fmla="*/ 2628900 w 2638425"/>
                      <a:gd name="connsiteY4" fmla="*/ 0 h 923925"/>
                      <a:gd name="connsiteX5" fmla="*/ 1343025 w 2638425"/>
                      <a:gd name="connsiteY5" fmla="*/ 257175 h 923925"/>
                      <a:gd name="connsiteX6" fmla="*/ 371475 w 2638425"/>
                      <a:gd name="connsiteY6" fmla="*/ 314325 h 923925"/>
                      <a:gd name="connsiteX7" fmla="*/ 0 w 2638425"/>
                      <a:gd name="connsiteY7" fmla="*/ 352425 h 92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38425" h="923925">
                        <a:moveTo>
                          <a:pt x="0" y="352425"/>
                        </a:moveTo>
                        <a:lnTo>
                          <a:pt x="0" y="923925"/>
                        </a:lnTo>
                        <a:lnTo>
                          <a:pt x="1343025" y="828675"/>
                        </a:lnTo>
                        <a:lnTo>
                          <a:pt x="2638425" y="542925"/>
                        </a:lnTo>
                        <a:lnTo>
                          <a:pt x="2628900" y="0"/>
                        </a:lnTo>
                        <a:lnTo>
                          <a:pt x="1343025" y="257175"/>
                        </a:lnTo>
                        <a:lnTo>
                          <a:pt x="371475" y="314325"/>
                        </a:lnTo>
                        <a:lnTo>
                          <a:pt x="0" y="352425"/>
                        </a:lnTo>
                        <a:close/>
                      </a:path>
                    </a:pathLst>
                  </a:custGeom>
                  <a:noFill/>
                  <a:ln w="12700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cxnSp>
                <p:nvCxnSpPr>
                  <p:cNvPr id="361" name="直線單箭頭接點 11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823547" y="3680537"/>
                    <a:ext cx="0" cy="359967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0066FF">
                        <a:alpha val="79999"/>
                      </a:srgbClr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62" name="直線單箭頭接點 11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070010" y="3833746"/>
                    <a:ext cx="0" cy="359967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0066FF">
                        <a:alpha val="79999"/>
                      </a:srgbClr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63" name="直線單箭頭接點 11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336600" y="3765310"/>
                    <a:ext cx="0" cy="359967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0066FF">
                        <a:alpha val="79999"/>
                      </a:srgbClr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64" name="手繪多邊形 363"/>
                  <p:cNvSpPr/>
                  <p:nvPr/>
                </p:nvSpPr>
                <p:spPr bwMode="auto">
                  <a:xfrm>
                    <a:off x="7551520" y="3526631"/>
                    <a:ext cx="1228725" cy="560387"/>
                  </a:xfrm>
                  <a:custGeom>
                    <a:avLst/>
                    <a:gdLst>
                      <a:gd name="connsiteX0" fmla="*/ 0 w 1200150"/>
                      <a:gd name="connsiteY0" fmla="*/ 57150 h 542925"/>
                      <a:gd name="connsiteX1" fmla="*/ 533400 w 1200150"/>
                      <a:gd name="connsiteY1" fmla="*/ 0 h 542925"/>
                      <a:gd name="connsiteX2" fmla="*/ 1200150 w 1200150"/>
                      <a:gd name="connsiteY2" fmla="*/ 400050 h 542925"/>
                      <a:gd name="connsiteX3" fmla="*/ 447675 w 1200150"/>
                      <a:gd name="connsiteY3" fmla="*/ 542925 h 542925"/>
                      <a:gd name="connsiteX4" fmla="*/ 0 w 1200150"/>
                      <a:gd name="connsiteY4" fmla="*/ 57150 h 542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0150" h="542925">
                        <a:moveTo>
                          <a:pt x="0" y="57150"/>
                        </a:moveTo>
                        <a:lnTo>
                          <a:pt x="533400" y="0"/>
                        </a:lnTo>
                        <a:lnTo>
                          <a:pt x="1200150" y="400050"/>
                        </a:lnTo>
                        <a:lnTo>
                          <a:pt x="447675" y="542925"/>
                        </a:lnTo>
                        <a:lnTo>
                          <a:pt x="0" y="57150"/>
                        </a:lnTo>
                        <a:close/>
                      </a:path>
                    </a:pathLst>
                  </a:custGeom>
                  <a:solidFill>
                    <a:srgbClr val="92D050">
                      <a:alpha val="60000"/>
                    </a:srgbClr>
                  </a:solidFill>
                  <a:ln w="1905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65" name="雲朵形 364"/>
                  <p:cNvSpPr/>
                  <p:nvPr/>
                </p:nvSpPr>
                <p:spPr bwMode="auto">
                  <a:xfrm>
                    <a:off x="5368707" y="3902868"/>
                    <a:ext cx="1028700" cy="366713"/>
                  </a:xfrm>
                  <a:prstGeom prst="cloud">
                    <a:avLst/>
                  </a:prstGeom>
                  <a:gradFill flip="none" rotWithShape="1"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ysClr val="window" lastClr="FFFFFF"/>
                      </a:gs>
                    </a:gsLst>
                    <a:lin ang="5400000" scaled="1"/>
                    <a:tileRect/>
                  </a:gradFill>
                  <a:ln w="1905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66" name="文字方塊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38321" y="3095868"/>
                    <a:ext cx="1335354" cy="8424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None/>
                      <a:defRPr/>
                    </a:pPr>
                    <a:r>
                      <a:rPr lang="zh-TW" altLang="en-US" sz="1400" b="1" kern="0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rPr>
                      <a:t>低衝擊開發</a:t>
                    </a:r>
                    <a:endParaRPr lang="zh-TW" altLang="en-US" sz="1400" b="1" kern="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軟正黑體" pitchFamily="34" charset="-120"/>
                      <a:ea typeface="微軟正黑體" pitchFamily="34" charset="-120"/>
                    </a:endParaRPr>
                  </a:p>
                </p:txBody>
              </p:sp>
              <p:sp>
                <p:nvSpPr>
                  <p:cNvPr id="367" name="文字方塊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92520" y="3706018"/>
                    <a:ext cx="1142998" cy="5946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charset="-12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None/>
                      <a:defRPr/>
                    </a:pPr>
                    <a:r>
                      <a:rPr lang="zh-TW" altLang="en-US" sz="1800" b="1" kern="0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rPr>
                      <a:t>貯留</a:t>
                    </a:r>
                  </a:p>
                </p:txBody>
              </p:sp>
              <p:grpSp>
                <p:nvGrpSpPr>
                  <p:cNvPr id="368" name="群組 119"/>
                  <p:cNvGrpSpPr>
                    <a:grpSpLocks/>
                  </p:cNvGrpSpPr>
                  <p:nvPr/>
                </p:nvGrpSpPr>
                <p:grpSpPr bwMode="auto">
                  <a:xfrm>
                    <a:off x="7957625" y="3092556"/>
                    <a:ext cx="314109" cy="591432"/>
                    <a:chOff x="8523969" y="2297414"/>
                    <a:chExt cx="370869" cy="715699"/>
                  </a:xfrm>
                </p:grpSpPr>
                <p:sp>
                  <p:nvSpPr>
                    <p:cNvPr id="379" name="矩形 378"/>
                    <p:cNvSpPr/>
                    <p:nvPr/>
                  </p:nvSpPr>
                  <p:spPr>
                    <a:xfrm>
                      <a:off x="8654860" y="2658063"/>
                      <a:ext cx="126025" cy="355050"/>
                    </a:xfrm>
                    <a:prstGeom prst="rect">
                      <a:avLst/>
                    </a:prstGeom>
                    <a:solidFill>
                      <a:srgbClr val="996600"/>
                    </a:solidFill>
                    <a:ln w="19050" cap="flat" cmpd="sng" algn="ctr">
                      <a:noFill/>
                      <a:prstDash val="solid"/>
                    </a:ln>
                    <a:effectLst>
                      <a:softEdge rad="31750"/>
                    </a:effectLst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  <p:sp>
                  <p:nvSpPr>
                    <p:cNvPr id="380" name="等腰三角形 379"/>
                    <p:cNvSpPr/>
                    <p:nvPr/>
                  </p:nvSpPr>
                  <p:spPr>
                    <a:xfrm>
                      <a:off x="8523969" y="2297414"/>
                      <a:ext cx="370869" cy="538174"/>
                    </a:xfrm>
                    <a:prstGeom prst="triangle">
                      <a:avLst/>
                    </a:prstGeom>
                    <a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tile tx="0" ty="0" sx="100000" sy="100000" flip="none" algn="tl"/>
                    </a:blipFill>
                    <a:ln w="19050" cap="flat" cmpd="sng" algn="ctr">
                      <a:solidFill>
                        <a:srgbClr val="94B6D2">
                          <a:shade val="50000"/>
                        </a:srgbClr>
                      </a:solidFill>
                      <a:prstDash val="solid"/>
                    </a:ln>
                    <a:effectLst>
                      <a:softEdge rad="31750"/>
                    </a:effectLst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369" name="群組 120"/>
                  <p:cNvGrpSpPr>
                    <a:grpSpLocks/>
                  </p:cNvGrpSpPr>
                  <p:nvPr/>
                </p:nvGrpSpPr>
                <p:grpSpPr bwMode="auto">
                  <a:xfrm>
                    <a:off x="7759068" y="3176191"/>
                    <a:ext cx="314109" cy="576757"/>
                    <a:chOff x="8523969" y="2297414"/>
                    <a:chExt cx="370869" cy="697941"/>
                  </a:xfrm>
                </p:grpSpPr>
                <p:sp>
                  <p:nvSpPr>
                    <p:cNvPr id="377" name="矩形 376"/>
                    <p:cNvSpPr/>
                    <p:nvPr/>
                  </p:nvSpPr>
                  <p:spPr>
                    <a:xfrm>
                      <a:off x="8657424" y="2640305"/>
                      <a:ext cx="126025" cy="355050"/>
                    </a:xfrm>
                    <a:prstGeom prst="rect">
                      <a:avLst/>
                    </a:prstGeom>
                    <a:solidFill>
                      <a:srgbClr val="996600"/>
                    </a:solidFill>
                    <a:ln w="19050" cap="flat" cmpd="sng" algn="ctr">
                      <a:noFill/>
                      <a:prstDash val="solid"/>
                    </a:ln>
                    <a:effectLst>
                      <a:softEdge rad="31750"/>
                    </a:effectLst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  <p:sp>
                  <p:nvSpPr>
                    <p:cNvPr id="378" name="等腰三角形 377"/>
                    <p:cNvSpPr/>
                    <p:nvPr/>
                  </p:nvSpPr>
                  <p:spPr>
                    <a:xfrm>
                      <a:off x="8523969" y="2297414"/>
                      <a:ext cx="370869" cy="538174"/>
                    </a:xfrm>
                    <a:prstGeom prst="triangle">
                      <a:avLst/>
                    </a:prstGeom>
                    <a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tile tx="0" ty="0" sx="100000" sy="100000" flip="none" algn="tl"/>
                    </a:blipFill>
                    <a:ln w="19050" cap="flat" cmpd="sng" algn="ctr">
                      <a:solidFill>
                        <a:srgbClr val="94B6D2">
                          <a:shade val="50000"/>
                        </a:srgbClr>
                      </a:solidFill>
                      <a:prstDash val="solid"/>
                    </a:ln>
                    <a:effectLst>
                      <a:softEdge rad="31750"/>
                    </a:effectLst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kumimoji="0" lang="zh-TW" altLang="en-US" kern="0">
                        <a:solidFill>
                          <a:prstClr val="white"/>
                        </a:solidFill>
                        <a:latin typeface="Tw Cen MT"/>
                        <a:ea typeface="微軟正黑體"/>
                      </a:endParaRPr>
                    </a:p>
                  </p:txBody>
                </p:sp>
              </p:grpSp>
              <p:grpSp>
                <p:nvGrpSpPr>
                  <p:cNvPr id="370" name="群組 148"/>
                  <p:cNvGrpSpPr>
                    <a:grpSpLocks/>
                  </p:cNvGrpSpPr>
                  <p:nvPr/>
                </p:nvGrpSpPr>
                <p:grpSpPr bwMode="auto">
                  <a:xfrm>
                    <a:off x="6667282" y="3315493"/>
                    <a:ext cx="887413" cy="874713"/>
                    <a:chOff x="6652848" y="3204231"/>
                    <a:chExt cx="887036" cy="875027"/>
                  </a:xfrm>
                </p:grpSpPr>
                <p:sp>
                  <p:nvSpPr>
                    <p:cNvPr id="372" name="平行四邊形 371"/>
                    <p:cNvSpPr/>
                    <p:nvPr/>
                  </p:nvSpPr>
                  <p:spPr>
                    <a:xfrm>
                      <a:off x="6652848" y="3780701"/>
                      <a:ext cx="887036" cy="298557"/>
                    </a:xfrm>
                    <a:prstGeom prst="parallelogram">
                      <a:avLst>
                        <a:gd name="adj" fmla="val 68454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/>
                    </a:p>
                  </p:txBody>
                </p:sp>
                <p:sp>
                  <p:nvSpPr>
                    <p:cNvPr id="373" name="立方體 372"/>
                    <p:cNvSpPr/>
                    <p:nvPr/>
                  </p:nvSpPr>
                  <p:spPr>
                    <a:xfrm>
                      <a:off x="6886112" y="3204231"/>
                      <a:ext cx="479221" cy="686046"/>
                    </a:xfrm>
                    <a:prstGeom prst="cub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/>
                    </a:p>
                  </p:txBody>
                </p:sp>
                <p:sp>
                  <p:nvSpPr>
                    <p:cNvPr id="374" name="立方體 373"/>
                    <p:cNvSpPr/>
                    <p:nvPr/>
                  </p:nvSpPr>
                  <p:spPr>
                    <a:xfrm>
                      <a:off x="7103506" y="3563135"/>
                      <a:ext cx="236438" cy="435131"/>
                    </a:xfrm>
                    <a:prstGeom prst="cube">
                      <a:avLst/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/>
                    </a:p>
                  </p:txBody>
                </p:sp>
                <p:sp>
                  <p:nvSpPr>
                    <p:cNvPr id="375" name="立方體 374"/>
                    <p:cNvSpPr/>
                    <p:nvPr/>
                  </p:nvSpPr>
                  <p:spPr>
                    <a:xfrm>
                      <a:off x="6741710" y="3323337"/>
                      <a:ext cx="236438" cy="684458"/>
                    </a:xfrm>
                    <a:prstGeom prst="cube">
                      <a:avLst/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/>
                    </a:p>
                  </p:txBody>
                </p:sp>
                <p:sp>
                  <p:nvSpPr>
                    <p:cNvPr id="376" name="平行四邊形 375"/>
                    <p:cNvSpPr/>
                    <p:nvPr/>
                  </p:nvSpPr>
                  <p:spPr>
                    <a:xfrm>
                      <a:off x="6908327" y="3218524"/>
                      <a:ext cx="434790" cy="93696"/>
                    </a:xfrm>
                    <a:prstGeom prst="parallelogram">
                      <a:avLst>
                        <a:gd name="adj" fmla="val 104400"/>
                      </a:avLst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/>
                    </a:p>
                  </p:txBody>
                </p:sp>
              </p:grpSp>
              <p:cxnSp>
                <p:nvCxnSpPr>
                  <p:cNvPr id="371" name="直線單箭頭接點 14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27645" y="4179093"/>
                    <a:ext cx="0" cy="392113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0066FF">
                        <a:alpha val="79999"/>
                      </a:srgbClr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255" name="矩形 254"/>
                <p:cNvSpPr/>
                <p:nvPr/>
              </p:nvSpPr>
              <p:spPr bwMode="auto">
                <a:xfrm>
                  <a:off x="3706273" y="3271929"/>
                  <a:ext cx="1866299" cy="474656"/>
                </a:xfrm>
                <a:prstGeom prst="rect">
                  <a:avLst/>
                </a:prstGeom>
                <a:noFill/>
              </p:spPr>
              <p:txBody>
                <a:bodyPr wrap="square" lIns="104306" tIns="52153" rIns="104306" bIns="52153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>
                    <a:defRPr/>
                  </a:pPr>
                  <a:r>
                    <a:rPr lang="zh-TW" altLang="en-US" sz="2400" b="1" dirty="0">
                      <a:solidFill>
                        <a:srgbClr val="2DACBD"/>
                      </a:solidFill>
                      <a:latin typeface="+mj-ea"/>
                    </a:rPr>
                    <a:t>開發後</a:t>
                  </a:r>
                </a:p>
              </p:txBody>
            </p:sp>
            <p:sp>
              <p:nvSpPr>
                <p:cNvPr id="256" name="矩形 255"/>
                <p:cNvSpPr/>
                <p:nvPr/>
              </p:nvSpPr>
              <p:spPr bwMode="auto">
                <a:xfrm>
                  <a:off x="6228684" y="3271929"/>
                  <a:ext cx="2815372" cy="474656"/>
                </a:xfrm>
                <a:prstGeom prst="rect">
                  <a:avLst/>
                </a:prstGeom>
                <a:noFill/>
              </p:spPr>
              <p:txBody>
                <a:bodyPr wrap="square" lIns="104306" tIns="52153" rIns="104306" bIns="52153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>
                    <a:defRPr/>
                  </a:pPr>
                  <a:r>
                    <a:rPr lang="zh-TW" altLang="en-US" sz="2400" b="1" dirty="0">
                      <a:solidFill>
                        <a:srgbClr val="2DACBD"/>
                      </a:solidFill>
                      <a:latin typeface="+mj-ea"/>
                    </a:rPr>
                    <a:t>開發後</a:t>
                  </a:r>
                  <a:r>
                    <a:rPr lang="en-US" altLang="zh-TW" sz="2400" b="1" dirty="0">
                      <a:solidFill>
                        <a:srgbClr val="2DACBD"/>
                      </a:solidFill>
                      <a:latin typeface="+mj-ea"/>
                    </a:rPr>
                    <a:t>+</a:t>
                  </a:r>
                  <a:r>
                    <a:rPr lang="zh-TW" altLang="en-US" sz="2400" b="1" dirty="0">
                      <a:solidFill>
                        <a:srgbClr val="2DACBD"/>
                      </a:solidFill>
                      <a:latin typeface="+mj-ea"/>
                    </a:rPr>
                    <a:t>減洪設施</a:t>
                  </a:r>
                </a:p>
              </p:txBody>
            </p:sp>
            <p:sp>
              <p:nvSpPr>
                <p:cNvPr id="257" name="文字方塊 9"/>
                <p:cNvSpPr txBox="1">
                  <a:spLocks noChangeArrowheads="1"/>
                </p:cNvSpPr>
                <p:nvPr/>
              </p:nvSpPr>
              <p:spPr bwMode="auto">
                <a:xfrm>
                  <a:off x="3141747" y="6200607"/>
                  <a:ext cx="2264783" cy="413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04306" tIns="52153" rIns="104306" bIns="52153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2000" b="1" kern="0" dirty="0">
                      <a:solidFill>
                        <a:prstClr val="black"/>
                      </a:solidFill>
                      <a:latin typeface="微軟正黑體" pitchFamily="34" charset="-120"/>
                      <a:ea typeface="微軟正黑體" pitchFamily="34" charset="-120"/>
                    </a:rPr>
                    <a:t>開發</a:t>
                  </a:r>
                  <a:r>
                    <a:rPr lang="zh-TW" altLang="en-US" sz="2000" b="1" kern="0" dirty="0" smtClean="0">
                      <a:solidFill>
                        <a:prstClr val="black"/>
                      </a:solidFill>
                      <a:latin typeface="微軟正黑體" pitchFamily="34" charset="-120"/>
                      <a:ea typeface="微軟正黑體" pitchFamily="34" charset="-120"/>
                    </a:rPr>
                    <a:t>後洪峰流量</a:t>
                  </a:r>
                  <a:endParaRPr lang="zh-TW" altLang="en-US" sz="2000" b="1" kern="0" dirty="0">
                    <a:solidFill>
                      <a:prstClr val="black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8" name="文字方塊 9"/>
                <p:cNvSpPr txBox="1">
                  <a:spLocks noChangeArrowheads="1"/>
                </p:cNvSpPr>
                <p:nvPr/>
              </p:nvSpPr>
              <p:spPr bwMode="auto">
                <a:xfrm>
                  <a:off x="5538948" y="6170978"/>
                  <a:ext cx="3871650" cy="3823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04306" tIns="52153" rIns="104306" bIns="52153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800" b="1" kern="0" dirty="0">
                      <a:solidFill>
                        <a:prstClr val="black"/>
                      </a:solidFill>
                      <a:latin typeface="微軟正黑體" pitchFamily="34" charset="-120"/>
                      <a:ea typeface="微軟正黑體" pitchFamily="34" charset="-120"/>
                    </a:rPr>
                    <a:t>開發</a:t>
                  </a:r>
                  <a:r>
                    <a:rPr lang="zh-TW" altLang="en-US" sz="1800" b="1" kern="0" dirty="0" smtClean="0">
                      <a:solidFill>
                        <a:prstClr val="black"/>
                      </a:solidFill>
                      <a:latin typeface="微軟正黑體" pitchFamily="34" charset="-120"/>
                      <a:ea typeface="微軟正黑體" pitchFamily="34" charset="-120"/>
                    </a:rPr>
                    <a:t>後洪峰流量</a:t>
                  </a:r>
                  <a:r>
                    <a:rPr lang="en-US" altLang="zh-TW" sz="1800" b="1" kern="0" dirty="0" smtClean="0">
                      <a:solidFill>
                        <a:prstClr val="black"/>
                      </a:solidFill>
                      <a:latin typeface="微軟正黑體" pitchFamily="34" charset="-120"/>
                      <a:ea typeface="微軟正黑體" pitchFamily="34" charset="-120"/>
                    </a:rPr>
                    <a:t>≦</a:t>
                  </a:r>
                  <a:r>
                    <a:rPr lang="zh-TW" altLang="en-US" sz="1800" b="1" kern="0" dirty="0" smtClean="0">
                      <a:solidFill>
                        <a:prstClr val="black"/>
                      </a:solidFill>
                      <a:latin typeface="微軟正黑體" pitchFamily="34" charset="-120"/>
                      <a:ea typeface="微軟正黑體" pitchFamily="34" charset="-120"/>
                    </a:rPr>
                    <a:t>開發前洪峰流量</a:t>
                  </a:r>
                  <a:endParaRPr lang="zh-TW" altLang="en-US" sz="1800" b="1" kern="0" baseline="-25000" dirty="0">
                    <a:solidFill>
                      <a:prstClr val="black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9" name="向右箭號 258"/>
                <p:cNvSpPr/>
                <p:nvPr/>
              </p:nvSpPr>
              <p:spPr>
                <a:xfrm>
                  <a:off x="3074732" y="4551626"/>
                  <a:ext cx="396076" cy="521380"/>
                </a:xfrm>
                <a:prstGeom prst="rightArrow">
                  <a:avLst/>
                </a:prstGeom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0" scaled="0"/>
                </a:gradFill>
                <a:ln w="19050" cap="flat" cmpd="sng" algn="ctr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104306" tIns="52153" rIns="104306" bIns="52153" anchor="ctr"/>
                <a:lstStyle/>
                <a:p>
                  <a:pPr algn="ctr">
                    <a:defRPr/>
                  </a:pPr>
                  <a:endParaRPr kumimoji="0" lang="zh-TW" altLang="en-US" kern="0">
                    <a:solidFill>
                      <a:prstClr val="white"/>
                    </a:solidFill>
                    <a:latin typeface="Tw Cen MT"/>
                    <a:ea typeface="微軟正黑體"/>
                  </a:endParaRPr>
                </a:p>
              </p:txBody>
            </p:sp>
            <p:sp>
              <p:nvSpPr>
                <p:cNvPr id="260" name="向右箭號 259"/>
                <p:cNvSpPr/>
                <p:nvPr/>
              </p:nvSpPr>
              <p:spPr>
                <a:xfrm>
                  <a:off x="6016117" y="4535457"/>
                  <a:ext cx="425135" cy="521380"/>
                </a:xfrm>
                <a:prstGeom prst="rightArrow">
                  <a:avLst/>
                </a:prstGeom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0" scaled="0"/>
                </a:gradFill>
                <a:ln w="19050" cap="flat" cmpd="sng" algn="ctr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104306" tIns="52153" rIns="104306" bIns="52153" anchor="ctr"/>
                <a:lstStyle/>
                <a:p>
                  <a:pPr algn="ctr">
                    <a:defRPr/>
                  </a:pPr>
                  <a:endParaRPr kumimoji="0" lang="zh-TW" altLang="en-US" kern="0">
                    <a:solidFill>
                      <a:prstClr val="white"/>
                    </a:solidFill>
                    <a:latin typeface="Tw Cen MT"/>
                    <a:ea typeface="微軟正黑體"/>
                  </a:endParaRPr>
                </a:p>
              </p:txBody>
            </p:sp>
            <p:cxnSp>
              <p:nvCxnSpPr>
                <p:cNvPr id="261" name="直線接點 47"/>
                <p:cNvCxnSpPr>
                  <a:cxnSpLocks noChangeShapeType="1"/>
                </p:cNvCxnSpPr>
                <p:nvPr/>
              </p:nvCxnSpPr>
              <p:spPr bwMode="auto">
                <a:xfrm flipH="1">
                  <a:off x="3896034" y="4184280"/>
                  <a:ext cx="173028" cy="484598"/>
                </a:xfrm>
                <a:prstGeom prst="line">
                  <a:avLst/>
                </a:prstGeom>
                <a:noFill/>
                <a:ln w="25400" algn="ctr">
                  <a:solidFill>
                    <a:srgbClr val="94B6D2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62" name="直線接點 48"/>
                <p:cNvCxnSpPr>
                  <a:cxnSpLocks noChangeShapeType="1"/>
                </p:cNvCxnSpPr>
                <p:nvPr/>
              </p:nvCxnSpPr>
              <p:spPr bwMode="auto">
                <a:xfrm flipH="1">
                  <a:off x="4069062" y="4200062"/>
                  <a:ext cx="173028" cy="484598"/>
                </a:xfrm>
                <a:prstGeom prst="line">
                  <a:avLst/>
                </a:prstGeom>
                <a:noFill/>
                <a:ln w="25400" algn="ctr">
                  <a:solidFill>
                    <a:srgbClr val="94B6D2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63" name="向下箭號 262"/>
                <p:cNvSpPr/>
                <p:nvPr/>
              </p:nvSpPr>
              <p:spPr bwMode="auto">
                <a:xfrm>
                  <a:off x="5165527" y="4849219"/>
                  <a:ext cx="86158" cy="214623"/>
                </a:xfrm>
                <a:prstGeom prst="downArrow">
                  <a:avLst/>
                </a:prstGeom>
                <a:solidFill>
                  <a:srgbClr val="94B6D2">
                    <a:lumMod val="60000"/>
                    <a:lumOff val="40000"/>
                  </a:srgbClr>
                </a:solidFill>
                <a:ln w="19050" cap="flat" cmpd="sng" algn="ctr">
                  <a:solidFill>
                    <a:srgbClr val="94B6D2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lIns="104306" tIns="52153" rIns="104306" bIns="52153" anchor="ctr"/>
                <a:lstStyle/>
                <a:p>
                  <a:pPr algn="ctr">
                    <a:defRPr/>
                  </a:pPr>
                  <a:endParaRPr kumimoji="0" lang="zh-TW" altLang="en-US" kern="0">
                    <a:solidFill>
                      <a:prstClr val="white"/>
                    </a:solidFill>
                    <a:latin typeface="Tw Cen MT"/>
                    <a:ea typeface="微軟正黑體"/>
                  </a:endParaRPr>
                </a:p>
              </p:txBody>
            </p:sp>
            <p:cxnSp>
              <p:nvCxnSpPr>
                <p:cNvPr id="264" name="直線接點 129"/>
                <p:cNvCxnSpPr>
                  <a:cxnSpLocks noChangeShapeType="1"/>
                </p:cNvCxnSpPr>
                <p:nvPr/>
              </p:nvCxnSpPr>
              <p:spPr bwMode="auto">
                <a:xfrm flipH="1">
                  <a:off x="6799790" y="4196091"/>
                  <a:ext cx="173007" cy="506791"/>
                </a:xfrm>
                <a:prstGeom prst="line">
                  <a:avLst/>
                </a:prstGeom>
                <a:noFill/>
                <a:ln w="25400" algn="ctr">
                  <a:solidFill>
                    <a:srgbClr val="94B6D2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65" name="直線接點 130"/>
                <p:cNvCxnSpPr>
                  <a:cxnSpLocks noChangeShapeType="1"/>
                </p:cNvCxnSpPr>
                <p:nvPr/>
              </p:nvCxnSpPr>
              <p:spPr bwMode="auto">
                <a:xfrm flipH="1">
                  <a:off x="6972797" y="4212596"/>
                  <a:ext cx="173007" cy="506791"/>
                </a:xfrm>
                <a:prstGeom prst="line">
                  <a:avLst/>
                </a:prstGeom>
                <a:noFill/>
                <a:ln w="25400" algn="ctr">
                  <a:solidFill>
                    <a:srgbClr val="94B6D2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266" name="群組 119"/>
                <p:cNvGrpSpPr>
                  <a:grpSpLocks/>
                </p:cNvGrpSpPr>
                <p:nvPr/>
              </p:nvGrpSpPr>
              <p:grpSpPr bwMode="auto">
                <a:xfrm>
                  <a:off x="2546872" y="4595430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48" name="矩形 347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49" name="等腰三角形 348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67" name="群組 119"/>
                <p:cNvGrpSpPr>
                  <a:grpSpLocks/>
                </p:cNvGrpSpPr>
                <p:nvPr/>
              </p:nvGrpSpPr>
              <p:grpSpPr bwMode="auto">
                <a:xfrm>
                  <a:off x="2227932" y="4637511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46" name="矩形 345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47" name="等腰三角形 346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68" name="群組 119"/>
                <p:cNvGrpSpPr>
                  <a:grpSpLocks/>
                </p:cNvGrpSpPr>
                <p:nvPr/>
              </p:nvGrpSpPr>
              <p:grpSpPr bwMode="auto">
                <a:xfrm>
                  <a:off x="2008251" y="4672145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44" name="矩形 343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45" name="等腰三角形 344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69" name="群組 119"/>
                <p:cNvGrpSpPr>
                  <a:grpSpLocks/>
                </p:cNvGrpSpPr>
                <p:nvPr/>
              </p:nvGrpSpPr>
              <p:grpSpPr bwMode="auto">
                <a:xfrm>
                  <a:off x="2155067" y="5116783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42" name="矩形 341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43" name="等腰三角形 342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70" name="群組 119"/>
                <p:cNvGrpSpPr>
                  <a:grpSpLocks/>
                </p:cNvGrpSpPr>
                <p:nvPr/>
              </p:nvGrpSpPr>
              <p:grpSpPr bwMode="auto">
                <a:xfrm>
                  <a:off x="2511995" y="5152848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40" name="矩形 339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41" name="等腰三角形 340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71" name="群組 119"/>
                <p:cNvGrpSpPr>
                  <a:grpSpLocks/>
                </p:cNvGrpSpPr>
                <p:nvPr/>
              </p:nvGrpSpPr>
              <p:grpSpPr bwMode="auto">
                <a:xfrm>
                  <a:off x="1672103" y="4791435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38" name="矩形 337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39" name="等腰三角形 338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72" name="群組 119"/>
                <p:cNvGrpSpPr>
                  <a:grpSpLocks/>
                </p:cNvGrpSpPr>
                <p:nvPr/>
              </p:nvGrpSpPr>
              <p:grpSpPr bwMode="auto">
                <a:xfrm>
                  <a:off x="1803120" y="5217934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36" name="矩形 335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37" name="等腰三角形 336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91" name="群組 119"/>
                <p:cNvGrpSpPr>
                  <a:grpSpLocks/>
                </p:cNvGrpSpPr>
                <p:nvPr/>
              </p:nvGrpSpPr>
              <p:grpSpPr bwMode="auto">
                <a:xfrm>
                  <a:off x="1190686" y="4595430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34" name="矩形 333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35" name="等腰三角形 334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92" name="群組 119"/>
                <p:cNvGrpSpPr>
                  <a:grpSpLocks/>
                </p:cNvGrpSpPr>
                <p:nvPr/>
              </p:nvGrpSpPr>
              <p:grpSpPr bwMode="auto">
                <a:xfrm>
                  <a:off x="1337779" y="4748965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32" name="矩形 331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33" name="等腰三角形 332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93" name="群組 119"/>
                <p:cNvGrpSpPr>
                  <a:grpSpLocks/>
                </p:cNvGrpSpPr>
                <p:nvPr/>
              </p:nvGrpSpPr>
              <p:grpSpPr bwMode="auto">
                <a:xfrm>
                  <a:off x="1484870" y="4902501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30" name="矩形 329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31" name="等腰三角形 330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94" name="群組 119"/>
                <p:cNvGrpSpPr>
                  <a:grpSpLocks/>
                </p:cNvGrpSpPr>
                <p:nvPr/>
              </p:nvGrpSpPr>
              <p:grpSpPr bwMode="auto">
                <a:xfrm>
                  <a:off x="992322" y="4842302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28" name="矩形 327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29" name="等腰三角形 328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95" name="群組 119"/>
                <p:cNvGrpSpPr>
                  <a:grpSpLocks/>
                </p:cNvGrpSpPr>
                <p:nvPr/>
              </p:nvGrpSpPr>
              <p:grpSpPr bwMode="auto">
                <a:xfrm>
                  <a:off x="1236394" y="4919256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26" name="矩形 325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27" name="等腰三角形 326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296" name="群組 119"/>
                <p:cNvGrpSpPr>
                  <a:grpSpLocks/>
                </p:cNvGrpSpPr>
                <p:nvPr/>
              </p:nvGrpSpPr>
              <p:grpSpPr bwMode="auto">
                <a:xfrm>
                  <a:off x="1460221" y="5189553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24" name="矩形 323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25" name="等腰三角形 324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cxnSp>
              <p:nvCxnSpPr>
                <p:cNvPr id="297" name="直線單箭頭接點 141"/>
                <p:cNvCxnSpPr>
                  <a:cxnSpLocks noChangeShapeType="1"/>
                </p:cNvCxnSpPr>
                <p:nvPr/>
              </p:nvCxnSpPr>
              <p:spPr bwMode="auto">
                <a:xfrm flipH="1">
                  <a:off x="933630" y="5290260"/>
                  <a:ext cx="0" cy="243526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66FF">
                      <a:alpha val="79999"/>
                    </a:srgbClr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8" name="直線單箭頭接點 141"/>
                <p:cNvCxnSpPr>
                  <a:cxnSpLocks noChangeShapeType="1"/>
                </p:cNvCxnSpPr>
                <p:nvPr/>
              </p:nvCxnSpPr>
              <p:spPr bwMode="auto">
                <a:xfrm flipH="1">
                  <a:off x="2091947" y="5656829"/>
                  <a:ext cx="0" cy="243526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66FF">
                      <a:alpha val="79999"/>
                    </a:srgbClr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9" name="直線單箭頭接點 14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17229" y="5689767"/>
                  <a:ext cx="0" cy="243526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66FF">
                      <a:alpha val="79999"/>
                    </a:srgbClr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0" name="直線單箭頭接點 141"/>
                <p:cNvCxnSpPr>
                  <a:cxnSpLocks noChangeShapeType="1"/>
                </p:cNvCxnSpPr>
                <p:nvPr/>
              </p:nvCxnSpPr>
              <p:spPr bwMode="auto">
                <a:xfrm flipH="1">
                  <a:off x="2596239" y="5603707"/>
                  <a:ext cx="0" cy="243526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66FF">
                      <a:alpha val="79999"/>
                    </a:srgbClr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1" name="直線單箭頭接點 141"/>
                <p:cNvCxnSpPr>
                  <a:cxnSpLocks noChangeShapeType="1"/>
                </p:cNvCxnSpPr>
                <p:nvPr/>
              </p:nvCxnSpPr>
              <p:spPr bwMode="auto">
                <a:xfrm flipH="1">
                  <a:off x="2386502" y="5568933"/>
                  <a:ext cx="0" cy="243526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66FF">
                      <a:alpha val="79999"/>
                    </a:srgbClr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2" name="直線單箭頭接點 14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54802" y="5677170"/>
                  <a:ext cx="0" cy="243526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66FF">
                      <a:alpha val="79999"/>
                    </a:srgbClr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3" name="直線單箭頭接點 141"/>
                <p:cNvCxnSpPr>
                  <a:cxnSpLocks noChangeShapeType="1"/>
                </p:cNvCxnSpPr>
                <p:nvPr/>
              </p:nvCxnSpPr>
              <p:spPr bwMode="auto">
                <a:xfrm flipH="1">
                  <a:off x="2791304" y="5540551"/>
                  <a:ext cx="0" cy="243526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66FF">
                      <a:alpha val="79999"/>
                    </a:srgbClr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4" name="直線單箭頭接點 14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27264" y="5614255"/>
                  <a:ext cx="0" cy="243526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66FF">
                      <a:alpha val="79999"/>
                    </a:srgbClr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305" name="群組 304"/>
                <p:cNvGrpSpPr/>
                <p:nvPr/>
              </p:nvGrpSpPr>
              <p:grpSpPr>
                <a:xfrm>
                  <a:off x="1076019" y="3913181"/>
                  <a:ext cx="1715286" cy="732436"/>
                  <a:chOff x="1076019" y="3913181"/>
                  <a:chExt cx="1715286" cy="732436"/>
                </a:xfrm>
              </p:grpSpPr>
              <p:grpSp>
                <p:nvGrpSpPr>
                  <p:cNvPr id="316" name="群組 33"/>
                  <p:cNvGrpSpPr>
                    <a:grpSpLocks/>
                  </p:cNvGrpSpPr>
                  <p:nvPr/>
                </p:nvGrpSpPr>
                <p:grpSpPr bwMode="auto">
                  <a:xfrm>
                    <a:off x="1076019" y="4145374"/>
                    <a:ext cx="1528172" cy="500243"/>
                    <a:chOff x="5868567" y="2686950"/>
                    <a:chExt cx="1828049" cy="817883"/>
                  </a:xfrm>
                </p:grpSpPr>
                <p:cxnSp>
                  <p:nvCxnSpPr>
                    <p:cNvPr id="318" name="直線接點 47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5868567" y="2686950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19" name="直線接點 4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172165" y="2712745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20" name="直線接點 49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482224" y="2712745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21" name="直線接點 5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785822" y="2712745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22" name="直線接點 5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7089421" y="2712745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23" name="直線接點 52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7393018" y="2697460"/>
                      <a:ext cx="303598" cy="79208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rgbClr val="94B6D2"/>
                      </a:solidFill>
                      <a:prstDash val="sys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317" name="雲朵形 316"/>
                  <p:cNvSpPr/>
                  <p:nvPr/>
                </p:nvSpPr>
                <p:spPr bwMode="auto">
                  <a:xfrm>
                    <a:off x="1177521" y="3913181"/>
                    <a:ext cx="1613784" cy="264701"/>
                  </a:xfrm>
                  <a:prstGeom prst="cloud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19050" cap="flat" cmpd="sng" algn="ctr">
                    <a:solidFill>
                      <a:schemeClr val="bg2"/>
                    </a:solidFill>
                    <a:prstDash val="solid"/>
                  </a:ln>
                  <a:effectLst/>
                </p:spPr>
                <p:txBody>
                  <a:bodyPr lIns="104306" tIns="52153" rIns="104306" bIns="52153"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cxnSp>
              <p:nvCxnSpPr>
                <p:cNvPr id="306" name="直線單箭頭接點 141"/>
                <p:cNvCxnSpPr>
                  <a:cxnSpLocks noChangeShapeType="1"/>
                  <a:stCxn id="341" idx="0"/>
                </p:cNvCxnSpPr>
                <p:nvPr/>
              </p:nvCxnSpPr>
              <p:spPr bwMode="auto">
                <a:xfrm flipH="1">
                  <a:off x="1071612" y="5152848"/>
                  <a:ext cx="1558956" cy="436340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66FF">
                      <a:alpha val="79999"/>
                    </a:srgbClr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307" name="群組 119"/>
                <p:cNvGrpSpPr>
                  <a:grpSpLocks/>
                </p:cNvGrpSpPr>
                <p:nvPr/>
              </p:nvGrpSpPr>
              <p:grpSpPr bwMode="auto">
                <a:xfrm>
                  <a:off x="1790683" y="4514321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14" name="矩形 313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15" name="等腰三角形 314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308" name="群組 119"/>
                <p:cNvGrpSpPr>
                  <a:grpSpLocks/>
                </p:cNvGrpSpPr>
                <p:nvPr/>
              </p:nvGrpSpPr>
              <p:grpSpPr bwMode="auto">
                <a:xfrm>
                  <a:off x="2711153" y="4922444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12" name="矩形 311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13" name="等腰三角形 312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  <p:grpSp>
              <p:nvGrpSpPr>
                <p:cNvPr id="309" name="群組 119"/>
                <p:cNvGrpSpPr>
                  <a:grpSpLocks/>
                </p:cNvGrpSpPr>
                <p:nvPr/>
              </p:nvGrpSpPr>
              <p:grpSpPr bwMode="auto">
                <a:xfrm>
                  <a:off x="2368020" y="4939586"/>
                  <a:ext cx="237146" cy="461407"/>
                  <a:chOff x="8523969" y="2297414"/>
                  <a:chExt cx="370869" cy="715699"/>
                </a:xfrm>
              </p:grpSpPr>
              <p:sp>
                <p:nvSpPr>
                  <p:cNvPr id="310" name="矩形 309"/>
                  <p:cNvSpPr/>
                  <p:nvPr/>
                </p:nvSpPr>
                <p:spPr>
                  <a:xfrm>
                    <a:off x="8654860" y="2658063"/>
                    <a:ext cx="126025" cy="355050"/>
                  </a:xfrm>
                  <a:prstGeom prst="rect">
                    <a:avLst/>
                  </a:prstGeom>
                  <a:solidFill>
                    <a:srgbClr val="996600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  <p:sp>
                <p:nvSpPr>
                  <p:cNvPr id="311" name="等腰三角形 310"/>
                  <p:cNvSpPr/>
                  <p:nvPr/>
                </p:nvSpPr>
                <p:spPr>
                  <a:xfrm>
                    <a:off x="8523969" y="2297414"/>
                    <a:ext cx="370869" cy="538174"/>
                  </a:xfrm>
                  <a:prstGeom prst="triangle">
                    <a:avLst/>
                  </a:prstGeom>
                  <a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19050" cap="flat" cmpd="sng" algn="ctr">
                    <a:solidFill>
                      <a:srgbClr val="94B6D2">
                        <a:shade val="50000"/>
                      </a:srgbClr>
                    </a:solidFill>
                    <a:prstDash val="solid"/>
                  </a:ln>
                  <a:effectLst>
                    <a:softEdge rad="31750"/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kumimoji="0" lang="zh-TW" altLang="en-US" kern="0">
                      <a:solidFill>
                        <a:prstClr val="white"/>
                      </a:solidFill>
                      <a:latin typeface="Tw Cen MT"/>
                      <a:ea typeface="微軟正黑體"/>
                    </a:endParaRPr>
                  </a:p>
                </p:txBody>
              </p:sp>
            </p:grpSp>
          </p:grpSp>
          <p:grpSp>
            <p:nvGrpSpPr>
              <p:cNvPr id="415" name="群組 414"/>
              <p:cNvGrpSpPr/>
              <p:nvPr/>
            </p:nvGrpSpPr>
            <p:grpSpPr>
              <a:xfrm>
                <a:off x="4170444" y="1010469"/>
                <a:ext cx="4129551" cy="2539830"/>
                <a:chOff x="11999" y="1307915"/>
                <a:chExt cx="4129551" cy="2539830"/>
              </a:xfrm>
            </p:grpSpPr>
            <p:cxnSp>
              <p:nvCxnSpPr>
                <p:cNvPr id="416" name="直線單箭頭接點 415"/>
                <p:cNvCxnSpPr/>
                <p:nvPr/>
              </p:nvCxnSpPr>
              <p:spPr bwMode="auto">
                <a:xfrm>
                  <a:off x="415837" y="3482571"/>
                  <a:ext cx="3384376" cy="0"/>
                </a:xfrm>
                <a:prstGeom prst="straightConnector1">
                  <a:avLst/>
                </a:prstGeom>
                <a:gradFill rotWithShape="1">
                  <a:gsLst>
                    <a:gs pos="0">
                      <a:srgbClr val="3F80CD"/>
                    </a:gs>
                    <a:gs pos="100000">
                      <a:srgbClr val="9BC1FF"/>
                    </a:gs>
                  </a:gsLst>
                  <a:lin ang="16200000"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17" name="直線單箭頭接點 416"/>
                <p:cNvCxnSpPr/>
                <p:nvPr/>
              </p:nvCxnSpPr>
              <p:spPr bwMode="auto">
                <a:xfrm flipV="1">
                  <a:off x="395537" y="1313947"/>
                  <a:ext cx="0" cy="2168624"/>
                </a:xfrm>
                <a:prstGeom prst="straightConnector1">
                  <a:avLst/>
                </a:prstGeom>
                <a:gradFill rotWithShape="1">
                  <a:gsLst>
                    <a:gs pos="0">
                      <a:srgbClr val="3F80CD"/>
                    </a:gs>
                    <a:gs pos="100000">
                      <a:srgbClr val="9BC1FF"/>
                    </a:gs>
                  </a:gsLst>
                  <a:lin ang="16200000"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418" name="手繪多邊形 417"/>
                <p:cNvSpPr/>
                <p:nvPr/>
              </p:nvSpPr>
              <p:spPr bwMode="auto">
                <a:xfrm>
                  <a:off x="415837" y="2401941"/>
                  <a:ext cx="3067394" cy="1080630"/>
                </a:xfrm>
                <a:custGeom>
                  <a:avLst/>
                  <a:gdLst>
                    <a:gd name="connsiteX0" fmla="*/ 0 w 3073941"/>
                    <a:gd name="connsiteY0" fmla="*/ 1099252 h 1099252"/>
                    <a:gd name="connsiteX1" fmla="*/ 680936 w 3073941"/>
                    <a:gd name="connsiteY1" fmla="*/ 573959 h 1099252"/>
                    <a:gd name="connsiteX2" fmla="*/ 972766 w 3073941"/>
                    <a:gd name="connsiteY2" fmla="*/ 165397 h 1099252"/>
                    <a:gd name="connsiteX3" fmla="*/ 1264596 w 3073941"/>
                    <a:gd name="connsiteY3" fmla="*/ 27 h 1099252"/>
                    <a:gd name="connsiteX4" fmla="*/ 1614792 w 3073941"/>
                    <a:gd name="connsiteY4" fmla="*/ 175125 h 1099252"/>
                    <a:gd name="connsiteX5" fmla="*/ 1994170 w 3073941"/>
                    <a:gd name="connsiteY5" fmla="*/ 593414 h 1099252"/>
                    <a:gd name="connsiteX6" fmla="*/ 2509736 w 3073941"/>
                    <a:gd name="connsiteY6" fmla="*/ 865789 h 1099252"/>
                    <a:gd name="connsiteX7" fmla="*/ 3073941 w 3073941"/>
                    <a:gd name="connsiteY7" fmla="*/ 1079797 h 1099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73941" h="1099252">
                      <a:moveTo>
                        <a:pt x="0" y="1099252"/>
                      </a:moveTo>
                      <a:cubicBezTo>
                        <a:pt x="259404" y="914426"/>
                        <a:pt x="518808" y="729601"/>
                        <a:pt x="680936" y="573959"/>
                      </a:cubicBezTo>
                      <a:cubicBezTo>
                        <a:pt x="843064" y="418317"/>
                        <a:pt x="875489" y="261052"/>
                        <a:pt x="972766" y="165397"/>
                      </a:cubicBezTo>
                      <a:cubicBezTo>
                        <a:pt x="1070043" y="69742"/>
                        <a:pt x="1157592" y="-1594"/>
                        <a:pt x="1264596" y="27"/>
                      </a:cubicBezTo>
                      <a:cubicBezTo>
                        <a:pt x="1371600" y="1648"/>
                        <a:pt x="1493196" y="76227"/>
                        <a:pt x="1614792" y="175125"/>
                      </a:cubicBezTo>
                      <a:cubicBezTo>
                        <a:pt x="1736388" y="274023"/>
                        <a:pt x="1845013" y="478303"/>
                        <a:pt x="1994170" y="593414"/>
                      </a:cubicBezTo>
                      <a:cubicBezTo>
                        <a:pt x="2143327" y="708525"/>
                        <a:pt x="2329774" y="784725"/>
                        <a:pt x="2509736" y="865789"/>
                      </a:cubicBezTo>
                      <a:cubicBezTo>
                        <a:pt x="2689698" y="946853"/>
                        <a:pt x="2881819" y="1013325"/>
                        <a:pt x="3073941" y="107979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419" name="手繪多邊形 418"/>
                <p:cNvSpPr/>
                <p:nvPr/>
              </p:nvSpPr>
              <p:spPr bwMode="auto">
                <a:xfrm>
                  <a:off x="415836" y="1610363"/>
                  <a:ext cx="1530423" cy="1872208"/>
                </a:xfrm>
                <a:custGeom>
                  <a:avLst/>
                  <a:gdLst>
                    <a:gd name="connsiteX0" fmla="*/ 0 w 3073941"/>
                    <a:gd name="connsiteY0" fmla="*/ 1099252 h 1099252"/>
                    <a:gd name="connsiteX1" fmla="*/ 680936 w 3073941"/>
                    <a:gd name="connsiteY1" fmla="*/ 573959 h 1099252"/>
                    <a:gd name="connsiteX2" fmla="*/ 972766 w 3073941"/>
                    <a:gd name="connsiteY2" fmla="*/ 165397 h 1099252"/>
                    <a:gd name="connsiteX3" fmla="*/ 1264596 w 3073941"/>
                    <a:gd name="connsiteY3" fmla="*/ 27 h 1099252"/>
                    <a:gd name="connsiteX4" fmla="*/ 1614792 w 3073941"/>
                    <a:gd name="connsiteY4" fmla="*/ 175125 h 1099252"/>
                    <a:gd name="connsiteX5" fmla="*/ 1994170 w 3073941"/>
                    <a:gd name="connsiteY5" fmla="*/ 593414 h 1099252"/>
                    <a:gd name="connsiteX6" fmla="*/ 2509736 w 3073941"/>
                    <a:gd name="connsiteY6" fmla="*/ 865789 h 1099252"/>
                    <a:gd name="connsiteX7" fmla="*/ 3073941 w 3073941"/>
                    <a:gd name="connsiteY7" fmla="*/ 1079797 h 1099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73941" h="1099252">
                      <a:moveTo>
                        <a:pt x="0" y="1099252"/>
                      </a:moveTo>
                      <a:cubicBezTo>
                        <a:pt x="259404" y="914426"/>
                        <a:pt x="518808" y="729601"/>
                        <a:pt x="680936" y="573959"/>
                      </a:cubicBezTo>
                      <a:cubicBezTo>
                        <a:pt x="843064" y="418317"/>
                        <a:pt x="875489" y="261052"/>
                        <a:pt x="972766" y="165397"/>
                      </a:cubicBezTo>
                      <a:cubicBezTo>
                        <a:pt x="1070043" y="69742"/>
                        <a:pt x="1157592" y="-1594"/>
                        <a:pt x="1264596" y="27"/>
                      </a:cubicBezTo>
                      <a:cubicBezTo>
                        <a:pt x="1371600" y="1648"/>
                        <a:pt x="1493196" y="76227"/>
                        <a:pt x="1614792" y="175125"/>
                      </a:cubicBezTo>
                      <a:cubicBezTo>
                        <a:pt x="1736388" y="274023"/>
                        <a:pt x="1845013" y="478303"/>
                        <a:pt x="1994170" y="593414"/>
                      </a:cubicBezTo>
                      <a:cubicBezTo>
                        <a:pt x="2143327" y="708525"/>
                        <a:pt x="2329774" y="784725"/>
                        <a:pt x="2509736" y="865789"/>
                      </a:cubicBezTo>
                      <a:cubicBezTo>
                        <a:pt x="2689698" y="946853"/>
                        <a:pt x="2881819" y="1013325"/>
                        <a:pt x="3073941" y="107979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420" name="直線接點 419"/>
                <p:cNvCxnSpPr/>
                <p:nvPr/>
              </p:nvCxnSpPr>
              <p:spPr bwMode="auto">
                <a:xfrm>
                  <a:off x="415837" y="2385422"/>
                  <a:ext cx="3220904" cy="0"/>
                </a:xfrm>
                <a:prstGeom prst="line">
                  <a:avLst/>
                </a:prstGeom>
                <a:gradFill rotWithShape="1">
                  <a:gsLst>
                    <a:gs pos="0">
                      <a:srgbClr val="3F80CD"/>
                    </a:gs>
                    <a:gs pos="100000">
                      <a:srgbClr val="9BC1FF"/>
                    </a:gs>
                  </a:gsLst>
                  <a:lin ang="16200000"/>
                </a:gradFill>
                <a:ln w="12700" cap="flat" cmpd="sng" algn="ctr">
                  <a:solidFill>
                    <a:srgbClr val="008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21" name="文字方塊 420"/>
                <p:cNvSpPr txBox="1"/>
                <p:nvPr/>
              </p:nvSpPr>
              <p:spPr>
                <a:xfrm>
                  <a:off x="1692525" y="2135322"/>
                  <a:ext cx="22936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zh-TW" altLang="en-US" sz="1200" dirty="0" smtClean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水道計畫流量</a:t>
                  </a:r>
                  <a:r>
                    <a:rPr lang="en-US" altLang="zh-TW" sz="1200" dirty="0" smtClean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lang="zh-TW" altLang="en-US" sz="1200" dirty="0" smtClean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出流管制量</a:t>
                  </a:r>
                  <a:r>
                    <a:rPr lang="en-US" altLang="zh-TW" sz="1200" dirty="0" smtClean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</a:p>
                <a:p>
                  <a:pPr algn="r"/>
                  <a:endParaRPr lang="zh-TW" altLang="en-US" sz="1200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422" name="矩形圖說文字 421"/>
                <p:cNvSpPr/>
                <p:nvPr/>
              </p:nvSpPr>
              <p:spPr bwMode="auto">
                <a:xfrm>
                  <a:off x="2039104" y="1776657"/>
                  <a:ext cx="1897639" cy="360040"/>
                </a:xfrm>
                <a:prstGeom prst="wedgeRectCallout">
                  <a:avLst>
                    <a:gd name="adj1" fmla="val -88246"/>
                    <a:gd name="adj2" fmla="val 86817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457200"/>
                  <a:r>
                    <a:rPr lang="zh-TW" altLang="en-US" sz="1400" dirty="0" smtClean="0">
                      <a:latin typeface="標楷體" pitchFamily="65" charset="-120"/>
                      <a:ea typeface="標楷體" pitchFamily="65" charset="-120"/>
                    </a:rPr>
                    <a:t>開發</a:t>
                  </a:r>
                  <a:r>
                    <a:rPr lang="zh-TW" altLang="en-US" sz="1400" dirty="0">
                      <a:latin typeface="標楷體" pitchFamily="65" charset="-120"/>
                      <a:ea typeface="標楷體" pitchFamily="65" charset="-120"/>
                    </a:rPr>
                    <a:t>後流量歷</a:t>
                  </a:r>
                  <a:r>
                    <a:rPr lang="zh-TW" altLang="en-US" sz="1400" dirty="0" smtClean="0">
                      <a:latin typeface="標楷體" pitchFamily="65" charset="-120"/>
                      <a:ea typeface="標楷體" pitchFamily="65" charset="-120"/>
                    </a:rPr>
                    <a:t>線</a:t>
                  </a:r>
                  <a:endParaRPr kumimoji="1" lang="zh-TW" altLang="en-US" sz="1400" b="0" i="0" u="none" strike="noStrike" cap="none" normalizeH="0" baseline="0" dirty="0" smtClean="0">
                    <a:ln>
                      <a:noFill/>
                    </a:ln>
                    <a:effectLst/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423" name="文字方塊 422"/>
                <p:cNvSpPr txBox="1"/>
                <p:nvPr/>
              </p:nvSpPr>
              <p:spPr>
                <a:xfrm>
                  <a:off x="1616787" y="3509191"/>
                  <a:ext cx="8951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1600" dirty="0" smtClean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時間</a:t>
                  </a:r>
                  <a:endParaRPr lang="zh-TW" altLang="en-US" sz="1600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424" name="矩形圖說文字 423"/>
                <p:cNvSpPr/>
                <p:nvPr/>
              </p:nvSpPr>
              <p:spPr bwMode="auto">
                <a:xfrm>
                  <a:off x="2480204" y="2587945"/>
                  <a:ext cx="1661346" cy="360040"/>
                </a:xfrm>
                <a:prstGeom prst="wedgeRectCallout">
                  <a:avLst>
                    <a:gd name="adj1" fmla="val -64665"/>
                    <a:gd name="adj2" fmla="val 359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457200"/>
                  <a:r>
                    <a:rPr lang="zh-TW" altLang="en-US" sz="1400" dirty="0" smtClean="0">
                      <a:latin typeface="標楷體" pitchFamily="65" charset="-120"/>
                      <a:ea typeface="標楷體" pitchFamily="65" charset="-120"/>
                    </a:rPr>
                    <a:t>開發前流量</a:t>
                  </a:r>
                  <a:r>
                    <a:rPr lang="zh-TW" altLang="en-US" sz="1400" dirty="0">
                      <a:latin typeface="標楷體" pitchFamily="65" charset="-120"/>
                      <a:ea typeface="標楷體" pitchFamily="65" charset="-120"/>
                    </a:rPr>
                    <a:t>歷</a:t>
                  </a:r>
                  <a:r>
                    <a:rPr lang="zh-TW" altLang="en-US" sz="1400" dirty="0" smtClean="0">
                      <a:latin typeface="標楷體" pitchFamily="65" charset="-120"/>
                      <a:ea typeface="標楷體" pitchFamily="65" charset="-120"/>
                    </a:rPr>
                    <a:t>線</a:t>
                  </a:r>
                  <a:endParaRPr kumimoji="1" lang="zh-TW" altLang="en-US" sz="1400" b="0" i="0" u="none" strike="noStrike" cap="none" normalizeH="0" baseline="0" dirty="0" smtClean="0">
                    <a:ln>
                      <a:noFill/>
                    </a:ln>
                    <a:effectLst/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425" name="手繪多邊形 424"/>
                <p:cNvSpPr/>
                <p:nvPr/>
              </p:nvSpPr>
              <p:spPr bwMode="auto">
                <a:xfrm>
                  <a:off x="825690" y="1625207"/>
                  <a:ext cx="504967" cy="750627"/>
                </a:xfrm>
                <a:custGeom>
                  <a:avLst/>
                  <a:gdLst>
                    <a:gd name="connsiteX0" fmla="*/ 0 w 504967"/>
                    <a:gd name="connsiteY0" fmla="*/ 747215 h 750627"/>
                    <a:gd name="connsiteX1" fmla="*/ 23883 w 504967"/>
                    <a:gd name="connsiteY1" fmla="*/ 600502 h 750627"/>
                    <a:gd name="connsiteX2" fmla="*/ 47767 w 504967"/>
                    <a:gd name="connsiteY2" fmla="*/ 453788 h 750627"/>
                    <a:gd name="connsiteX3" fmla="*/ 75062 w 504967"/>
                    <a:gd name="connsiteY3" fmla="*/ 310487 h 750627"/>
                    <a:gd name="connsiteX4" fmla="*/ 105770 w 504967"/>
                    <a:gd name="connsiteY4" fmla="*/ 214952 h 750627"/>
                    <a:gd name="connsiteX5" fmla="*/ 143301 w 504967"/>
                    <a:gd name="connsiteY5" fmla="*/ 105770 h 750627"/>
                    <a:gd name="connsiteX6" fmla="*/ 174009 w 504967"/>
                    <a:gd name="connsiteY6" fmla="*/ 40943 h 750627"/>
                    <a:gd name="connsiteX7" fmla="*/ 194480 w 504967"/>
                    <a:gd name="connsiteY7" fmla="*/ 17060 h 750627"/>
                    <a:gd name="connsiteX8" fmla="*/ 211540 w 504967"/>
                    <a:gd name="connsiteY8" fmla="*/ 0 h 750627"/>
                    <a:gd name="connsiteX9" fmla="*/ 228600 w 504967"/>
                    <a:gd name="connsiteY9" fmla="*/ 3412 h 750627"/>
                    <a:gd name="connsiteX10" fmla="*/ 279779 w 504967"/>
                    <a:gd name="connsiteY10" fmla="*/ 54591 h 750627"/>
                    <a:gd name="connsiteX11" fmla="*/ 330958 w 504967"/>
                    <a:gd name="connsiteY11" fmla="*/ 163773 h 750627"/>
                    <a:gd name="connsiteX12" fmla="*/ 375313 w 504967"/>
                    <a:gd name="connsiteY12" fmla="*/ 266131 h 750627"/>
                    <a:gd name="connsiteX13" fmla="*/ 399197 w 504967"/>
                    <a:gd name="connsiteY13" fmla="*/ 344606 h 750627"/>
                    <a:gd name="connsiteX14" fmla="*/ 426492 w 504967"/>
                    <a:gd name="connsiteY14" fmla="*/ 429905 h 750627"/>
                    <a:gd name="connsiteX15" fmla="*/ 450376 w 504967"/>
                    <a:gd name="connsiteY15" fmla="*/ 539087 h 750627"/>
                    <a:gd name="connsiteX16" fmla="*/ 470847 w 504967"/>
                    <a:gd name="connsiteY16" fmla="*/ 634621 h 750627"/>
                    <a:gd name="connsiteX17" fmla="*/ 487907 w 504967"/>
                    <a:gd name="connsiteY17" fmla="*/ 699448 h 750627"/>
                    <a:gd name="connsiteX18" fmla="*/ 504967 w 504967"/>
                    <a:gd name="connsiteY18" fmla="*/ 750627 h 750627"/>
                    <a:gd name="connsiteX19" fmla="*/ 0 w 504967"/>
                    <a:gd name="connsiteY19" fmla="*/ 747215 h 750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4967" h="750627">
                      <a:moveTo>
                        <a:pt x="0" y="747215"/>
                      </a:moveTo>
                      <a:lnTo>
                        <a:pt x="23883" y="600502"/>
                      </a:lnTo>
                      <a:lnTo>
                        <a:pt x="47767" y="453788"/>
                      </a:lnTo>
                      <a:lnTo>
                        <a:pt x="75062" y="310487"/>
                      </a:lnTo>
                      <a:lnTo>
                        <a:pt x="105770" y="214952"/>
                      </a:lnTo>
                      <a:lnTo>
                        <a:pt x="143301" y="105770"/>
                      </a:lnTo>
                      <a:lnTo>
                        <a:pt x="174009" y="40943"/>
                      </a:lnTo>
                      <a:lnTo>
                        <a:pt x="194480" y="17060"/>
                      </a:lnTo>
                      <a:lnTo>
                        <a:pt x="211540" y="0"/>
                      </a:lnTo>
                      <a:lnTo>
                        <a:pt x="228600" y="3412"/>
                      </a:lnTo>
                      <a:lnTo>
                        <a:pt x="279779" y="54591"/>
                      </a:lnTo>
                      <a:lnTo>
                        <a:pt x="330958" y="163773"/>
                      </a:lnTo>
                      <a:lnTo>
                        <a:pt x="375313" y="266131"/>
                      </a:lnTo>
                      <a:lnTo>
                        <a:pt x="399197" y="344606"/>
                      </a:lnTo>
                      <a:lnTo>
                        <a:pt x="426492" y="429905"/>
                      </a:lnTo>
                      <a:lnTo>
                        <a:pt x="450376" y="539087"/>
                      </a:lnTo>
                      <a:lnTo>
                        <a:pt x="470847" y="634621"/>
                      </a:lnTo>
                      <a:lnTo>
                        <a:pt x="487907" y="699448"/>
                      </a:lnTo>
                      <a:lnTo>
                        <a:pt x="504967" y="750627"/>
                      </a:lnTo>
                      <a:lnTo>
                        <a:pt x="0" y="747215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9525" cap="flat" cmpd="sng" algn="ctr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427" name="文字方塊 426"/>
                <p:cNvSpPr txBox="1"/>
                <p:nvPr/>
              </p:nvSpPr>
              <p:spPr>
                <a:xfrm>
                  <a:off x="11999" y="2013255"/>
                  <a:ext cx="397742" cy="644875"/>
                </a:xfrm>
                <a:prstGeom prst="rect">
                  <a:avLst/>
                </a:prstGeom>
                <a:noFill/>
              </p:spPr>
              <p:txBody>
                <a:bodyPr vert="eaVert" wrap="square" rtlCol="0" anchor="ctr">
                  <a:spAutoFit/>
                </a:bodyPr>
                <a:lstStyle/>
                <a:p>
                  <a:pPr algn="ctr"/>
                  <a:r>
                    <a:rPr lang="zh-TW" altLang="en-US" sz="1600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流量</a:t>
                  </a:r>
                </a:p>
              </p:txBody>
            </p:sp>
            <p:sp>
              <p:nvSpPr>
                <p:cNvPr id="428" name="矩形圖說文字 427"/>
                <p:cNvSpPr/>
                <p:nvPr/>
              </p:nvSpPr>
              <p:spPr bwMode="auto">
                <a:xfrm>
                  <a:off x="1502244" y="1307915"/>
                  <a:ext cx="1661670" cy="360040"/>
                </a:xfrm>
                <a:prstGeom prst="wedgeRectCallout">
                  <a:avLst>
                    <a:gd name="adj1" fmla="val -76849"/>
                    <a:gd name="adj2" fmla="val 112214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457200"/>
                  <a:r>
                    <a:rPr kumimoji="1" lang="zh-TW" altLang="en-US" sz="1400" b="0" i="0" u="none" strike="noStrike" cap="none" normalizeH="0" baseline="0" dirty="0" smtClean="0">
                      <a:ln>
                        <a:noFill/>
                      </a:ln>
                      <a:effectLst/>
                      <a:latin typeface="標楷體" pitchFamily="65" charset="-120"/>
                      <a:ea typeface="標楷體" pitchFamily="65" charset="-120"/>
                    </a:rPr>
                    <a:t>需承擔量體</a:t>
                  </a:r>
                </a:p>
              </p:txBody>
            </p:sp>
          </p:grpSp>
          <p:sp>
            <p:nvSpPr>
              <p:cNvPr id="429" name="文字方塊 428"/>
              <p:cNvSpPr txBox="1"/>
              <p:nvPr/>
            </p:nvSpPr>
            <p:spPr>
              <a:xfrm>
                <a:off x="540791" y="1533248"/>
                <a:ext cx="3170527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b="1" dirty="0" smtClean="0">
                    <a:latin typeface="+mj-ea"/>
                  </a:rPr>
                  <a:t>透過出流管制計畫書審查</a:t>
                </a:r>
                <a:endParaRPr lang="en-US" altLang="zh-TW" sz="2000" b="1" dirty="0" smtClean="0">
                  <a:latin typeface="+mj-ea"/>
                </a:endParaRPr>
              </a:p>
              <a:p>
                <a:r>
                  <a:rPr lang="zh-TW" altLang="en-US" sz="2400" b="1" dirty="0">
                    <a:solidFill>
                      <a:srgbClr val="2DACBD"/>
                    </a:solidFill>
                    <a:latin typeface="+mj-ea"/>
                  </a:rPr>
                  <a:t>使開發後流出</a:t>
                </a:r>
                <a:r>
                  <a:rPr lang="zh-TW" altLang="en-US" sz="2400" b="1" dirty="0" smtClean="0">
                    <a:solidFill>
                      <a:srgbClr val="2DACBD"/>
                    </a:solidFill>
                    <a:latin typeface="+mj-ea"/>
                  </a:rPr>
                  <a:t>口洪峰流量</a:t>
                </a:r>
                <a:r>
                  <a:rPr lang="zh-TW" altLang="en-US" sz="2400" b="1" dirty="0">
                    <a:solidFill>
                      <a:srgbClr val="2DACBD"/>
                    </a:solidFill>
                    <a:latin typeface="+mj-ea"/>
                  </a:rPr>
                  <a:t>不超過開發</a:t>
                </a:r>
                <a:r>
                  <a:rPr lang="zh-TW" altLang="en-US" sz="2400" b="1" dirty="0" smtClean="0">
                    <a:solidFill>
                      <a:srgbClr val="2DACBD"/>
                    </a:solidFill>
                    <a:latin typeface="+mj-ea"/>
                  </a:rPr>
                  <a:t>前</a:t>
                </a:r>
                <a:endParaRPr lang="zh-TW" altLang="en-US" sz="2400" b="1" dirty="0">
                  <a:solidFill>
                    <a:srgbClr val="2DACBD"/>
                  </a:solidFill>
                  <a:latin typeface="+mj-ea"/>
                </a:endParaRPr>
              </a:p>
            </p:txBody>
          </p:sp>
          <p:cxnSp>
            <p:nvCxnSpPr>
              <p:cNvPr id="175" name="直線單箭頭接點 141"/>
              <p:cNvCxnSpPr>
                <a:cxnSpLocks noChangeShapeType="1"/>
              </p:cNvCxnSpPr>
              <p:nvPr/>
            </p:nvCxnSpPr>
            <p:spPr bwMode="auto">
              <a:xfrm>
                <a:off x="3153089" y="5445882"/>
                <a:ext cx="211162" cy="155671"/>
              </a:xfrm>
              <a:prstGeom prst="straightConnector1">
                <a:avLst/>
              </a:prstGeom>
              <a:noFill/>
              <a:ln w="25400" algn="ctr">
                <a:solidFill>
                  <a:srgbClr val="0066FF">
                    <a:alpha val="79999"/>
                  </a:srgbClr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7" name="直線單箭頭接點 141"/>
              <p:cNvCxnSpPr>
                <a:cxnSpLocks noChangeShapeType="1"/>
              </p:cNvCxnSpPr>
              <p:nvPr/>
            </p:nvCxnSpPr>
            <p:spPr bwMode="auto">
              <a:xfrm>
                <a:off x="3315880" y="5380071"/>
                <a:ext cx="211162" cy="155671"/>
              </a:xfrm>
              <a:prstGeom prst="straightConnector1">
                <a:avLst/>
              </a:prstGeom>
              <a:noFill/>
              <a:ln w="25400" algn="ctr">
                <a:solidFill>
                  <a:srgbClr val="0066FF">
                    <a:alpha val="79999"/>
                  </a:srgbClr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8" name="直線單箭頭接點 141"/>
              <p:cNvCxnSpPr>
                <a:cxnSpLocks noChangeShapeType="1"/>
              </p:cNvCxnSpPr>
              <p:nvPr/>
            </p:nvCxnSpPr>
            <p:spPr bwMode="auto">
              <a:xfrm>
                <a:off x="3686491" y="5335042"/>
                <a:ext cx="211162" cy="155671"/>
              </a:xfrm>
              <a:prstGeom prst="straightConnector1">
                <a:avLst/>
              </a:prstGeom>
              <a:noFill/>
              <a:ln w="25400" algn="ctr">
                <a:solidFill>
                  <a:srgbClr val="0066FF">
                    <a:alpha val="79999"/>
                  </a:srgbClr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9" name="直線單箭頭接點 141"/>
              <p:cNvCxnSpPr>
                <a:cxnSpLocks noChangeShapeType="1"/>
              </p:cNvCxnSpPr>
              <p:nvPr/>
            </p:nvCxnSpPr>
            <p:spPr bwMode="auto">
              <a:xfrm>
                <a:off x="4150621" y="5238058"/>
                <a:ext cx="211162" cy="155671"/>
              </a:xfrm>
              <a:prstGeom prst="straightConnector1">
                <a:avLst/>
              </a:prstGeom>
              <a:noFill/>
              <a:ln w="25400" algn="ctr">
                <a:solidFill>
                  <a:srgbClr val="0066FF">
                    <a:alpha val="79999"/>
                  </a:srgbClr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0" name="直線單箭頭接點 141"/>
              <p:cNvCxnSpPr>
                <a:cxnSpLocks noChangeShapeType="1"/>
              </p:cNvCxnSpPr>
              <p:nvPr/>
            </p:nvCxnSpPr>
            <p:spPr bwMode="auto">
              <a:xfrm>
                <a:off x="4406931" y="5182638"/>
                <a:ext cx="211162" cy="155671"/>
              </a:xfrm>
              <a:prstGeom prst="straightConnector1">
                <a:avLst/>
              </a:prstGeom>
              <a:noFill/>
              <a:ln w="25400" algn="ctr">
                <a:solidFill>
                  <a:srgbClr val="0066FF">
                    <a:alpha val="79999"/>
                  </a:srgbClr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" name="矩形圖說文字 1"/>
            <p:cNvSpPr/>
            <p:nvPr/>
          </p:nvSpPr>
          <p:spPr>
            <a:xfrm>
              <a:off x="87811" y="6097430"/>
              <a:ext cx="1943458" cy="406706"/>
            </a:xfrm>
            <a:prstGeom prst="wedgeRectCallout">
              <a:avLst>
                <a:gd name="adj1" fmla="val -47811"/>
                <a:gd name="adj2" fmla="val -122362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noFill/>
              </a:endParaRPr>
            </a:p>
          </p:txBody>
        </p:sp>
        <p:sp>
          <p:nvSpPr>
            <p:cNvPr id="182" name="矩形圖說文字 181"/>
            <p:cNvSpPr/>
            <p:nvPr/>
          </p:nvSpPr>
          <p:spPr>
            <a:xfrm>
              <a:off x="2541115" y="6131768"/>
              <a:ext cx="1943458" cy="406706"/>
            </a:xfrm>
            <a:prstGeom prst="wedgeRectCallout">
              <a:avLst>
                <a:gd name="adj1" fmla="val -41015"/>
                <a:gd name="adj2" fmla="val -82392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noFill/>
              </a:endParaRPr>
            </a:p>
          </p:txBody>
        </p:sp>
        <p:sp>
          <p:nvSpPr>
            <p:cNvPr id="183" name="矩形圖說文字 182"/>
            <p:cNvSpPr/>
            <p:nvPr/>
          </p:nvSpPr>
          <p:spPr>
            <a:xfrm>
              <a:off x="4824768" y="6104769"/>
              <a:ext cx="3546345" cy="406706"/>
            </a:xfrm>
            <a:prstGeom prst="wedgeRectCallout">
              <a:avLst>
                <a:gd name="adj1" fmla="val -22680"/>
                <a:gd name="adj2" fmla="val -109871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noFill/>
              </a:endParaRPr>
            </a:p>
          </p:txBody>
        </p:sp>
      </p:grp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30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4236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92882" y="5111840"/>
            <a:ext cx="3513137" cy="404813"/>
          </a:xfrm>
          <a:prstGeom prst="rect">
            <a:avLst/>
          </a:prstGeom>
          <a:solidFill>
            <a:srgbClr val="0EA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5" name="矩形 4"/>
          <p:cNvSpPr/>
          <p:nvPr/>
        </p:nvSpPr>
        <p:spPr>
          <a:xfrm>
            <a:off x="0" y="3255963"/>
            <a:ext cx="9906000" cy="1943100"/>
          </a:xfrm>
          <a:prstGeom prst="rect">
            <a:avLst/>
          </a:prstGeom>
          <a:solidFill>
            <a:srgbClr val="E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6" name="矩形 5"/>
          <p:cNvSpPr/>
          <p:nvPr/>
        </p:nvSpPr>
        <p:spPr>
          <a:xfrm>
            <a:off x="1905147" y="3747581"/>
            <a:ext cx="7960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5400" b="1" u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防災預警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31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19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e\AppData\Local\LINE\Cache\tmp\14730611812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4539" y="1645475"/>
            <a:ext cx="7518292" cy="44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9219624" y="6373090"/>
            <a:ext cx="577850" cy="4572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DFC7D8F0-4A3E-41D4-8C2E-78E5F2BA7363}" type="slidenum">
              <a:rPr kumimoji="1" lang="en-US" altLang="zh-TW" b="1">
                <a:solidFill>
                  <a:schemeClr val="tx1"/>
                </a:solidFill>
                <a:cs typeface="Arial" pitchFamily="34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kumimoji="1" lang="en-US" altLang="zh-TW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915945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內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水淹水、外水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淹水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523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8997950" y="6355596"/>
            <a:ext cx="577850" cy="4572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DFC7D8F0-4A3E-41D4-8C2E-78E5F2BA7363}" type="slidenum">
              <a:rPr lang="en-US" altLang="zh-TW"/>
              <a:pPr/>
              <a:t>33</a:t>
            </a:fld>
            <a:endParaRPr lang="en-US" altLang="zh-TW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901261"/>
              </p:ext>
            </p:extLst>
          </p:nvPr>
        </p:nvGraphicFramePr>
        <p:xfrm>
          <a:off x="775857" y="1603865"/>
          <a:ext cx="8381999" cy="2209397"/>
        </p:xfrm>
        <a:graphic>
          <a:graphicData uri="http://schemas.openxmlformats.org/drawingml/2006/table">
            <a:tbl>
              <a:tblPr firstRow="1" bandRow="1"/>
              <a:tblGrid>
                <a:gridCol w="2240926"/>
                <a:gridCol w="3085483"/>
                <a:gridCol w="3055590"/>
              </a:tblGrid>
              <a:tr h="6376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5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200" b="1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警戒類別</a:t>
                      </a:r>
                      <a:endParaRPr lang="zh-TW" altLang="en-US" sz="22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4396" marR="84396" marT="45723" marB="457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buFont typeface="Wingdings" pitchFamily="2" charset="2"/>
                        <a:buNone/>
                        <a:defRPr/>
                      </a:pPr>
                      <a:r>
                        <a:rPr lang="zh-TW" altLang="en-US" sz="2200" b="1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發布二級警戒</a:t>
                      </a:r>
                      <a:endParaRPr lang="zh-TW" altLang="zh-TW" sz="2200" b="1" cap="none" spc="0" dirty="0" smtClean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4387" marR="84387" marT="45719" marB="4571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C9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buFont typeface="Wingdings" pitchFamily="2" charset="2"/>
                        <a:buNone/>
                        <a:defRPr/>
                      </a:pPr>
                      <a:r>
                        <a:rPr lang="zh-TW" altLang="en-US" sz="2200" b="1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發布一級警戒</a:t>
                      </a:r>
                      <a:endParaRPr lang="zh-TW" altLang="zh-TW" sz="2200" b="1" cap="none" spc="0" dirty="0" smtClean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4387" marR="84387" marT="45719" marB="4571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CD"/>
                    </a:solidFill>
                  </a:tcPr>
                </a:tc>
              </a:tr>
              <a:tr h="778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5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000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淹水警戒 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內水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</a:txBody>
                  <a:tcPr marL="84397" marR="84397" marT="45717" marB="4571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5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即時雨量 </a:t>
                      </a:r>
                      <a:r>
                        <a:rPr lang="en-US" altLang="zh-TW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&gt;</a:t>
                      </a: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二級警戒雨量值</a:t>
                      </a:r>
                      <a:endParaRPr lang="en-US" altLang="zh-TW" sz="1700" b="1" kern="700" baseline="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379" marR="84379" marT="45697" marB="456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即時雨量 </a:t>
                      </a:r>
                      <a:r>
                        <a:rPr lang="en-US" altLang="zh-TW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&gt;</a:t>
                      </a: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一級警戒雨量值</a:t>
                      </a:r>
                      <a:endParaRPr lang="en-US" altLang="zh-TW" sz="1700" b="1" kern="700" baseline="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379" marR="84379" marT="45697" marB="456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F3"/>
                    </a:solidFill>
                  </a:tcPr>
                </a:tc>
              </a:tr>
              <a:tr h="793532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0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水位警戒 </a:t>
                      </a:r>
                      <a:r>
                        <a:rPr lang="en-US" altLang="zh-TW" sz="16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外水</a:t>
                      </a:r>
                      <a:r>
                        <a:rPr lang="en-US" altLang="zh-TW" sz="16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  <a:p>
                      <a:pPr algn="ctr">
                        <a:lnSpc>
                          <a:spcPts val="2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4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4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分三級</a:t>
                      </a:r>
                      <a:r>
                        <a:rPr lang="en-US" altLang="zh-TW" sz="14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84397" marR="84397" marT="45717" marB="4571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觀測水位 </a:t>
                      </a:r>
                      <a:r>
                        <a:rPr lang="en-US" altLang="zh-TW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&gt;</a:t>
                      </a: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二級警戒水位</a:t>
                      </a:r>
                      <a:endParaRPr lang="en-US" altLang="zh-TW" sz="1700" b="1" kern="700" baseline="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379" marR="84379" marT="45697" marB="456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D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觀測水位 </a:t>
                      </a:r>
                      <a:r>
                        <a:rPr lang="en-US" altLang="zh-TW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&gt;</a:t>
                      </a: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一級警戒水位</a:t>
                      </a:r>
                      <a:endParaRPr lang="en-US" altLang="zh-TW" sz="1700" b="1" kern="700" baseline="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379" marR="84379" marT="45697" marB="456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EB"/>
                    </a:solidFill>
                  </a:tcPr>
                </a:tc>
              </a:tr>
            </a:tbl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762804" y="4824364"/>
            <a:ext cx="8708896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zh-TW" altLang="en-US" sz="1800" b="1" u="none" dirty="0" smtClean="0">
                <a:solidFill>
                  <a:srgbClr val="F20000"/>
                </a:solidFill>
                <a:latin typeface="微軟正黑體" pitchFamily="34" charset="-120"/>
                <a:ea typeface="微軟正黑體" pitchFamily="34" charset="-120"/>
              </a:rPr>
              <a:t>淹水警戒定義：</a:t>
            </a:r>
            <a:endParaRPr lang="en-US" altLang="zh-TW" sz="1800" b="1" u="none" dirty="0" smtClean="0">
              <a:solidFill>
                <a:srgbClr val="F2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100"/>
              </a:lnSpc>
            </a:pPr>
            <a:r>
              <a:rPr lang="zh-TW" altLang="en-US" sz="1400" b="1" u="none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zh-TW" altLang="en-US" sz="1400" b="1" u="none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級警戒：發布淹水警戒之鄉</a:t>
            </a:r>
            <a:r>
              <a:rPr lang="en-US" altLang="zh-TW" sz="1400" b="1" u="none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400" b="1" u="none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鎮、市、區</a:t>
            </a:r>
            <a:r>
              <a:rPr lang="en-US" altLang="zh-TW" sz="1400" b="1" u="none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400" b="1" u="none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如持續降雨，其易淹水村里或道路可能三小時內開始積淹水</a:t>
            </a:r>
            <a:endParaRPr lang="en-US" altLang="zh-TW" sz="1400" b="1" u="none" dirty="0" smtClean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100"/>
              </a:lnSpc>
            </a:pPr>
            <a:r>
              <a:rPr lang="zh-TW" altLang="en-US" sz="1400" b="1" u="none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zh-TW" altLang="en-US" sz="1400" b="1" u="none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級警戒：</a:t>
            </a:r>
            <a:r>
              <a:rPr lang="zh-TW" altLang="en-US" sz="1400" b="1" u="none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發布淹水警戒之鄉</a:t>
            </a:r>
            <a:r>
              <a:rPr lang="en-US" altLang="zh-TW" sz="1400" b="1" u="none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400" b="1" u="none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鎮、市、區</a:t>
            </a:r>
            <a:r>
              <a:rPr lang="en-US" altLang="zh-TW" sz="1400" b="1" u="none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400" b="1" u="none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如持續降雨，其易淹水村里或道路</a:t>
            </a:r>
            <a:r>
              <a:rPr lang="zh-TW" altLang="en-US" sz="1400" b="1" u="none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可能已開始</a:t>
            </a:r>
            <a:r>
              <a:rPr lang="zh-TW" altLang="en-US" sz="1400" b="1" u="none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積</a:t>
            </a:r>
            <a:r>
              <a:rPr lang="zh-TW" altLang="en-US" sz="1400" b="1" u="none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淹水</a:t>
            </a:r>
            <a:endParaRPr lang="en-US" altLang="zh-TW" sz="1400" b="1" u="none" dirty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396344"/>
              </p:ext>
            </p:extLst>
          </p:nvPr>
        </p:nvGraphicFramePr>
        <p:xfrm>
          <a:off x="753580" y="3949617"/>
          <a:ext cx="8381999" cy="707932"/>
        </p:xfrm>
        <a:graphic>
          <a:graphicData uri="http://schemas.openxmlformats.org/drawingml/2006/table">
            <a:tbl>
              <a:tblPr firstRow="1" bandRow="1"/>
              <a:tblGrid>
                <a:gridCol w="2240926"/>
                <a:gridCol w="6141073"/>
              </a:tblGrid>
              <a:tr h="707932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0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水庫洩洪警戒</a:t>
                      </a:r>
                      <a:endParaRPr lang="en-US" altLang="zh-TW" sz="2000" b="1" kern="1200" dirty="0" smtClean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84397" marR="84397" marT="45717" marB="4571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700" b="1" kern="700" baseline="0" dirty="0" smtClean="0">
                          <a:solidFill>
                            <a:srgbClr val="F2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預計</a:t>
                      </a: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洩洪</a:t>
                      </a:r>
                      <a:r>
                        <a:rPr lang="en-US" altLang="zh-TW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(19</a:t>
                      </a: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座一級水庫</a:t>
                      </a:r>
                      <a:r>
                        <a:rPr lang="en-US" altLang="zh-TW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小時前</a:t>
                      </a:r>
                      <a:r>
                        <a:rPr lang="en-US" altLang="zh-TW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一般水庫</a:t>
                      </a:r>
                      <a:r>
                        <a:rPr lang="en-US" altLang="zh-TW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小時前</a:t>
                      </a:r>
                      <a:r>
                        <a:rPr lang="en-US" altLang="zh-TW" sz="1700" b="1" kern="700" baseline="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</a:p>
                  </a:txBody>
                  <a:tcPr marL="84379" marR="84379" marT="45697" marB="456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5FF"/>
                    </a:solidFill>
                  </a:tcPr>
                </a:tc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0" y="756615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警戒訊息發布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3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 txBox="1">
            <a:spLocks/>
          </p:cNvSpPr>
          <p:nvPr/>
        </p:nvSpPr>
        <p:spPr bwMode="auto">
          <a:xfrm>
            <a:off x="9272701" y="6354788"/>
            <a:ext cx="438438" cy="365125"/>
          </a:xfrm>
          <a:prstGeom prst="rect">
            <a:avLst/>
          </a:prstGeom>
          <a:ln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fontAlgn="auto">
              <a:spcBef>
                <a:spcPts val="0"/>
              </a:spcBef>
              <a:spcAft>
                <a:spcPts val="0"/>
              </a:spcAft>
              <a:defRPr kumimoji="0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768402EF-4246-48EB-9CD6-43357805971E}" type="slidenum">
              <a:rPr lang="en-US" altLang="zh-TW"/>
              <a:pPr/>
              <a:t>34</a:t>
            </a:fld>
            <a:endParaRPr lang="en-US" altLang="zh-TW" dirty="0"/>
          </a:p>
        </p:txBody>
      </p:sp>
      <p:sp>
        <p:nvSpPr>
          <p:cNvPr id="4" name="文字方塊 3"/>
          <p:cNvSpPr txBox="1"/>
          <p:nvPr/>
        </p:nvSpPr>
        <p:spPr>
          <a:xfrm>
            <a:off x="0" y="755998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淹水警戒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內水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728866" y="1497061"/>
            <a:ext cx="8570712" cy="5022876"/>
            <a:chOff x="688802" y="1497061"/>
            <a:chExt cx="8099598" cy="502287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02" y="1497061"/>
              <a:ext cx="8099598" cy="5022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5" descr="a1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416" y="6159848"/>
              <a:ext cx="1095174" cy="280788"/>
            </a:xfrm>
            <a:prstGeom prst="rect">
              <a:avLst/>
            </a:prstGeom>
            <a:gradFill>
              <a:gsLst>
                <a:gs pos="0">
                  <a:schemeClr val="bg1">
                    <a:alpha val="46000"/>
                  </a:schemeClr>
                </a:gs>
                <a:gs pos="50000">
                  <a:srgbClr val="E1F7FF"/>
                </a:gs>
                <a:gs pos="100000">
                  <a:srgbClr val="CDF2FF"/>
                </a:gs>
              </a:gsLst>
              <a:lin ang="4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34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34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 txBox="1">
            <a:spLocks/>
          </p:cNvSpPr>
          <p:nvPr/>
        </p:nvSpPr>
        <p:spPr bwMode="auto">
          <a:xfrm>
            <a:off x="9272701" y="6354788"/>
            <a:ext cx="438438" cy="365125"/>
          </a:xfrm>
          <a:prstGeom prst="rect">
            <a:avLst/>
          </a:prstGeom>
          <a:ln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fontAlgn="auto">
              <a:spcBef>
                <a:spcPts val="0"/>
              </a:spcBef>
              <a:spcAft>
                <a:spcPts val="0"/>
              </a:spcAft>
              <a:defRPr kumimoji="0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768402EF-4246-48EB-9CD6-43357805971E}" type="slidenum">
              <a:rPr lang="en-US" altLang="zh-TW"/>
              <a:pPr/>
              <a:t>35</a:t>
            </a:fld>
            <a:endParaRPr lang="en-US" altLang="zh-TW" dirty="0"/>
          </a:p>
        </p:txBody>
      </p:sp>
      <p:sp>
        <p:nvSpPr>
          <p:cNvPr id="4" name="文字方塊 3"/>
          <p:cNvSpPr txBox="1"/>
          <p:nvPr/>
        </p:nvSpPr>
        <p:spPr>
          <a:xfrm>
            <a:off x="0" y="755998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水位警戒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外水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7" y="1425036"/>
            <a:ext cx="8651016" cy="528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35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995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 txBox="1">
            <a:spLocks/>
          </p:cNvSpPr>
          <p:nvPr/>
        </p:nvSpPr>
        <p:spPr bwMode="auto">
          <a:xfrm>
            <a:off x="9272701" y="6354788"/>
            <a:ext cx="438438" cy="365125"/>
          </a:xfrm>
          <a:prstGeom prst="rect">
            <a:avLst/>
          </a:prstGeom>
          <a:ln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fontAlgn="auto">
              <a:spcBef>
                <a:spcPts val="0"/>
              </a:spcBef>
              <a:spcAft>
                <a:spcPts val="0"/>
              </a:spcAft>
              <a:defRPr kumimoji="0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768402EF-4246-48EB-9CD6-43357805971E}" type="slidenum">
              <a:rPr lang="en-US" altLang="zh-TW"/>
              <a:pPr/>
              <a:t>36</a:t>
            </a:fld>
            <a:endParaRPr lang="en-US" altLang="zh-TW" dirty="0"/>
          </a:p>
        </p:txBody>
      </p:sp>
      <p:sp>
        <p:nvSpPr>
          <p:cNvPr id="4" name="文字方塊 3"/>
          <p:cNvSpPr txBox="1"/>
          <p:nvPr/>
        </p:nvSpPr>
        <p:spPr>
          <a:xfrm>
            <a:off x="0" y="755998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水庫放流警戒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32" y="1453211"/>
            <a:ext cx="8224652" cy="528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36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8871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591" y="549702"/>
            <a:ext cx="9904411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多元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災情，防災避災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工具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14" y="1477426"/>
            <a:ext cx="5960331" cy="524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427343" y="2026975"/>
            <a:ext cx="553998" cy="436592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提供即時水情急災害預警資訊</a:t>
            </a:r>
            <a:endParaRPr lang="zh-TW" alt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8997951" y="6324600"/>
            <a:ext cx="57785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37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24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594486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防災</a:t>
            </a:r>
            <a:r>
              <a:rPr lang="zh-TW" altLang="en-US" dirty="0" smtClean="0"/>
              <a:t>資訊服務網</a:t>
            </a:r>
            <a:endParaRPr lang="zh-TW" alt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412776"/>
            <a:ext cx="9906132" cy="44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4252" y="3033809"/>
            <a:ext cx="438031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826" y="3033808"/>
            <a:ext cx="5095522" cy="341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20150918開始\04、年度\106\02長官與同仁\主任\1060928水災及旱災災害管理-新竹\參考\防災資訊服務網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58" y="2132856"/>
            <a:ext cx="5865991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38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237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594486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防汛抗旱粉絲團</a:t>
            </a:r>
            <a:endParaRPr lang="zh-TW" alt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210" y="1628800"/>
            <a:ext cx="8610188" cy="436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39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324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92882" y="5111840"/>
            <a:ext cx="3513137" cy="404813"/>
          </a:xfrm>
          <a:prstGeom prst="rect">
            <a:avLst/>
          </a:prstGeom>
          <a:solidFill>
            <a:srgbClr val="0EA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5" name="矩形 4"/>
          <p:cNvSpPr/>
          <p:nvPr/>
        </p:nvSpPr>
        <p:spPr>
          <a:xfrm>
            <a:off x="0" y="3255963"/>
            <a:ext cx="9906000" cy="1943100"/>
          </a:xfrm>
          <a:prstGeom prst="rect">
            <a:avLst/>
          </a:prstGeom>
          <a:solidFill>
            <a:srgbClr val="E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6" name="矩形 5"/>
          <p:cNvSpPr/>
          <p:nvPr/>
        </p:nvSpPr>
        <p:spPr>
          <a:xfrm>
            <a:off x="1905147" y="3747581"/>
            <a:ext cx="7960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TW" sz="5400" b="1" u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106</a:t>
            </a:r>
            <a:r>
              <a:rPr lang="zh-TW" altLang="en-US" sz="5400" b="1" u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年台灣重大災例</a:t>
            </a:r>
            <a:endParaRPr lang="zh-TW" altLang="en-US" sz="5400" b="1" u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808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755998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行動水情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7" y="1474380"/>
            <a:ext cx="9007733" cy="490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40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375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 descr="C:\Users\0901090\AppData\Local\Microsoft\Windows\Temporary Internet Files\Content.IE5\Q063Z7AQ\MC90044558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27" y="1613600"/>
            <a:ext cx="698156" cy="62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2" descr="school_clipart_free_2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942" y="1772841"/>
            <a:ext cx="929382" cy="67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0" y="755998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淹水警戒市話廣播服務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字方塊 2"/>
          <p:cNvSpPr txBox="1">
            <a:spLocks noChangeArrowheads="1"/>
          </p:cNvSpPr>
          <p:nvPr/>
        </p:nvSpPr>
        <p:spPr bwMode="auto">
          <a:xfrm>
            <a:off x="7378703" y="1504330"/>
            <a:ext cx="2449513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defTabSz="457200">
              <a:lnSpc>
                <a:spcPct val="90000"/>
              </a:lnSpc>
              <a:buFont typeface="Arial" charset="0"/>
              <a:buChar char="•"/>
            </a:pPr>
            <a:r>
              <a:rPr lang="zh-TW" altLang="en-US" sz="1800" b="1" u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防災資訊服務網</a:t>
            </a:r>
            <a:endParaRPr lang="en-US" altLang="zh-TW" sz="1800" b="1" u="none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defTabSz="457200">
              <a:lnSpc>
                <a:spcPct val="90000"/>
              </a:lnSpc>
            </a:pPr>
            <a:r>
              <a:rPr lang="en-US" altLang="zh-TW" sz="1800" b="1" u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altLang="zh-TW" sz="1800" b="1" u="none" dirty="0">
                <a:solidFill>
                  <a:srgbClr val="B30DB3"/>
                </a:solidFill>
                <a:latin typeface="微軟正黑體" pitchFamily="34" charset="-120"/>
                <a:ea typeface="微軟正黑體" pitchFamily="34" charset="-120"/>
              </a:rPr>
              <a:t>0800-079-579</a:t>
            </a:r>
          </a:p>
          <a:p>
            <a:pPr marL="285750" indent="-285750" defTabSz="457200">
              <a:lnSpc>
                <a:spcPct val="90000"/>
              </a:lnSpc>
            </a:pPr>
            <a:r>
              <a:rPr lang="en-US" altLang="zh-TW" sz="1800" b="1" u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altLang="zh-TW" sz="1400" b="1" u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400" b="1" u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你去救、我去救</a:t>
            </a:r>
            <a:r>
              <a:rPr lang="en-US" altLang="zh-TW" sz="1400" b="1" u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30" y="1528915"/>
            <a:ext cx="9012326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3" descr="MC900359033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73" y="3907574"/>
            <a:ext cx="785870" cy="71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4" descr="ROC Ministry of National Defense Seal.sv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6" y="2740843"/>
            <a:ext cx="944874" cy="68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5" descr="ANd9GcQQIDC3c9UdWsvd_crKXc3VL8IEGi_9IV8qpQDHIHTJSnuuMu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>
            <a:fillRect/>
          </a:stretch>
        </p:blipFill>
        <p:spPr bwMode="auto">
          <a:xfrm>
            <a:off x="7619884" y="2740818"/>
            <a:ext cx="680071" cy="61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" descr="C:\Program Files (x86)\Microsoft Office\MEDIA\CAGCAT10\j0293238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65" y="3789040"/>
            <a:ext cx="825343" cy="6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41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26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THL PLAN\106 防災計畫宣導\1496743539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785" y="1387122"/>
            <a:ext cx="8580953" cy="17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766299" y="1048567"/>
            <a:ext cx="2031325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16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斗南雨量站累積雨量</a:t>
            </a:r>
            <a:endParaRPr lang="zh-TW" altLang="en-US" sz="1600" b="1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4169888" y="2008696"/>
            <a:ext cx="0" cy="540673"/>
          </a:xfrm>
          <a:prstGeom prst="straightConnector1">
            <a:avLst/>
          </a:prstGeom>
          <a:noFill/>
          <a:ln w="3175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triangle" w="lg" len="lg"/>
          </a:ln>
          <a:effectLst/>
        </p:spPr>
      </p:cxnSp>
      <p:sp>
        <p:nvSpPr>
          <p:cNvPr id="15" name="文字方塊 14"/>
          <p:cNvSpPr txBox="1"/>
          <p:nvPr/>
        </p:nvSpPr>
        <p:spPr>
          <a:xfrm>
            <a:off x="4290155" y="2296763"/>
            <a:ext cx="1444814" cy="461665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斗南安養院</a:t>
            </a:r>
            <a:r>
              <a:rPr kumimoji="0" lang="en-US" altLang="zh-TW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點多分開始淹水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2639341" y="369543"/>
            <a:ext cx="3239644" cy="1174699"/>
            <a:chOff x="3851920" y="1916832"/>
            <a:chExt cx="3193697" cy="1537430"/>
          </a:xfrm>
        </p:grpSpPr>
        <p:pic>
          <p:nvPicPr>
            <p:cNvPr id="18" name="Picture 5" descr="F:\lee\ppt_templete\center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22226" y="1997082"/>
              <a:ext cx="505757" cy="59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字方塊 18"/>
            <p:cNvSpPr txBox="1"/>
            <p:nvPr/>
          </p:nvSpPr>
          <p:spPr>
            <a:xfrm>
              <a:off x="4427983" y="1997082"/>
              <a:ext cx="2475661" cy="1369566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am2:27:13</a:t>
              </a:r>
              <a:r>
                <a:rPr kumimoji="0" lang="zh-TW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接收水利署淹水警戒</a:t>
              </a:r>
              <a:r>
                <a:rPr kumimoji="0" lang="en-US" altLang="zh-TW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語音廣播訊息</a:t>
              </a:r>
              <a:endParaRPr kumimoji="0" lang="en-US" altLang="zh-TW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雲林縣斗南鎮淹水一級警戒</a:t>
              </a:r>
              <a:r>
                <a:rPr kumimoji="0" lang="en-US" altLang="zh-TW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斗南站</a:t>
              </a:r>
              <a:r>
                <a:rPr kumimoji="0" lang="en-US" altLang="zh-TW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6</a:t>
              </a:r>
              <a:r>
                <a:rPr kumimoji="0" lang="zh-TW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小時雨量</a:t>
              </a:r>
              <a:r>
                <a:rPr kumimoji="0" lang="en-US" altLang="zh-TW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176mm),</a:t>
              </a:r>
              <a:r>
                <a:rPr kumimoji="0" lang="zh-TW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如持續降雨轄內易淹水村里及道路可能已經開始積淹水</a:t>
              </a: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3851920" y="1916832"/>
              <a:ext cx="3193697" cy="1537430"/>
            </a:xfrm>
            <a:prstGeom prst="roundRect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</p:grpSp>
      <p:cxnSp>
        <p:nvCxnSpPr>
          <p:cNvPr id="36" name="直線單箭頭接點 35"/>
          <p:cNvCxnSpPr/>
          <p:nvPr/>
        </p:nvCxnSpPr>
        <p:spPr>
          <a:xfrm flipV="1">
            <a:off x="3871459" y="1544239"/>
            <a:ext cx="0" cy="777014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ysDot"/>
            <a:headEnd type="triangle" w="lg" len="lg"/>
            <a:tailEnd type="none" w="med" len="med"/>
          </a:ln>
          <a:effectLst/>
        </p:spPr>
      </p:cxnSp>
      <p:pic>
        <p:nvPicPr>
          <p:cNvPr id="32" name="Picture 2" descr="警消撤離斗南恩惠安養院內的長者。 圖／雲林縣消防局提供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96" y="3357727"/>
            <a:ext cx="4729488" cy="31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字方塊 6"/>
          <p:cNvSpPr txBox="1">
            <a:spLocks noChangeArrowheads="1"/>
          </p:cNvSpPr>
          <p:nvPr/>
        </p:nvSpPr>
        <p:spPr bwMode="auto">
          <a:xfrm>
            <a:off x="6153727" y="3621357"/>
            <a:ext cx="264389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just" eaLnBrk="1" hangingPunct="1">
              <a:lnSpc>
                <a:spcPct val="100000"/>
              </a:lnSpc>
              <a:buClrTx/>
              <a:buFont typeface="Wingdings" pitchFamily="2" charset="2"/>
              <a:buNone/>
              <a:defRPr sz="1600" b="1" u="none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  <a:defRPr sz="2600" b="1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Ø"/>
              <a:defRPr b="1"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FF"/>
              </a:buClr>
              <a:buFont typeface="Wingdings" pitchFamily="2" charset="2"/>
              <a:buChar char="ü"/>
              <a:defRPr sz="2000" b="1"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lang="en-US" altLang="zh-TW" dirty="0" smtClean="0"/>
              <a:t>106/06/03</a:t>
            </a:r>
            <a:r>
              <a:rPr lang="zh-TW" altLang="en-US" dirty="0" smtClean="0"/>
              <a:t>斗南</a:t>
            </a:r>
            <a:r>
              <a:rPr lang="zh-TW" altLang="en-US" dirty="0"/>
              <a:t>恩惠安養院清晨</a:t>
            </a:r>
            <a:r>
              <a:rPr lang="en-US" altLang="zh-TW" dirty="0"/>
              <a:t>4</a:t>
            </a:r>
            <a:r>
              <a:rPr lang="zh-TW" altLang="en-US" dirty="0" smtClean="0"/>
              <a:t>點多開始</a:t>
            </a:r>
            <a:r>
              <a:rPr lang="zh-TW" altLang="en-US" dirty="0"/>
              <a:t>淹水，一度水淹</a:t>
            </a:r>
            <a:r>
              <a:rPr lang="en-US" altLang="zh-TW" dirty="0"/>
              <a:t>50</a:t>
            </a:r>
            <a:r>
              <a:rPr lang="zh-TW" altLang="en-US" dirty="0"/>
              <a:t>公分高，消防局緊急撤離</a:t>
            </a:r>
            <a:r>
              <a:rPr lang="en-US" altLang="zh-TW" dirty="0"/>
              <a:t>58</a:t>
            </a:r>
            <a:r>
              <a:rPr lang="zh-TW" altLang="en-US" dirty="0"/>
              <a:t>名老人（</a:t>
            </a:r>
            <a:r>
              <a:rPr lang="zh-TW" altLang="en-US" dirty="0" smtClean="0"/>
              <a:t>聯合晚報）</a:t>
            </a: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42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822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1" y="586154"/>
            <a:ext cx="9144000" cy="627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2" y="539262"/>
            <a:ext cx="4572000" cy="631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26661" y="490281"/>
            <a:ext cx="4926341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水情通報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7496" y="4816337"/>
            <a:ext cx="2029504" cy="1754326"/>
          </a:xfrm>
          <a:prstGeom prst="rect">
            <a:avLst/>
          </a:prstGeom>
          <a:solidFill>
            <a:srgbClr val="F0F0F0">
              <a:alpha val="88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zh-TW" altLang="en-US" b="1" u="none" dirty="0">
                <a:solidFill>
                  <a:srgbClr val="B30DB3"/>
                </a:solidFill>
                <a:latin typeface="微軟正黑體" pitchFamily="34" charset="-120"/>
                <a:ea typeface="微軟正黑體" pitchFamily="34" charset="-120"/>
              </a:rPr>
              <a:t>影像辨自動化淹智慧水</a:t>
            </a:r>
            <a:r>
              <a:rPr lang="zh-TW" altLang="en-US" b="1" u="none" dirty="0" smtClean="0">
                <a:solidFill>
                  <a:srgbClr val="B30DB3"/>
                </a:solidFill>
                <a:latin typeface="微軟正黑體" pitchFamily="34" charset="-120"/>
                <a:ea typeface="微軟正黑體" pitchFamily="34" charset="-120"/>
              </a:rPr>
              <a:t>尺</a:t>
            </a:r>
            <a:endParaRPr lang="en-US" altLang="zh-TW" b="1" u="none" dirty="0" smtClean="0">
              <a:solidFill>
                <a:srgbClr val="B30DB3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u="none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運用</a:t>
            </a:r>
            <a:r>
              <a:rPr lang="zh-TW" altLang="en-US" sz="2000" b="1" u="none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群眾外包概念建構全民防災的新模式</a:t>
            </a:r>
            <a:endParaRPr lang="zh-TW" altLang="en-US" sz="2000" b="1" u="none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43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119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4320068" y="-12340"/>
            <a:ext cx="5585933" cy="6874995"/>
            <a:chOff x="3987754" y="-12341"/>
            <a:chExt cx="5156246" cy="6874995"/>
          </a:xfrm>
        </p:grpSpPr>
        <p:pic>
          <p:nvPicPr>
            <p:cNvPr id="1027" name="Picture 3" descr="\\192.168.100.196\防災中心分享系統\張怡蕙\淹水感測\PB19089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754" y="-12341"/>
              <a:ext cx="5156246" cy="6874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7308304" y="5373216"/>
              <a:ext cx="12241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altLang="zh-TW" sz="6000" b="1" u="none" dirty="0" smtClean="0">
                  <a:ln w="11430"/>
                  <a:solidFill>
                    <a:srgbClr val="D1630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  <a:endParaRPr lang="zh-TW" altLang="en-US" sz="6000" b="1" u="none" dirty="0">
                <a:ln w="11430"/>
                <a:solidFill>
                  <a:srgbClr val="D1630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7308304" y="3284984"/>
              <a:ext cx="12241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altLang="zh-TW" sz="6000" b="1" u="none" dirty="0" smtClean="0">
                  <a:ln w="11430"/>
                  <a:solidFill>
                    <a:srgbClr val="D1630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30</a:t>
              </a:r>
              <a:endParaRPr lang="zh-TW" altLang="en-US" sz="6000" b="1" u="none" dirty="0">
                <a:ln w="11430"/>
                <a:solidFill>
                  <a:srgbClr val="D1630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7322256" y="1226342"/>
              <a:ext cx="12241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altLang="zh-TW" sz="6000" b="1" u="none" dirty="0">
                  <a:ln w="11430"/>
                  <a:solidFill>
                    <a:srgbClr val="D1630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  <a:r>
                <a:rPr lang="en-US" altLang="zh-TW" sz="6000" b="1" u="none" dirty="0" smtClean="0">
                  <a:ln w="11430"/>
                  <a:solidFill>
                    <a:srgbClr val="D1630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0</a:t>
              </a:r>
              <a:endParaRPr lang="zh-TW" altLang="en-US" sz="6000" b="1" u="none" dirty="0">
                <a:ln w="11430"/>
                <a:solidFill>
                  <a:srgbClr val="D1630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1029" name="Picture 5" descr="C:\Users\a68t530\Desktop\新店區安和路二段141號前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" y="-9760"/>
            <a:ext cx="5173134" cy="687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" y="330681"/>
            <a:ext cx="9905998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自動化</a:t>
            </a:r>
            <a:r>
              <a:rPr lang="zh-TW" altLang="en-US" dirty="0">
                <a:sym typeface="Wingdings 2"/>
              </a:rPr>
              <a:t>淹水感測技術      中華電信交接箱</a:t>
            </a:r>
            <a:r>
              <a:rPr lang="en-US" altLang="zh-TW" dirty="0">
                <a:sym typeface="Wingdings 2"/>
              </a:rPr>
              <a:t>+</a:t>
            </a:r>
            <a:r>
              <a:rPr lang="zh-TW" altLang="en-US" dirty="0">
                <a:sym typeface="Wingdings 2"/>
              </a:rPr>
              <a:t>淹水感測器</a:t>
            </a:r>
            <a:endParaRPr lang="en-US" altLang="zh-TW" dirty="0"/>
          </a:p>
        </p:txBody>
      </p:sp>
      <p:grpSp>
        <p:nvGrpSpPr>
          <p:cNvPr id="18" name="群組 10"/>
          <p:cNvGrpSpPr>
            <a:grpSpLocks/>
          </p:cNvGrpSpPr>
          <p:nvPr/>
        </p:nvGrpSpPr>
        <p:grpSpPr bwMode="auto">
          <a:xfrm>
            <a:off x="2771395" y="3476146"/>
            <a:ext cx="274434" cy="501312"/>
            <a:chOff x="4644365" y="2065577"/>
            <a:chExt cx="361913" cy="594620"/>
          </a:xfrm>
        </p:grpSpPr>
        <p:sp>
          <p:nvSpPr>
            <p:cNvPr id="19" name="文字方塊 108"/>
            <p:cNvSpPr txBox="1">
              <a:spLocks noChangeArrowheads="1"/>
            </p:cNvSpPr>
            <p:nvPr/>
          </p:nvSpPr>
          <p:spPr bwMode="auto">
            <a:xfrm>
              <a:off x="4644365" y="2295134"/>
              <a:ext cx="361913" cy="365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1400" b="1" u="none" dirty="0">
                  <a:solidFill>
                    <a:srgbClr val="FFFFFF"/>
                  </a:solidFill>
                  <a:latin typeface="Calibri" pitchFamily="34" charset="0"/>
                  <a:ea typeface="微軟正黑體" pitchFamily="34" charset="-120"/>
                  <a:cs typeface="華康細圓體"/>
                </a:rPr>
                <a:t>+</a:t>
              </a:r>
            </a:p>
          </p:txBody>
        </p:sp>
        <p:sp>
          <p:nvSpPr>
            <p:cNvPr id="20" name="文字方塊 108"/>
            <p:cNvSpPr txBox="1">
              <a:spLocks noChangeArrowheads="1"/>
            </p:cNvSpPr>
            <p:nvPr/>
          </p:nvSpPr>
          <p:spPr bwMode="auto">
            <a:xfrm>
              <a:off x="4644365" y="2065577"/>
              <a:ext cx="361913" cy="365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1400" b="1" u="none">
                  <a:solidFill>
                    <a:srgbClr val="FFFFFF"/>
                  </a:solidFill>
                  <a:latin typeface="Calibri" pitchFamily="34" charset="0"/>
                  <a:ea typeface="華康細圓體"/>
                  <a:cs typeface="華康細圓體"/>
                </a:rPr>
                <a:t>+</a:t>
              </a:r>
            </a:p>
          </p:txBody>
        </p:sp>
      </p:grpSp>
      <p:sp>
        <p:nvSpPr>
          <p:cNvPr id="15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8997950" y="6355596"/>
            <a:ext cx="577850" cy="457200"/>
          </a:xfrm>
        </p:spPr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>
                <a:solidFill>
                  <a:schemeClr val="bg1"/>
                </a:solidFill>
              </a:rPr>
              <a:pPr>
                <a:defRPr/>
              </a:pPr>
              <a:t>44</a:t>
            </a:fld>
            <a:endParaRPr lang="en-US" altLang="zh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392865" y="5111762"/>
            <a:ext cx="3513137" cy="4048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10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8997950" y="6355596"/>
            <a:ext cx="577850" cy="457200"/>
          </a:xfrm>
        </p:spPr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>
                <a:solidFill>
                  <a:schemeClr val="bg2">
                    <a:lumMod val="75000"/>
                  </a:schemeClr>
                </a:solidFill>
              </a:rPr>
              <a:pPr>
                <a:defRPr/>
              </a:pPr>
              <a:t>45</a:t>
            </a:fld>
            <a:endParaRPr lang="en-US" altLang="zh-TW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255963"/>
            <a:ext cx="9906000" cy="1943100"/>
          </a:xfrm>
          <a:prstGeom prst="rect">
            <a:avLst/>
          </a:prstGeom>
          <a:solidFill>
            <a:srgbClr val="E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 altLang="en-US" sz="2000" b="1" u="none"/>
          </a:p>
        </p:txBody>
      </p:sp>
      <p:sp>
        <p:nvSpPr>
          <p:cNvPr id="12" name="矩形 11"/>
          <p:cNvSpPr/>
          <p:nvPr/>
        </p:nvSpPr>
        <p:spPr>
          <a:xfrm>
            <a:off x="6925697" y="3672914"/>
            <a:ext cx="2980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5400" b="1" u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全民防災</a:t>
            </a:r>
            <a:endParaRPr lang="en-US" altLang="zh-TW" sz="5400" b="1" u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489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5577072" y="5517232"/>
            <a:ext cx="3315758" cy="674688"/>
          </a:xfrm>
          <a:prstGeom prst="ellipse">
            <a:avLst/>
          </a:prstGeom>
          <a:gradFill rotWithShape="1">
            <a:gsLst>
              <a:gs pos="0">
                <a:srgbClr val="000000">
                  <a:alpha val="38000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1110770" y="5517232"/>
            <a:ext cx="3315758" cy="674688"/>
          </a:xfrm>
          <a:prstGeom prst="ellipse">
            <a:avLst/>
          </a:prstGeom>
          <a:gradFill rotWithShape="1">
            <a:gsLst>
              <a:gs pos="0">
                <a:srgbClr val="000000">
                  <a:alpha val="38000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796048" y="4145637"/>
            <a:ext cx="4210050" cy="1255713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50000">
                <a:srgbClr val="00CCFF">
                  <a:gamma/>
                  <a:shade val="36078"/>
                  <a:invGamma/>
                </a:srgbClr>
              </a:gs>
              <a:gs pos="100000">
                <a:srgbClr val="00CCFF"/>
              </a:gs>
            </a:gsLst>
            <a:lin ang="2700000" scaled="1"/>
          </a:gradFill>
          <a:ln>
            <a:noFill/>
          </a:ln>
          <a:effectLst/>
          <a:scene3d>
            <a:camera prst="legacyPerspectiveBottom"/>
            <a:lightRig rig="legacyFlat3" dir="t"/>
          </a:scene3d>
          <a:sp3d extrusionH="1878000" prstMaterial="legacyMatte">
            <a:bevelT w="13500" h="13500" prst="angle"/>
            <a:bevelB w="13500" h="13500" prst="angle"/>
            <a:extrusionClr>
              <a:srgbClr val="00CCFF"/>
            </a:extrusionClr>
            <a:contourClr>
              <a:srgbClr val="00CCFF"/>
            </a:contourClr>
          </a:sp3d>
          <a:extLst>
            <a:ext uri="{91240B29-F687-4F45-9708-019B960494DF}">
              <a14:hiddenLine xmlns:a14="http://schemas.microsoft.com/office/drawing/2010/main" w="28575">
                <a:noFill/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5006099" y="4031332"/>
            <a:ext cx="4258204" cy="13716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50000">
                <a:srgbClr val="CC3300">
                  <a:gamma/>
                  <a:shade val="36078"/>
                  <a:invGamma/>
                </a:srgbClr>
              </a:gs>
              <a:gs pos="100000">
                <a:srgbClr val="CC3300"/>
              </a:gs>
            </a:gsLst>
            <a:lin ang="2700000" scaled="1"/>
          </a:gradFill>
          <a:ln w="28575">
            <a:prstDash val="sysDot"/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1878000" prstMaterial="legacyMatte">
            <a:bevelT w="13500" h="13500" prst="angle"/>
            <a:bevelB w="13500" h="13500" prst="angle"/>
            <a:extrusionClr>
              <a:srgbClr val="CC3300"/>
            </a:extrusionClr>
            <a:contourClr>
              <a:srgbClr val="CC33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latinLnBrk="1"/>
            <a:endParaRPr lang="zh-TW" altLang="zh-TW" sz="1400" b="1">
              <a:latin typeface="GulimChe" panose="020B0609000101010101" pitchFamily="49" charset="-127"/>
              <a:ea typeface="標楷體" panose="03000509000000000000" pitchFamily="65" charset="-120"/>
            </a:endParaRPr>
          </a:p>
        </p:txBody>
      </p:sp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2085894" y="4531400"/>
            <a:ext cx="1609725" cy="4460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FadeUp">
              <a:avLst>
                <a:gd name="adj" fmla="val 8972"/>
              </a:avLst>
            </a:prstTxWarp>
          </a:bodyPr>
          <a:lstStyle/>
          <a:p>
            <a:pPr algn="ctr"/>
            <a:r>
              <a:rPr lang="zh-TW" altLang="en-US" sz="4800" kern="1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華康中黑體" panose="02010609000101010101" pitchFamily="49" charset="-120"/>
                <a:cs typeface="Times New Roman" panose="02020603050405020304" pitchFamily="18" charset="0"/>
              </a:rPr>
              <a:t>公助</a:t>
            </a:r>
          </a:p>
        </p:txBody>
      </p:sp>
      <p:sp>
        <p:nvSpPr>
          <p:cNvPr id="9" name="WordArt 10"/>
          <p:cNvSpPr>
            <a:spLocks noChangeArrowheads="1" noChangeShapeType="1" noTextEdit="1"/>
          </p:cNvSpPr>
          <p:nvPr/>
        </p:nvSpPr>
        <p:spPr bwMode="auto">
          <a:xfrm>
            <a:off x="6385375" y="4544098"/>
            <a:ext cx="1609725" cy="4460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FadeUp">
              <a:avLst>
                <a:gd name="adj" fmla="val 8972"/>
              </a:avLst>
            </a:prstTxWarp>
          </a:bodyPr>
          <a:lstStyle/>
          <a:p>
            <a:pPr algn="ctr"/>
            <a:r>
              <a:rPr lang="zh-TW" altLang="en-US" sz="4800" kern="1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華康中黑體" panose="02010609000101010101" pitchFamily="49" charset="-120"/>
                <a:cs typeface="Times New Roman" panose="02020603050405020304" pitchFamily="18" charset="0"/>
              </a:rPr>
              <a:t>互助</a:t>
            </a: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 rot="468918">
            <a:off x="787449" y="4050382"/>
            <a:ext cx="5035550" cy="1143000"/>
          </a:xfrm>
          <a:prstGeom prst="ellips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3358542" y="2237461"/>
            <a:ext cx="3277923" cy="3025775"/>
          </a:xfrm>
          <a:prstGeom prst="ellipse">
            <a:avLst/>
          </a:prstGeom>
          <a:gradFill rotWithShape="1">
            <a:gsLst>
              <a:gs pos="0">
                <a:srgbClr val="C68DFF">
                  <a:alpha val="30000"/>
                </a:srgbClr>
              </a:gs>
              <a:gs pos="100000">
                <a:srgbClr val="C68DFF">
                  <a:gamma/>
                  <a:shade val="46275"/>
                  <a:invGamma/>
                  <a:alpha val="60001"/>
                </a:srgbClr>
              </a:gs>
            </a:gsLst>
            <a:lin ang="5400000" scaled="1"/>
          </a:gradFill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 rot="10122088">
            <a:off x="4103208" y="3923382"/>
            <a:ext cx="5553208" cy="1143000"/>
          </a:xfrm>
          <a:prstGeom prst="ellips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" name="WordArt 23"/>
          <p:cNvSpPr>
            <a:spLocks noChangeArrowheads="1" noChangeShapeType="1" noTextEdit="1"/>
          </p:cNvSpPr>
          <p:nvPr/>
        </p:nvSpPr>
        <p:spPr bwMode="auto">
          <a:xfrm>
            <a:off x="4103207" y="3159800"/>
            <a:ext cx="1804062" cy="7635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Down">
              <a:avLst>
                <a:gd name="adj" fmla="val 19542"/>
              </a:avLst>
            </a:prstTxWarp>
          </a:bodyPr>
          <a:lstStyle/>
          <a:p>
            <a:pPr algn="ctr"/>
            <a:r>
              <a:rPr lang="zh-TW" altLang="en-US" sz="4800" b="1" kern="1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華康中黑體" panose="02010609000101010101" pitchFamily="49" charset="-120"/>
                <a:cs typeface="Times New Roman" panose="02020603050405020304" pitchFamily="18" charset="0"/>
              </a:rPr>
              <a:t>自助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202558" y="504758"/>
            <a:ext cx="7316603" cy="769441"/>
          </a:xfrm>
          <a:prstGeom prst="rect">
            <a:avLst/>
          </a:prstGeom>
          <a:gradFill flip="none" rotWithShape="1">
            <a:gsLst>
              <a:gs pos="0">
                <a:srgbClr val="0036A2">
                  <a:alpha val="85000"/>
                </a:srgbClr>
              </a:gs>
              <a:gs pos="50000">
                <a:schemeClr val="accent5">
                  <a:lumMod val="50000"/>
                </a:schemeClr>
              </a:gs>
              <a:gs pos="100000">
                <a:schemeClr val="tx2">
                  <a:lumMod val="40000"/>
                  <a:lumOff val="60000"/>
                  <a:alpha val="51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ea typeface="微軟正黑體" panose="020B0604030504040204" pitchFamily="34" charset="-120"/>
                <a:cs typeface="新細明體" pitchFamily="18" charset="-120"/>
              </a:rPr>
              <a:t>   全民</a:t>
            </a:r>
            <a:r>
              <a:rPr lang="zh-TW" altLang="en-US" sz="4400" b="1" dirty="0">
                <a:solidFill>
                  <a:schemeClr val="bg1"/>
                </a:solidFill>
                <a:ea typeface="微軟正黑體" panose="020B0604030504040204" pitchFamily="34" charset="-120"/>
                <a:cs typeface="新細明體" pitchFamily="18" charset="-120"/>
              </a:rPr>
              <a:t>防災</a:t>
            </a:r>
            <a:endParaRPr lang="zh-TW" altLang="zh-TW" sz="4400" b="1" dirty="0">
              <a:solidFill>
                <a:schemeClr val="bg1"/>
              </a:solidFill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71188" y="311213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20548" y="127419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7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19162" y="307992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2557" y="1484789"/>
            <a:ext cx="422397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 smtClean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日本災害</a:t>
            </a:r>
            <a:r>
              <a:rPr lang="zh-TW" altLang="en-US" sz="2800" b="1" dirty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經驗學習，</a:t>
            </a:r>
            <a:r>
              <a:rPr lang="en-US" altLang="zh-TW" sz="2800" b="1" dirty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『</a:t>
            </a:r>
            <a:r>
              <a:rPr lang="zh-TW" altLang="en-US" sz="2800" b="1" dirty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自助、互助、公助</a:t>
            </a:r>
            <a:r>
              <a:rPr lang="en-US" altLang="zh-TW" sz="2800" b="1" dirty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』</a:t>
            </a:r>
            <a:r>
              <a:rPr lang="zh-TW" altLang="en-US" sz="2800" b="1" dirty="0">
                <a:solidFill>
                  <a:srgbClr val="000000"/>
                </a:solidFill>
                <a:ea typeface="微軟正黑體" panose="020B0604030504040204" pitchFamily="34" charset="-120"/>
                <a:cs typeface="新細明體" pitchFamily="18" charset="-120"/>
              </a:rPr>
              <a:t>的比例為</a:t>
            </a:r>
            <a:r>
              <a:rPr lang="en-US" altLang="zh-TW" sz="2800" b="1" dirty="0">
                <a:solidFill>
                  <a:srgbClr val="FF0000"/>
                </a:solidFill>
                <a:ea typeface="微軟正黑體" panose="020B0604030504040204" pitchFamily="34" charset="-120"/>
                <a:cs typeface="新細明體" pitchFamily="18" charset="-120"/>
              </a:rPr>
              <a:t>7:2:1</a:t>
            </a: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46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68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1452" y="1638320"/>
            <a:ext cx="7921104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300"/>
              </a:lnSpc>
              <a:spcBef>
                <a:spcPts val="2400"/>
              </a:spcBef>
              <a:spcAft>
                <a:spcPts val="0"/>
              </a:spcAft>
              <a:buSzPct val="80000"/>
              <a:buFont typeface="Wingdings" pitchFamily="2" charset="2"/>
              <a:buChar char="l"/>
            </a:pPr>
            <a:r>
              <a:rPr kumimoji="0" lang="en-US" altLang="zh-TW" sz="3600" b="1" u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1,578</a:t>
            </a:r>
            <a:r>
              <a:rPr kumimoji="0" lang="zh-TW" altLang="en-US" sz="3600" b="1" u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 位</a:t>
            </a:r>
            <a:r>
              <a:rPr kumimoji="0" lang="zh-TW" altLang="en-US" sz="3200" b="1" u="none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防汛護水志工</a:t>
            </a:r>
            <a:endParaRPr kumimoji="0" lang="en-US" altLang="zh-TW" sz="3600" b="1" u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ts val="3300"/>
              </a:lnSpc>
              <a:spcBef>
                <a:spcPts val="2400"/>
              </a:spcBef>
              <a:spcAft>
                <a:spcPts val="0"/>
              </a:spcAft>
              <a:buSzPct val="80000"/>
              <a:buFont typeface="Wingdings" pitchFamily="2" charset="2"/>
              <a:buChar char="l"/>
            </a:pPr>
            <a:r>
              <a:rPr kumimoji="0" lang="en-US" altLang="zh-TW" sz="3600" b="1" u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425 </a:t>
            </a:r>
            <a:r>
              <a:rPr kumimoji="0" lang="zh-TW" altLang="en-US" sz="3600" b="1" u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處</a:t>
            </a:r>
            <a:r>
              <a:rPr kumimoji="0" lang="zh-TW" altLang="en-US" sz="3200" b="1" u="none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自主防災社區</a:t>
            </a:r>
            <a:endParaRPr kumimoji="0" lang="en-US" altLang="zh-TW" sz="3200" b="1" u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ts val="3300"/>
              </a:lnSpc>
              <a:spcBef>
                <a:spcPts val="2400"/>
              </a:spcBef>
              <a:spcAft>
                <a:spcPts val="0"/>
              </a:spcAft>
              <a:buSzPct val="80000"/>
              <a:buFont typeface="Wingdings" pitchFamily="2" charset="2"/>
              <a:buChar char="l"/>
            </a:pPr>
            <a:r>
              <a:rPr kumimoji="0" lang="zh-TW" altLang="en-US" sz="3200" b="1" u="none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媒合</a:t>
            </a:r>
            <a:r>
              <a:rPr kumimoji="0" lang="zh-TW" altLang="en-US" sz="3600" b="1" u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企業參與社區</a:t>
            </a:r>
            <a:r>
              <a:rPr kumimoji="0" lang="zh-TW" altLang="en-US" sz="3200" b="1" u="none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防汛</a:t>
            </a:r>
            <a:endParaRPr kumimoji="0" lang="en-US" altLang="zh-TW" sz="3200" b="1" u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10" y="4113852"/>
            <a:ext cx="2520000" cy="189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IMG_15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07" y="4113852"/>
            <a:ext cx="2520000" cy="189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20150918開始\04、年度\106\01中心\1060718赴部例行性記者會\S_6309884277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56" y="4123352"/>
            <a:ext cx="2520000" cy="189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26660" y="490284"/>
            <a:ext cx="9843039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全民防災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自助、互助、公助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9019317" y="6356375"/>
            <a:ext cx="571248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E7854B7-BD5D-4B19-BE0A-032C98E5581C}" type="slidenum">
              <a:rPr kumimoji="0" lang="zh-TW" altLang="en-US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kumimoji="0" lang="en-US" altLang="zh-TW" sz="1400" u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02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7482553" y="6367770"/>
            <a:ext cx="20637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fld id="{C5689A93-CD6E-4B52-A5A4-481C38E60356}" type="slidenum">
              <a:rPr lang="en-US" altLang="zh-TW" sz="140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pPr/>
              <a:t>48</a:t>
            </a:fld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268" name="Rectangle 26"/>
          <p:cNvSpPr>
            <a:spLocks noChangeArrowheads="1"/>
          </p:cNvSpPr>
          <p:nvPr/>
        </p:nvSpPr>
        <p:spPr bwMode="gray">
          <a:xfrm>
            <a:off x="200026" y="630465"/>
            <a:ext cx="9693922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u="none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汛期重要防汛通報實績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3" y="-23083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" y="-23083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88618" y="980728"/>
            <a:ext cx="8756873" cy="5287398"/>
            <a:chOff x="207614" y="1268760"/>
            <a:chExt cx="8756873" cy="5287398"/>
          </a:xfrm>
        </p:grpSpPr>
        <p:sp>
          <p:nvSpPr>
            <p:cNvPr id="9" name="矩形 8"/>
            <p:cNvSpPr/>
            <p:nvPr/>
          </p:nvSpPr>
          <p:spPr>
            <a:xfrm>
              <a:off x="207614" y="1268760"/>
              <a:ext cx="8756873" cy="4640064"/>
            </a:xfrm>
            <a:prstGeom prst="rect">
              <a:avLst/>
            </a:prstGeom>
            <a:noFill/>
          </p:spPr>
        </p:sp>
        <p:sp>
          <p:nvSpPr>
            <p:cNvPr id="10" name="圓角矩形 39"/>
            <p:cNvSpPr/>
            <p:nvPr/>
          </p:nvSpPr>
          <p:spPr>
            <a:xfrm>
              <a:off x="207614" y="1544194"/>
              <a:ext cx="8756873" cy="181279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  <a:alpha val="90000"/>
              </a:schemeClr>
            </a:solidFill>
            <a:ln>
              <a:solidFill>
                <a:schemeClr val="accent5">
                  <a:lumMod val="75000"/>
                  <a:alpha val="90000"/>
                </a:schemeClr>
              </a:solidFill>
            </a:ln>
          </p:spPr>
          <p:style>
            <a:ln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手繪多邊形 41"/>
            <p:cNvSpPr/>
            <p:nvPr/>
          </p:nvSpPr>
          <p:spPr>
            <a:xfrm>
              <a:off x="472731" y="3356788"/>
              <a:ext cx="1913171" cy="3199370"/>
            </a:xfrm>
            <a:custGeom>
              <a:avLst/>
              <a:gdLst>
                <a:gd name="connsiteX0" fmla="*/ 200883 w 1913171"/>
                <a:gd name="connsiteY0" fmla="*/ 0 h 2552035"/>
                <a:gd name="connsiteX1" fmla="*/ 1712288 w 1913171"/>
                <a:gd name="connsiteY1" fmla="*/ 0 h 2552035"/>
                <a:gd name="connsiteX2" fmla="*/ 1913171 w 1913171"/>
                <a:gd name="connsiteY2" fmla="*/ 200883 h 2552035"/>
                <a:gd name="connsiteX3" fmla="*/ 1913171 w 1913171"/>
                <a:gd name="connsiteY3" fmla="*/ 2552035 h 2552035"/>
                <a:gd name="connsiteX4" fmla="*/ 1913171 w 1913171"/>
                <a:gd name="connsiteY4" fmla="*/ 2552035 h 2552035"/>
                <a:gd name="connsiteX5" fmla="*/ 0 w 1913171"/>
                <a:gd name="connsiteY5" fmla="*/ 2552035 h 2552035"/>
                <a:gd name="connsiteX6" fmla="*/ 0 w 1913171"/>
                <a:gd name="connsiteY6" fmla="*/ 2552035 h 2552035"/>
                <a:gd name="connsiteX7" fmla="*/ 0 w 1913171"/>
                <a:gd name="connsiteY7" fmla="*/ 200883 h 2552035"/>
                <a:gd name="connsiteX8" fmla="*/ 200883 w 1913171"/>
                <a:gd name="connsiteY8" fmla="*/ 0 h 255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3171" h="2552035">
                  <a:moveTo>
                    <a:pt x="1712288" y="2552035"/>
                  </a:moveTo>
                  <a:lnTo>
                    <a:pt x="200883" y="2552035"/>
                  </a:lnTo>
                  <a:cubicBezTo>
                    <a:pt x="89938" y="2552035"/>
                    <a:pt x="0" y="2462097"/>
                    <a:pt x="0" y="2351152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913171" y="0"/>
                  </a:lnTo>
                  <a:lnTo>
                    <a:pt x="1913171" y="0"/>
                  </a:lnTo>
                  <a:lnTo>
                    <a:pt x="1913171" y="2351152"/>
                  </a:lnTo>
                  <a:cubicBezTo>
                    <a:pt x="1913171" y="2462097"/>
                    <a:pt x="1823233" y="2552035"/>
                    <a:pt x="1712288" y="2552035"/>
                  </a:cubicBez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72629" tIns="113792" rIns="172629" bIns="172629" numCol="1" spcCol="1270" anchor="t" anchorCtr="0">
              <a:noAutofit/>
            </a:bodyPr>
            <a:lstStyle/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6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 43"/>
            <p:cNvSpPr/>
            <p:nvPr/>
          </p:nvSpPr>
          <p:spPr>
            <a:xfrm>
              <a:off x="2577220" y="3356786"/>
              <a:ext cx="1913171" cy="3199372"/>
            </a:xfrm>
            <a:custGeom>
              <a:avLst/>
              <a:gdLst>
                <a:gd name="connsiteX0" fmla="*/ 200883 w 1913171"/>
                <a:gd name="connsiteY0" fmla="*/ 0 h 2552035"/>
                <a:gd name="connsiteX1" fmla="*/ 1712288 w 1913171"/>
                <a:gd name="connsiteY1" fmla="*/ 0 h 2552035"/>
                <a:gd name="connsiteX2" fmla="*/ 1913171 w 1913171"/>
                <a:gd name="connsiteY2" fmla="*/ 200883 h 2552035"/>
                <a:gd name="connsiteX3" fmla="*/ 1913171 w 1913171"/>
                <a:gd name="connsiteY3" fmla="*/ 2552035 h 2552035"/>
                <a:gd name="connsiteX4" fmla="*/ 1913171 w 1913171"/>
                <a:gd name="connsiteY4" fmla="*/ 2552035 h 2552035"/>
                <a:gd name="connsiteX5" fmla="*/ 0 w 1913171"/>
                <a:gd name="connsiteY5" fmla="*/ 2552035 h 2552035"/>
                <a:gd name="connsiteX6" fmla="*/ 0 w 1913171"/>
                <a:gd name="connsiteY6" fmla="*/ 2552035 h 2552035"/>
                <a:gd name="connsiteX7" fmla="*/ 0 w 1913171"/>
                <a:gd name="connsiteY7" fmla="*/ 200883 h 2552035"/>
                <a:gd name="connsiteX8" fmla="*/ 200883 w 1913171"/>
                <a:gd name="connsiteY8" fmla="*/ 0 h 255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3171" h="2552035">
                  <a:moveTo>
                    <a:pt x="1712288" y="2552035"/>
                  </a:moveTo>
                  <a:lnTo>
                    <a:pt x="200883" y="2552035"/>
                  </a:lnTo>
                  <a:cubicBezTo>
                    <a:pt x="89938" y="2552035"/>
                    <a:pt x="0" y="2462097"/>
                    <a:pt x="0" y="2351152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913171" y="0"/>
                  </a:lnTo>
                  <a:lnTo>
                    <a:pt x="1913171" y="0"/>
                  </a:lnTo>
                  <a:lnTo>
                    <a:pt x="1913171" y="2351152"/>
                  </a:lnTo>
                  <a:cubicBezTo>
                    <a:pt x="1913171" y="2462097"/>
                    <a:pt x="1823233" y="2552035"/>
                    <a:pt x="1712288" y="2552035"/>
                  </a:cubicBez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79741" tIns="120905" rIns="179741" bIns="179741" numCol="1" spcCol="1270" anchor="t" anchorCtr="0">
              <a:noAutofit/>
            </a:bodyPr>
            <a:lstStyle/>
            <a:p>
              <a:pPr lvl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7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 45"/>
            <p:cNvSpPr/>
            <p:nvPr/>
          </p:nvSpPr>
          <p:spPr>
            <a:xfrm>
              <a:off x="4681709" y="3356786"/>
              <a:ext cx="1913172" cy="3199371"/>
            </a:xfrm>
            <a:custGeom>
              <a:avLst/>
              <a:gdLst>
                <a:gd name="connsiteX0" fmla="*/ 200883 w 1913171"/>
                <a:gd name="connsiteY0" fmla="*/ 0 h 2552035"/>
                <a:gd name="connsiteX1" fmla="*/ 1712288 w 1913171"/>
                <a:gd name="connsiteY1" fmla="*/ 0 h 2552035"/>
                <a:gd name="connsiteX2" fmla="*/ 1913171 w 1913171"/>
                <a:gd name="connsiteY2" fmla="*/ 200883 h 2552035"/>
                <a:gd name="connsiteX3" fmla="*/ 1913171 w 1913171"/>
                <a:gd name="connsiteY3" fmla="*/ 2552035 h 2552035"/>
                <a:gd name="connsiteX4" fmla="*/ 1913171 w 1913171"/>
                <a:gd name="connsiteY4" fmla="*/ 2552035 h 2552035"/>
                <a:gd name="connsiteX5" fmla="*/ 0 w 1913171"/>
                <a:gd name="connsiteY5" fmla="*/ 2552035 h 2552035"/>
                <a:gd name="connsiteX6" fmla="*/ 0 w 1913171"/>
                <a:gd name="connsiteY6" fmla="*/ 2552035 h 2552035"/>
                <a:gd name="connsiteX7" fmla="*/ 0 w 1913171"/>
                <a:gd name="connsiteY7" fmla="*/ 200883 h 2552035"/>
                <a:gd name="connsiteX8" fmla="*/ 200883 w 1913171"/>
                <a:gd name="connsiteY8" fmla="*/ 0 h 255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3171" h="2552035">
                  <a:moveTo>
                    <a:pt x="1712288" y="2552035"/>
                  </a:moveTo>
                  <a:lnTo>
                    <a:pt x="200883" y="2552035"/>
                  </a:lnTo>
                  <a:cubicBezTo>
                    <a:pt x="89938" y="2552035"/>
                    <a:pt x="0" y="2462097"/>
                    <a:pt x="0" y="2351152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913171" y="0"/>
                  </a:lnTo>
                  <a:lnTo>
                    <a:pt x="1913171" y="0"/>
                  </a:lnTo>
                  <a:lnTo>
                    <a:pt x="1913171" y="2351152"/>
                  </a:lnTo>
                  <a:cubicBezTo>
                    <a:pt x="1913171" y="2462097"/>
                    <a:pt x="1823233" y="2552035"/>
                    <a:pt x="1712288" y="2552035"/>
                  </a:cubicBez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79741" tIns="120905" rIns="179742" bIns="179741" numCol="1" spcCol="1270" anchor="t" anchorCtr="0">
              <a:noAutofit/>
            </a:bodyPr>
            <a:lstStyle/>
            <a:p>
              <a:pPr lvl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7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 47"/>
            <p:cNvSpPr/>
            <p:nvPr/>
          </p:nvSpPr>
          <p:spPr>
            <a:xfrm>
              <a:off x="6786197" y="3356788"/>
              <a:ext cx="1913171" cy="3199370"/>
            </a:xfrm>
            <a:custGeom>
              <a:avLst/>
              <a:gdLst>
                <a:gd name="connsiteX0" fmla="*/ 200883 w 1913171"/>
                <a:gd name="connsiteY0" fmla="*/ 0 h 2552035"/>
                <a:gd name="connsiteX1" fmla="*/ 1712288 w 1913171"/>
                <a:gd name="connsiteY1" fmla="*/ 0 h 2552035"/>
                <a:gd name="connsiteX2" fmla="*/ 1913171 w 1913171"/>
                <a:gd name="connsiteY2" fmla="*/ 200883 h 2552035"/>
                <a:gd name="connsiteX3" fmla="*/ 1913171 w 1913171"/>
                <a:gd name="connsiteY3" fmla="*/ 2552035 h 2552035"/>
                <a:gd name="connsiteX4" fmla="*/ 1913171 w 1913171"/>
                <a:gd name="connsiteY4" fmla="*/ 2552035 h 2552035"/>
                <a:gd name="connsiteX5" fmla="*/ 0 w 1913171"/>
                <a:gd name="connsiteY5" fmla="*/ 2552035 h 2552035"/>
                <a:gd name="connsiteX6" fmla="*/ 0 w 1913171"/>
                <a:gd name="connsiteY6" fmla="*/ 2552035 h 2552035"/>
                <a:gd name="connsiteX7" fmla="*/ 0 w 1913171"/>
                <a:gd name="connsiteY7" fmla="*/ 200883 h 2552035"/>
                <a:gd name="connsiteX8" fmla="*/ 200883 w 1913171"/>
                <a:gd name="connsiteY8" fmla="*/ 0 h 255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3171" h="2552035">
                  <a:moveTo>
                    <a:pt x="1712288" y="2552035"/>
                  </a:moveTo>
                  <a:lnTo>
                    <a:pt x="200883" y="2552035"/>
                  </a:lnTo>
                  <a:cubicBezTo>
                    <a:pt x="89938" y="2552035"/>
                    <a:pt x="0" y="2462097"/>
                    <a:pt x="0" y="2351152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913171" y="0"/>
                  </a:lnTo>
                  <a:lnTo>
                    <a:pt x="1913171" y="0"/>
                  </a:lnTo>
                  <a:lnTo>
                    <a:pt x="1913171" y="2351152"/>
                  </a:lnTo>
                  <a:cubicBezTo>
                    <a:pt x="1913171" y="2462097"/>
                    <a:pt x="1823233" y="2552035"/>
                    <a:pt x="1712288" y="2552035"/>
                  </a:cubicBez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521117" tIns="462280" rIns="521117" bIns="521117" numCol="1" spcCol="1270" anchor="t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848543" y="3140968"/>
            <a:ext cx="198939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0" indent="-85725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0601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豪雨</a:t>
            </a:r>
            <a:endParaRPr lang="en-US" altLang="zh-TW" sz="17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5725" lvl="0" indent="-85725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第四大隊陳滿</a:t>
            </a:r>
            <a:endParaRPr lang="en-US" altLang="zh-TW" sz="17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76213" lvl="0" indent="-176213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南投縣竹山鎮過溪田子</a:t>
            </a:r>
            <a:r>
              <a:rPr lang="en-US" altLang="zh-TW" sz="17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7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號橋下游左岸內田子堤防及右岸秀林堤防破損。</a:t>
            </a:r>
            <a:endParaRPr lang="en-US" altLang="zh-TW" sz="17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8588" lvl="0" indent="-128588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處置情形</a:t>
            </a:r>
            <a:r>
              <a:rPr lang="zh-TW" altLang="en-US" sz="17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：通報四河局，四河局立即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派員勘查及</a:t>
            </a:r>
            <a:r>
              <a:rPr lang="zh-TW" altLang="en-US" sz="17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調派廠商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搶險。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2947425" y="3140968"/>
            <a:ext cx="1989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0" indent="-85725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尼莎暨海棠颱風</a:t>
            </a:r>
          </a:p>
          <a:p>
            <a:pPr marL="85725" lvl="0" indent="-85725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第六大隊方旭鴻</a:t>
            </a:r>
          </a:p>
          <a:p>
            <a:pPr marL="176213" indent="-176213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煤泥堆置場受大   雨沖刷後遍布防汛道路，無法通行。</a:t>
            </a:r>
          </a:p>
          <a:p>
            <a:pPr marL="128588" indent="-128588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處置情形</a:t>
            </a:r>
            <a:r>
              <a:rPr lang="zh-TW" altLang="en-US" sz="17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：通報六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河</a:t>
            </a:r>
            <a:r>
              <a:rPr lang="zh-TW" altLang="en-US" sz="17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局，駐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衛警</a:t>
            </a:r>
            <a:r>
              <a:rPr lang="zh-TW" altLang="en-US" sz="17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抵達後諭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令清除防汛道路煤泥並恢復道路原狀。</a:t>
            </a:r>
          </a:p>
          <a:p>
            <a:pPr marL="85725" lvl="0" indent="-85725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endParaRPr lang="zh-TW" altLang="en-US" sz="17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042459" y="3140968"/>
            <a:ext cx="197276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1011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豪雨</a:t>
            </a:r>
          </a:p>
          <a:p>
            <a:pPr marL="85725" indent="-85725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第八大隊廖金增</a:t>
            </a:r>
          </a:p>
          <a:p>
            <a:pPr marL="176213" indent="-176213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臺東卑南鄉溫泉村土石流，居民受困。</a:t>
            </a:r>
          </a:p>
          <a:p>
            <a:pPr marL="128588" indent="-128588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處置情形：通知八河局及相關單位，並協助救災、疏散避難及安置於收容中心。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146952" y="3140968"/>
            <a:ext cx="1910506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1011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豪雨</a:t>
            </a:r>
            <a:endParaRPr lang="en-US" altLang="zh-TW" sz="17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5725" indent="-85725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第九大隊黃志君</a:t>
            </a:r>
            <a:endParaRPr lang="en-US" altLang="zh-TW" sz="17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47638" indent="-147638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光豐公路台</a:t>
            </a:r>
            <a:r>
              <a:rPr lang="en-US" altLang="zh-TW" sz="17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TW" altLang="en-US" sz="17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甲道路坍塌。</a:t>
            </a:r>
          </a:p>
          <a:p>
            <a:pPr marL="128588" lvl="0" indent="-128588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處置情形：通報九河局及公路局，公路局完成封路及搶險作業。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99232B7-322B-4057-BF6D-A21F7830E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3" y="1392896"/>
            <a:ext cx="1929672" cy="1539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5CF5C191-D6C6-46C1-A7D7-A97CD1D05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45" y="1392899"/>
            <a:ext cx="1972767" cy="1539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xmlns="" id="{B7E0FD48-2766-48A1-AEEE-25CE7FE3D7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062" y="1384143"/>
            <a:ext cx="1952513" cy="154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xmlns="" id="{0502E8DC-A928-4C75-B9D7-34CFA7B6A3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4736" y="1392895"/>
            <a:ext cx="1929672" cy="154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88" y="203427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7482553" y="6367770"/>
            <a:ext cx="2063750" cy="457200"/>
          </a:xfrm>
          <a:ln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C5689A93-CD6E-4B52-A5A4-481C38E60356}" type="slidenum">
              <a:rPr lang="en-US" altLang="zh-TW"/>
              <a:pPr/>
              <a:t>49</a:t>
            </a:fld>
            <a:endParaRPr lang="en-US" altLang="zh-TW" dirty="0"/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3" y="-23083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" y="-23083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="" xmlns:a16="http://schemas.microsoft.com/office/drawing/2014/main" id="{5F337339-668C-4EB7-9C09-BC693E795CDC}"/>
              </a:ext>
            </a:extLst>
          </p:cNvPr>
          <p:cNvSpPr txBox="1">
            <a:spLocks/>
          </p:cNvSpPr>
          <p:nvPr/>
        </p:nvSpPr>
        <p:spPr>
          <a:xfrm>
            <a:off x="438765" y="1226503"/>
            <a:ext cx="8048673" cy="137074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lnSpc>
                <a:spcPct val="150000"/>
              </a:lnSpc>
              <a:buClr>
                <a:srgbClr val="C00000"/>
              </a:buClr>
              <a:buSzPct val="90000"/>
              <a:buFont typeface="Wingdings" panose="05000000000000000000" pitchFamily="2" charset="2"/>
              <a:buChar char="l"/>
            </a:pPr>
            <a:r>
              <a:rPr lang="zh-TW" altLang="en-US" sz="2000" b="1" u="none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汛期、災後亦</a:t>
            </a:r>
            <a:r>
              <a:rPr lang="zh-TW" altLang="en-US" sz="2000" b="1" u="none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協助環境維護</a:t>
            </a:r>
            <a:r>
              <a:rPr lang="zh-TW" altLang="en-US" sz="2000" b="1" u="none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，擴大志工服務能量</a:t>
            </a:r>
            <a:r>
              <a:rPr lang="zh-TW" altLang="en-US" sz="2000" b="1" u="none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b="1" u="none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endParaRPr lang="en-US" altLang="zh-TW" sz="2000" b="1" u="none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="" xmlns:a16="http://schemas.microsoft.com/office/drawing/2014/main" id="{10FB9904-5B6C-4BF6-B713-36CB8C89FF77}"/>
              </a:ext>
            </a:extLst>
          </p:cNvPr>
          <p:cNvGrpSpPr/>
          <p:nvPr/>
        </p:nvGrpSpPr>
        <p:grpSpPr>
          <a:xfrm>
            <a:off x="674133" y="4061992"/>
            <a:ext cx="4368878" cy="1966985"/>
            <a:chOff x="217577" y="2109381"/>
            <a:chExt cx="4368877" cy="1966985"/>
          </a:xfrm>
        </p:grpSpPr>
        <p:grpSp>
          <p:nvGrpSpPr>
            <p:cNvPr id="26" name="群組 25">
              <a:extLst>
                <a:ext uri="{FF2B5EF4-FFF2-40B4-BE49-F238E27FC236}">
                  <a16:creationId xmlns="" xmlns:a16="http://schemas.microsoft.com/office/drawing/2014/main" id="{1F9FAE16-815D-44D4-84FA-3357611F975C}"/>
                </a:ext>
              </a:extLst>
            </p:cNvPr>
            <p:cNvGrpSpPr/>
            <p:nvPr/>
          </p:nvGrpSpPr>
          <p:grpSpPr>
            <a:xfrm>
              <a:off x="217577" y="2109381"/>
              <a:ext cx="4368877" cy="1966985"/>
              <a:chOff x="3129621" y="2481670"/>
              <a:chExt cx="3441258" cy="1446871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="" xmlns:a16="http://schemas.microsoft.com/office/drawing/2014/main" id="{27E55D99-30F3-47E3-828E-17E4792B191C}"/>
                  </a:ext>
                </a:extLst>
              </p:cNvPr>
              <p:cNvSpPr/>
              <p:nvPr/>
            </p:nvSpPr>
            <p:spPr>
              <a:xfrm>
                <a:off x="4100854" y="2788953"/>
                <a:ext cx="2470025" cy="1139588"/>
              </a:xfrm>
              <a:custGeom>
                <a:avLst/>
                <a:gdLst>
                  <a:gd name="connsiteX0" fmla="*/ 0 w 3140186"/>
                  <a:gd name="connsiteY0" fmla="*/ 140385 h 842291"/>
                  <a:gd name="connsiteX1" fmla="*/ 140385 w 3140186"/>
                  <a:gd name="connsiteY1" fmla="*/ 0 h 842291"/>
                  <a:gd name="connsiteX2" fmla="*/ 2999801 w 3140186"/>
                  <a:gd name="connsiteY2" fmla="*/ 0 h 842291"/>
                  <a:gd name="connsiteX3" fmla="*/ 3140186 w 3140186"/>
                  <a:gd name="connsiteY3" fmla="*/ 140385 h 842291"/>
                  <a:gd name="connsiteX4" fmla="*/ 3140186 w 3140186"/>
                  <a:gd name="connsiteY4" fmla="*/ 701906 h 842291"/>
                  <a:gd name="connsiteX5" fmla="*/ 2999801 w 3140186"/>
                  <a:gd name="connsiteY5" fmla="*/ 842291 h 842291"/>
                  <a:gd name="connsiteX6" fmla="*/ 140385 w 3140186"/>
                  <a:gd name="connsiteY6" fmla="*/ 842291 h 842291"/>
                  <a:gd name="connsiteX7" fmla="*/ 0 w 3140186"/>
                  <a:gd name="connsiteY7" fmla="*/ 701906 h 842291"/>
                  <a:gd name="connsiteX8" fmla="*/ 0 w 3140186"/>
                  <a:gd name="connsiteY8" fmla="*/ 140385 h 842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40186" h="842291">
                    <a:moveTo>
                      <a:pt x="0" y="140385"/>
                    </a:moveTo>
                    <a:cubicBezTo>
                      <a:pt x="0" y="62853"/>
                      <a:pt x="62853" y="0"/>
                      <a:pt x="140385" y="0"/>
                    </a:cubicBezTo>
                    <a:lnTo>
                      <a:pt x="2999801" y="0"/>
                    </a:lnTo>
                    <a:cubicBezTo>
                      <a:pt x="3077333" y="0"/>
                      <a:pt x="3140186" y="62853"/>
                      <a:pt x="3140186" y="140385"/>
                    </a:cubicBezTo>
                    <a:lnTo>
                      <a:pt x="3140186" y="701906"/>
                    </a:lnTo>
                    <a:cubicBezTo>
                      <a:pt x="3140186" y="779438"/>
                      <a:pt x="3077333" y="842291"/>
                      <a:pt x="2999801" y="842291"/>
                    </a:cubicBezTo>
                    <a:lnTo>
                      <a:pt x="140385" y="842291"/>
                    </a:lnTo>
                    <a:cubicBezTo>
                      <a:pt x="62853" y="842291"/>
                      <a:pt x="0" y="779438"/>
                      <a:pt x="0" y="701906"/>
                    </a:cubicBezTo>
                    <a:lnTo>
                      <a:pt x="0" y="1403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spcFirstLastPara="0" vert="horz" wrap="square" lIns="705790" tIns="166847" rIns="166847" bIns="166847" numCol="1" spcCol="1270" anchor="ctr" anchorCtr="0">
                <a:noAutofit/>
              </a:bodyPr>
              <a:lstStyle/>
              <a:p>
                <a:pPr marL="0" marR="0" lvl="0" indent="0" defTabSz="146685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3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0" name="橢圓 29">
                <a:extLst>
                  <a:ext uri="{FF2B5EF4-FFF2-40B4-BE49-F238E27FC236}">
                    <a16:creationId xmlns="" xmlns:a16="http://schemas.microsoft.com/office/drawing/2014/main" id="{54E8EDC5-2F52-4DB9-964D-8694B140FD16}"/>
                  </a:ext>
                </a:extLst>
              </p:cNvPr>
              <p:cNvSpPr/>
              <p:nvPr/>
            </p:nvSpPr>
            <p:spPr>
              <a:xfrm>
                <a:off x="3129621" y="2481670"/>
                <a:ext cx="1385198" cy="1298907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8" name="手繪多邊形: 圖案 27">
              <a:extLst>
                <a:ext uri="{FF2B5EF4-FFF2-40B4-BE49-F238E27FC236}">
                  <a16:creationId xmlns="" xmlns:a16="http://schemas.microsoft.com/office/drawing/2014/main" id="{B9C2CAA6-A57F-4663-8578-622E0501B960}"/>
                </a:ext>
              </a:extLst>
            </p:cNvPr>
            <p:cNvSpPr/>
            <p:nvPr/>
          </p:nvSpPr>
          <p:spPr>
            <a:xfrm>
              <a:off x="2131018" y="2792918"/>
              <a:ext cx="2158306" cy="1082294"/>
            </a:xfrm>
            <a:custGeom>
              <a:avLst/>
              <a:gdLst>
                <a:gd name="connsiteX0" fmla="*/ 0 w 2013068"/>
                <a:gd name="connsiteY0" fmla="*/ 0 h 1082294"/>
                <a:gd name="connsiteX1" fmla="*/ 2013068 w 2013068"/>
                <a:gd name="connsiteY1" fmla="*/ 0 h 1082294"/>
                <a:gd name="connsiteX2" fmla="*/ 2013068 w 2013068"/>
                <a:gd name="connsiteY2" fmla="*/ 1082294 h 1082294"/>
                <a:gd name="connsiteX3" fmla="*/ 0 w 2013068"/>
                <a:gd name="connsiteY3" fmla="*/ 1082294 h 1082294"/>
                <a:gd name="connsiteX4" fmla="*/ 0 w 2013068"/>
                <a:gd name="connsiteY4" fmla="*/ 0 h 10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3068" h="1082294">
                  <a:moveTo>
                    <a:pt x="0" y="0"/>
                  </a:moveTo>
                  <a:lnTo>
                    <a:pt x="2013068" y="0"/>
                  </a:lnTo>
                  <a:lnTo>
                    <a:pt x="2013068" y="1082294"/>
                  </a:lnTo>
                  <a:lnTo>
                    <a:pt x="0" y="108229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just" defTabSz="88900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尼莎暨海棠颱風，第七大隊林福仁協助清理高雄旗尾堤防傾倒路樹，維護用路人安全。</a:t>
              </a: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="" xmlns:a16="http://schemas.microsoft.com/office/drawing/2014/main" id="{2AED8EB2-1B8C-4BA1-926B-DFF9A7B5E871}"/>
              </a:ext>
            </a:extLst>
          </p:cNvPr>
          <p:cNvGrpSpPr/>
          <p:nvPr/>
        </p:nvGrpSpPr>
        <p:grpSpPr>
          <a:xfrm>
            <a:off x="5140663" y="4016987"/>
            <a:ext cx="4132821" cy="1966985"/>
            <a:chOff x="217577" y="2109381"/>
            <a:chExt cx="4132821" cy="1966985"/>
          </a:xfrm>
        </p:grpSpPr>
        <p:grpSp>
          <p:nvGrpSpPr>
            <p:cNvPr id="32" name="群組 31">
              <a:extLst>
                <a:ext uri="{FF2B5EF4-FFF2-40B4-BE49-F238E27FC236}">
                  <a16:creationId xmlns="" xmlns:a16="http://schemas.microsoft.com/office/drawing/2014/main" id="{4121C1E2-39ED-4EC2-97B1-0C8B1E40A89D}"/>
                </a:ext>
              </a:extLst>
            </p:cNvPr>
            <p:cNvGrpSpPr/>
            <p:nvPr/>
          </p:nvGrpSpPr>
          <p:grpSpPr>
            <a:xfrm>
              <a:off x="217577" y="2109381"/>
              <a:ext cx="4132821" cy="1966985"/>
              <a:chOff x="3129621" y="2481670"/>
              <a:chExt cx="3255322" cy="1446871"/>
            </a:xfrm>
          </p:grpSpPr>
          <p:sp>
            <p:nvSpPr>
              <p:cNvPr id="34" name="手繪多邊形: 圖案 33">
                <a:extLst>
                  <a:ext uri="{FF2B5EF4-FFF2-40B4-BE49-F238E27FC236}">
                    <a16:creationId xmlns="" xmlns:a16="http://schemas.microsoft.com/office/drawing/2014/main" id="{5E17FD17-DEF2-4A16-8947-C4460D0395D5}"/>
                  </a:ext>
                </a:extLst>
              </p:cNvPr>
              <p:cNvSpPr/>
              <p:nvPr/>
            </p:nvSpPr>
            <p:spPr>
              <a:xfrm>
                <a:off x="4100856" y="2788953"/>
                <a:ext cx="2284087" cy="1139588"/>
              </a:xfrm>
              <a:custGeom>
                <a:avLst/>
                <a:gdLst>
                  <a:gd name="connsiteX0" fmla="*/ 0 w 3140186"/>
                  <a:gd name="connsiteY0" fmla="*/ 140385 h 842291"/>
                  <a:gd name="connsiteX1" fmla="*/ 140385 w 3140186"/>
                  <a:gd name="connsiteY1" fmla="*/ 0 h 842291"/>
                  <a:gd name="connsiteX2" fmla="*/ 2999801 w 3140186"/>
                  <a:gd name="connsiteY2" fmla="*/ 0 h 842291"/>
                  <a:gd name="connsiteX3" fmla="*/ 3140186 w 3140186"/>
                  <a:gd name="connsiteY3" fmla="*/ 140385 h 842291"/>
                  <a:gd name="connsiteX4" fmla="*/ 3140186 w 3140186"/>
                  <a:gd name="connsiteY4" fmla="*/ 701906 h 842291"/>
                  <a:gd name="connsiteX5" fmla="*/ 2999801 w 3140186"/>
                  <a:gd name="connsiteY5" fmla="*/ 842291 h 842291"/>
                  <a:gd name="connsiteX6" fmla="*/ 140385 w 3140186"/>
                  <a:gd name="connsiteY6" fmla="*/ 842291 h 842291"/>
                  <a:gd name="connsiteX7" fmla="*/ 0 w 3140186"/>
                  <a:gd name="connsiteY7" fmla="*/ 701906 h 842291"/>
                  <a:gd name="connsiteX8" fmla="*/ 0 w 3140186"/>
                  <a:gd name="connsiteY8" fmla="*/ 140385 h 842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40186" h="842291">
                    <a:moveTo>
                      <a:pt x="0" y="140385"/>
                    </a:moveTo>
                    <a:cubicBezTo>
                      <a:pt x="0" y="62853"/>
                      <a:pt x="62853" y="0"/>
                      <a:pt x="140385" y="0"/>
                    </a:cubicBezTo>
                    <a:lnTo>
                      <a:pt x="2999801" y="0"/>
                    </a:lnTo>
                    <a:cubicBezTo>
                      <a:pt x="3077333" y="0"/>
                      <a:pt x="3140186" y="62853"/>
                      <a:pt x="3140186" y="140385"/>
                    </a:cubicBezTo>
                    <a:lnTo>
                      <a:pt x="3140186" y="701906"/>
                    </a:lnTo>
                    <a:cubicBezTo>
                      <a:pt x="3140186" y="779438"/>
                      <a:pt x="3077333" y="842291"/>
                      <a:pt x="2999801" y="842291"/>
                    </a:cubicBezTo>
                    <a:lnTo>
                      <a:pt x="140385" y="842291"/>
                    </a:lnTo>
                    <a:cubicBezTo>
                      <a:pt x="62853" y="842291"/>
                      <a:pt x="0" y="779438"/>
                      <a:pt x="0" y="701906"/>
                    </a:cubicBezTo>
                    <a:lnTo>
                      <a:pt x="0" y="1403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spcFirstLastPara="0" vert="horz" wrap="square" lIns="705790" tIns="166847" rIns="166847" bIns="166847" numCol="1" spcCol="1270" anchor="ctr" anchorCtr="0">
                <a:noAutofit/>
              </a:bodyPr>
              <a:lstStyle/>
              <a:p>
                <a:pPr marL="0" marR="0" lvl="0" indent="0" defTabSz="146685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3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橢圓 34">
                <a:extLst>
                  <a:ext uri="{FF2B5EF4-FFF2-40B4-BE49-F238E27FC236}">
                    <a16:creationId xmlns="" xmlns:a16="http://schemas.microsoft.com/office/drawing/2014/main" id="{E4F5A136-EA0D-4897-821A-47C519599CFE}"/>
                  </a:ext>
                </a:extLst>
              </p:cNvPr>
              <p:cNvSpPr/>
              <p:nvPr/>
            </p:nvSpPr>
            <p:spPr>
              <a:xfrm>
                <a:off x="3129621" y="2481670"/>
                <a:ext cx="1385198" cy="1298907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</p:grpSp>
        <p:sp>
          <p:nvSpPr>
            <p:cNvPr id="33" name="手繪多邊形: 圖案 32">
              <a:extLst>
                <a:ext uri="{FF2B5EF4-FFF2-40B4-BE49-F238E27FC236}">
                  <a16:creationId xmlns="" xmlns:a16="http://schemas.microsoft.com/office/drawing/2014/main" id="{9102F716-4068-4F89-86C8-02E54EF42AF7}"/>
                </a:ext>
              </a:extLst>
            </p:cNvPr>
            <p:cNvSpPr/>
            <p:nvPr/>
          </p:nvSpPr>
          <p:spPr>
            <a:xfrm>
              <a:off x="2131018" y="2792918"/>
              <a:ext cx="2057057" cy="1082294"/>
            </a:xfrm>
            <a:custGeom>
              <a:avLst/>
              <a:gdLst>
                <a:gd name="connsiteX0" fmla="*/ 0 w 2013068"/>
                <a:gd name="connsiteY0" fmla="*/ 0 h 1082294"/>
                <a:gd name="connsiteX1" fmla="*/ 2013068 w 2013068"/>
                <a:gd name="connsiteY1" fmla="*/ 0 h 1082294"/>
                <a:gd name="connsiteX2" fmla="*/ 2013068 w 2013068"/>
                <a:gd name="connsiteY2" fmla="*/ 1082294 h 1082294"/>
                <a:gd name="connsiteX3" fmla="*/ 0 w 2013068"/>
                <a:gd name="connsiteY3" fmla="*/ 1082294 h 1082294"/>
                <a:gd name="connsiteX4" fmla="*/ 0 w 2013068"/>
                <a:gd name="connsiteY4" fmla="*/ 0 h 10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3068" h="1082294">
                  <a:moveTo>
                    <a:pt x="0" y="0"/>
                  </a:moveTo>
                  <a:lnTo>
                    <a:pt x="2013068" y="0"/>
                  </a:lnTo>
                  <a:lnTo>
                    <a:pt x="2013068" y="1082294"/>
                  </a:lnTo>
                  <a:lnTo>
                    <a:pt x="0" y="108229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just" defTabSz="88900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0613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豪雨，第七大隊潘聰治大隊長協助清理屏東萬丹堤防閘門雜草，保持排水暢通。</a:t>
              </a: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="" xmlns:a16="http://schemas.microsoft.com/office/drawing/2014/main" id="{877F1AD0-69EE-4FF3-935F-3696BDC74FBA}"/>
              </a:ext>
            </a:extLst>
          </p:cNvPr>
          <p:cNvGrpSpPr/>
          <p:nvPr/>
        </p:nvGrpSpPr>
        <p:grpSpPr>
          <a:xfrm>
            <a:off x="2397612" y="1916832"/>
            <a:ext cx="5219687" cy="1797222"/>
            <a:chOff x="217577" y="2109381"/>
            <a:chExt cx="5219687" cy="1797222"/>
          </a:xfrm>
        </p:grpSpPr>
        <p:grpSp>
          <p:nvGrpSpPr>
            <p:cNvPr id="37" name="群組 36">
              <a:extLst>
                <a:ext uri="{FF2B5EF4-FFF2-40B4-BE49-F238E27FC236}">
                  <a16:creationId xmlns="" xmlns:a16="http://schemas.microsoft.com/office/drawing/2014/main" id="{8E5894E6-568F-45A2-878E-B5180D015264}"/>
                </a:ext>
              </a:extLst>
            </p:cNvPr>
            <p:cNvGrpSpPr/>
            <p:nvPr/>
          </p:nvGrpSpPr>
          <p:grpSpPr>
            <a:xfrm>
              <a:off x="217577" y="2109381"/>
              <a:ext cx="5219687" cy="1797222"/>
              <a:chOff x="3129621" y="2481670"/>
              <a:chExt cx="4111420" cy="1321997"/>
            </a:xfrm>
          </p:grpSpPr>
          <p:sp>
            <p:nvSpPr>
              <p:cNvPr id="39" name="手繪多邊形: 圖案 38">
                <a:extLst>
                  <a:ext uri="{FF2B5EF4-FFF2-40B4-BE49-F238E27FC236}">
                    <a16:creationId xmlns="" xmlns:a16="http://schemas.microsoft.com/office/drawing/2014/main" id="{8664DFCA-E2E6-44DF-A058-119C37279DD3}"/>
                  </a:ext>
                </a:extLst>
              </p:cNvPr>
              <p:cNvSpPr/>
              <p:nvPr/>
            </p:nvSpPr>
            <p:spPr>
              <a:xfrm>
                <a:off x="4100855" y="2961376"/>
                <a:ext cx="3140186" cy="842291"/>
              </a:xfrm>
              <a:custGeom>
                <a:avLst/>
                <a:gdLst>
                  <a:gd name="connsiteX0" fmla="*/ 0 w 3140186"/>
                  <a:gd name="connsiteY0" fmla="*/ 140385 h 842291"/>
                  <a:gd name="connsiteX1" fmla="*/ 140385 w 3140186"/>
                  <a:gd name="connsiteY1" fmla="*/ 0 h 842291"/>
                  <a:gd name="connsiteX2" fmla="*/ 2999801 w 3140186"/>
                  <a:gd name="connsiteY2" fmla="*/ 0 h 842291"/>
                  <a:gd name="connsiteX3" fmla="*/ 3140186 w 3140186"/>
                  <a:gd name="connsiteY3" fmla="*/ 140385 h 842291"/>
                  <a:gd name="connsiteX4" fmla="*/ 3140186 w 3140186"/>
                  <a:gd name="connsiteY4" fmla="*/ 701906 h 842291"/>
                  <a:gd name="connsiteX5" fmla="*/ 2999801 w 3140186"/>
                  <a:gd name="connsiteY5" fmla="*/ 842291 h 842291"/>
                  <a:gd name="connsiteX6" fmla="*/ 140385 w 3140186"/>
                  <a:gd name="connsiteY6" fmla="*/ 842291 h 842291"/>
                  <a:gd name="connsiteX7" fmla="*/ 0 w 3140186"/>
                  <a:gd name="connsiteY7" fmla="*/ 701906 h 842291"/>
                  <a:gd name="connsiteX8" fmla="*/ 0 w 3140186"/>
                  <a:gd name="connsiteY8" fmla="*/ 140385 h 842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40186" h="842291">
                    <a:moveTo>
                      <a:pt x="0" y="140385"/>
                    </a:moveTo>
                    <a:cubicBezTo>
                      <a:pt x="0" y="62853"/>
                      <a:pt x="62853" y="0"/>
                      <a:pt x="140385" y="0"/>
                    </a:cubicBezTo>
                    <a:lnTo>
                      <a:pt x="2999801" y="0"/>
                    </a:lnTo>
                    <a:cubicBezTo>
                      <a:pt x="3077333" y="0"/>
                      <a:pt x="3140186" y="62853"/>
                      <a:pt x="3140186" y="140385"/>
                    </a:cubicBezTo>
                    <a:lnTo>
                      <a:pt x="3140186" y="701906"/>
                    </a:lnTo>
                    <a:cubicBezTo>
                      <a:pt x="3140186" y="779438"/>
                      <a:pt x="3077333" y="842291"/>
                      <a:pt x="2999801" y="842291"/>
                    </a:cubicBezTo>
                    <a:lnTo>
                      <a:pt x="140385" y="842291"/>
                    </a:lnTo>
                    <a:cubicBezTo>
                      <a:pt x="62853" y="842291"/>
                      <a:pt x="0" y="779438"/>
                      <a:pt x="0" y="701906"/>
                    </a:cubicBezTo>
                    <a:lnTo>
                      <a:pt x="0" y="1403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spcFirstLastPara="0" vert="horz" wrap="square" lIns="705790" tIns="166847" rIns="166847" bIns="166847" numCol="1" spcCol="1270" anchor="ctr" anchorCtr="0">
                <a:noAutofit/>
              </a:bodyPr>
              <a:lstStyle/>
              <a:p>
                <a:pPr marL="0" marR="0" lvl="0" indent="0" defTabSz="146685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33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0" name="橢圓 39">
                <a:extLst>
                  <a:ext uri="{FF2B5EF4-FFF2-40B4-BE49-F238E27FC236}">
                    <a16:creationId xmlns="" xmlns:a16="http://schemas.microsoft.com/office/drawing/2014/main" id="{0BE9BDB3-DF35-416B-A404-4F4D986213F3}"/>
                  </a:ext>
                </a:extLst>
              </p:cNvPr>
              <p:cNvSpPr/>
              <p:nvPr/>
            </p:nvSpPr>
            <p:spPr>
              <a:xfrm>
                <a:off x="3129621" y="2481670"/>
                <a:ext cx="1385198" cy="1298907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</p:grpSp>
        <p:sp>
          <p:nvSpPr>
            <p:cNvPr id="38" name="手繪多邊形: 圖案 37">
              <a:extLst>
                <a:ext uri="{FF2B5EF4-FFF2-40B4-BE49-F238E27FC236}">
                  <a16:creationId xmlns="" xmlns:a16="http://schemas.microsoft.com/office/drawing/2014/main" id="{97E39B82-6C2C-4812-B158-4DAB0E8010EA}"/>
                </a:ext>
              </a:extLst>
            </p:cNvPr>
            <p:cNvSpPr/>
            <p:nvPr/>
          </p:nvSpPr>
          <p:spPr>
            <a:xfrm>
              <a:off x="2131018" y="2792918"/>
              <a:ext cx="3244620" cy="1082294"/>
            </a:xfrm>
            <a:custGeom>
              <a:avLst/>
              <a:gdLst>
                <a:gd name="connsiteX0" fmla="*/ 0 w 2013068"/>
                <a:gd name="connsiteY0" fmla="*/ 0 h 1082294"/>
                <a:gd name="connsiteX1" fmla="*/ 2013068 w 2013068"/>
                <a:gd name="connsiteY1" fmla="*/ 0 h 1082294"/>
                <a:gd name="connsiteX2" fmla="*/ 2013068 w 2013068"/>
                <a:gd name="connsiteY2" fmla="*/ 1082294 h 1082294"/>
                <a:gd name="connsiteX3" fmla="*/ 0 w 2013068"/>
                <a:gd name="connsiteY3" fmla="*/ 1082294 h 1082294"/>
                <a:gd name="connsiteX4" fmla="*/ 0 w 2013068"/>
                <a:gd name="connsiteY4" fmla="*/ 0 h 10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3068" h="1082294">
                  <a:moveTo>
                    <a:pt x="0" y="0"/>
                  </a:moveTo>
                  <a:lnTo>
                    <a:pt x="2013068" y="0"/>
                  </a:lnTo>
                  <a:lnTo>
                    <a:pt x="2013068" y="1082294"/>
                  </a:lnTo>
                  <a:lnTo>
                    <a:pt x="0" y="108229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just" defTabSz="88900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汛期前，第九大隊志工進行花蓮初英一號、二號堤防及志學堤防全面巡查及淨溪活動。</a:t>
              </a: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31483" y="565058"/>
            <a:ext cx="9843039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 eaLnBrk="1" hangingPunct="1">
              <a:defRPr/>
            </a:pPr>
            <a:r>
              <a:rPr lang="zh-TW" altLang="en-US" kern="0" dirty="0">
                <a:solidFill>
                  <a:prstClr val="white"/>
                </a:solidFill>
                <a:cs typeface="Times New Roman" panose="02020603050405020304" pitchFamily="18" charset="0"/>
              </a:rPr>
              <a:t>環境維護服務成果</a:t>
            </a:r>
            <a:endParaRPr lang="zh-TW" altLang="en-US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3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4726" y="315184"/>
            <a:ext cx="9891278" cy="73755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4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alpha val="69000"/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712788" indent="-712788"/>
            <a:r>
              <a:rPr lang="zh-TW" altLang="en-US" sz="32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基隆</a:t>
            </a:r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、金山、</a:t>
            </a:r>
            <a:r>
              <a:rPr lang="zh-TW" altLang="en-US" sz="32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內湖</a:t>
            </a:r>
            <a:endParaRPr lang="zh-TW" altLang="en-US" sz="32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pic>
        <p:nvPicPr>
          <p:cNvPr id="19" name="Picture 2" descr="https://watch.ncdr.nat.gov.tw/00_Wxmap/journal/mpf/rain_201706021041.gif?t=2017060409562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3" b="71739"/>
          <a:stretch/>
        </p:blipFill>
        <p:spPr bwMode="auto">
          <a:xfrm>
            <a:off x="4086772" y="2780928"/>
            <a:ext cx="531272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3880704" y="2654902"/>
            <a:ext cx="210623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2" descr="https://watch.ncdr.nat.gov.tw/00_Wxmap/journal/mpf/rain_201706021041.gif?t=2017060409562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4" t="31794" r="1"/>
          <a:stretch/>
        </p:blipFill>
        <p:spPr bwMode="auto">
          <a:xfrm>
            <a:off x="9377636" y="2663282"/>
            <a:ext cx="502028" cy="417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直線單箭頭接點 24"/>
          <p:cNvCxnSpPr>
            <a:stCxn id="26" idx="0"/>
            <a:endCxn id="28" idx="3"/>
          </p:cNvCxnSpPr>
          <p:nvPr/>
        </p:nvCxnSpPr>
        <p:spPr>
          <a:xfrm flipH="1" flipV="1">
            <a:off x="7527288" y="1804509"/>
            <a:ext cx="810799" cy="15480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216" y="3352527"/>
            <a:ext cx="1857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http://61.56.4.62/dr106/Pic/R0602_1313%E5%9F%BA%E9%9A%86%E5%A4%A7%E6%AD%A6%E5%B4%99%E5%85%AC%E8%BB%8A%E4%BA%AD%E6%B7%B9%E6%B0%B4%E5%8F%97%E5%9B%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49" y="981723"/>
            <a:ext cx="3171939" cy="16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>
            <a:off x="4355349" y="2627301"/>
            <a:ext cx="3171939" cy="58477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kumimoji="1" lang="en-US" altLang="zh-TW" sz="1600" b="1" dirty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6/2</a:t>
            </a:r>
            <a:r>
              <a:rPr kumimoji="1" lang="zh-TW" altLang="en-US" sz="1600" b="1" dirty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基隆</a:t>
            </a:r>
            <a:r>
              <a:rPr kumimoji="1" lang="zh-TW" altLang="en-US" sz="1600" b="1" dirty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大武崙公車亭淹水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，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        民眾</a:t>
            </a:r>
            <a:r>
              <a:rPr kumimoji="1" lang="zh-TW" altLang="en-US" sz="1600" b="1" dirty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受困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來源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: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臉書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)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 </a:t>
            </a:r>
            <a:endParaRPr kumimoji="1" lang="zh-TW" altLang="en-US" sz="1600" b="1" dirty="0">
              <a:solidFill>
                <a:prstClr val="black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32" name="Picture 6" descr="http://61.56.4.62/dr106/Pic/R0602_1220%E5%85%A7%E6%B9%96%E7%92%B0%E5%B1%B1%E8%B7%A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6" y="2996952"/>
            <a:ext cx="2649557" cy="326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矩形 32"/>
          <p:cNvSpPr/>
          <p:nvPr/>
        </p:nvSpPr>
        <p:spPr>
          <a:xfrm>
            <a:off x="120183" y="6238210"/>
            <a:ext cx="2649600" cy="58477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kumimoji="1" lang="en-US" altLang="zh-TW" sz="1600" b="1" dirty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6/2</a:t>
            </a:r>
            <a:r>
              <a:rPr kumimoji="1" lang="zh-TW" altLang="en-US" sz="1600" b="1" dirty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台北內湖環山路淹水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來源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: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臉書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)</a:t>
            </a:r>
            <a:endParaRPr kumimoji="1" lang="zh-TW" altLang="en-US" sz="1600" b="1" dirty="0">
              <a:solidFill>
                <a:prstClr val="black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15" y="3645024"/>
            <a:ext cx="1857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" name="直線單箭頭接點 34"/>
          <p:cNvCxnSpPr/>
          <p:nvPr/>
        </p:nvCxnSpPr>
        <p:spPr>
          <a:xfrm flipH="1">
            <a:off x="2786786" y="3765130"/>
            <a:ext cx="4920453" cy="16800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103138" y="2722775"/>
            <a:ext cx="3966587" cy="33855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kumimoji="1" lang="en-US" altLang="zh-TW" sz="1600" b="1" dirty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6/2</a:t>
            </a:r>
            <a:r>
              <a:rPr kumimoji="1" lang="zh-TW" altLang="en-US" sz="1600" b="1" dirty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新北金山磺溪橋斷橋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來源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: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臉書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)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 </a:t>
            </a:r>
            <a:endParaRPr kumimoji="1" lang="zh-TW" altLang="en-US" sz="1600" b="1" dirty="0">
              <a:solidFill>
                <a:prstClr val="black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329" y="3187428"/>
            <a:ext cx="1857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" name="直線單箭頭接點 38"/>
          <p:cNvCxnSpPr>
            <a:stCxn id="38" idx="1"/>
          </p:cNvCxnSpPr>
          <p:nvPr/>
        </p:nvCxnSpPr>
        <p:spPr>
          <a:xfrm flipH="1" flipV="1">
            <a:off x="3723443" y="3175866"/>
            <a:ext cx="4216888" cy="941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/>
          <p:cNvSpPr txBox="1"/>
          <p:nvPr/>
        </p:nvSpPr>
        <p:spPr>
          <a:xfrm>
            <a:off x="5031011" y="6453336"/>
            <a:ext cx="3744416" cy="33855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6/1</a:t>
            </a:r>
            <a:r>
              <a:rPr kumimoji="1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00</a:t>
            </a:r>
            <a:r>
              <a:rPr kumimoji="1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時 </a:t>
            </a:r>
            <a:r>
              <a:rPr kumimoji="1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-6/4</a:t>
            </a:r>
            <a:r>
              <a:rPr kumimoji="1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09</a:t>
            </a:r>
            <a:r>
              <a:rPr kumimoji="1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時</a:t>
            </a:r>
            <a:r>
              <a:rPr kumimoji="1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  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累積降雨分布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41" name="Picture 2" descr="https://scontent.xx.fbcdn.net/v/t35.0-12/18901834_284819198646566_75296477_o.jpg?oh=dbc1aafd35f12d3e9af34ae52ac89aba&amp;oe=59358F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8" y="1009792"/>
            <a:ext cx="3966587" cy="170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2868653" y="6160952"/>
            <a:ext cx="2436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NCDR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情資研判簡報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27246" y="392729"/>
            <a:ext cx="8908195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714375" indent="-714375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3200" b="1" u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0601</a:t>
            </a:r>
            <a:r>
              <a:rPr lang="zh-TW" altLang="en-US" sz="3200" b="1" u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豪雨事件</a:t>
            </a:r>
            <a:endParaRPr lang="zh-TW" altLang="en-US" sz="3200" b="1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D9571-BE1C-4F8A-9BBD-13049494B64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20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6"/>
          <p:cNvSpPr>
            <a:spLocks noChangeArrowheads="1"/>
          </p:cNvSpPr>
          <p:nvPr/>
        </p:nvSpPr>
        <p:spPr bwMode="gray">
          <a:xfrm>
            <a:off x="0" y="500681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ex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u="none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賀</a:t>
            </a:r>
            <a:r>
              <a:rPr kumimoji="0" lang="en-US" altLang="zh-TW" sz="3200" b="1" u="none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!</a:t>
            </a:r>
            <a:r>
              <a:rPr kumimoji="0" lang="zh-TW" altLang="en-US" sz="3200" b="1" u="none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榮獲全國績優志工團隊殊榮</a:t>
            </a:r>
          </a:p>
        </p:txBody>
      </p:sp>
      <p:sp>
        <p:nvSpPr>
          <p:cNvPr id="9219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7497762" y="6357938"/>
            <a:ext cx="2063750" cy="457200"/>
          </a:xfrm>
          <a:ln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C6D0EEA-2CB7-4136-B325-53D027F8D5C5}" type="slidenum">
              <a:rPr lang="en-US" altLang="zh-TW"/>
              <a:pPr/>
              <a:t>50</a:t>
            </a:fld>
            <a:endParaRPr lang="en-US" altLang="zh-TW" dirty="0"/>
          </a:p>
        </p:txBody>
      </p:sp>
      <p:pic>
        <p:nvPicPr>
          <p:cNvPr id="7" name="圖片 6" descr="一張含有 個人, 相片, 團體, 直立的 的圖片&#10;&#10;產生非常高可信度的描述">
            <a:extLst>
              <a:ext uri="{FF2B5EF4-FFF2-40B4-BE49-F238E27FC236}">
                <a16:creationId xmlns="" xmlns:a16="http://schemas.microsoft.com/office/drawing/2014/main" id="{95561445-E2D2-436B-85E7-75E8F8D2D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01" y="1196752"/>
            <a:ext cx="7560001" cy="5040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B3345B86-3086-42D5-AFB3-94DAA7835209}"/>
              </a:ext>
            </a:extLst>
          </p:cNvPr>
          <p:cNvSpPr/>
          <p:nvPr/>
        </p:nvSpPr>
        <p:spPr>
          <a:xfrm>
            <a:off x="1173001" y="5118460"/>
            <a:ext cx="7560001" cy="944434"/>
          </a:xfrm>
          <a:prstGeom prst="rect">
            <a:avLst/>
          </a:prstGeom>
          <a:solidFill>
            <a:srgbClr val="4BACC6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經濟部水利署防汛護水志工服務隊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獲全國績優志工團隊</a:t>
            </a:r>
          </a:p>
        </p:txBody>
      </p:sp>
      <p:sp>
        <p:nvSpPr>
          <p:cNvPr id="9" name="橢圓 8">
            <a:extLst>
              <a:ext uri="{FF2B5EF4-FFF2-40B4-BE49-F238E27FC236}">
                <a16:creationId xmlns="" xmlns:a16="http://schemas.microsoft.com/office/drawing/2014/main" id="{EB9E3281-271F-4B9D-99C6-35B17AABF319}"/>
              </a:ext>
            </a:extLst>
          </p:cNvPr>
          <p:cNvSpPr/>
          <p:nvPr/>
        </p:nvSpPr>
        <p:spPr>
          <a:xfrm>
            <a:off x="6972513" y="100887"/>
            <a:ext cx="1131781" cy="1204156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131ADE25-4503-4BD3-BD06-24D0C8105DBD}"/>
              </a:ext>
            </a:extLst>
          </p:cNvPr>
          <p:cNvSpPr txBox="1"/>
          <p:nvPr/>
        </p:nvSpPr>
        <p:spPr>
          <a:xfrm>
            <a:off x="7143869" y="36030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三年</a:t>
            </a:r>
            <a:endParaRPr kumimoji="0" lang="en-US" altLang="zh-TW" sz="2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一次</a:t>
            </a:r>
            <a:endParaRPr kumimoji="0" lang="en-US" altLang="zh-TW" sz="2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="" xmlns:a16="http://schemas.microsoft.com/office/drawing/2014/main" id="{9EE99EF6-5E57-448C-9FBB-79AF59AA5A64}"/>
              </a:ext>
            </a:extLst>
          </p:cNvPr>
          <p:cNvSpPr/>
          <p:nvPr/>
        </p:nvSpPr>
        <p:spPr>
          <a:xfrm>
            <a:off x="8167112" y="115857"/>
            <a:ext cx="1131781" cy="1204156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34732179-2706-42AF-8289-17905BE3C0B9}"/>
              </a:ext>
            </a:extLst>
          </p:cNvPr>
          <p:cNvSpPr txBox="1"/>
          <p:nvPr/>
        </p:nvSpPr>
        <p:spPr>
          <a:xfrm>
            <a:off x="8167109" y="36247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endParaRPr kumimoji="0" lang="en-US" altLang="zh-TW" sz="1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首次參選</a:t>
            </a:r>
            <a:endParaRPr kumimoji="0" lang="en-US" altLang="zh-TW" sz="1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="" xmlns:a16="http://schemas.microsoft.com/office/drawing/2014/main" id="{838F1EF1-1DB3-4D24-8D30-E18B448959F1}"/>
              </a:ext>
            </a:extLst>
          </p:cNvPr>
          <p:cNvSpPr/>
          <p:nvPr/>
        </p:nvSpPr>
        <p:spPr>
          <a:xfrm>
            <a:off x="5793154" y="78585"/>
            <a:ext cx="1131781" cy="1204156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全國</a:t>
            </a:r>
            <a:endParaRPr kumimoji="0" lang="en-US" altLang="zh-TW" sz="1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zh-TW" alt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萬餘隊</a:t>
            </a:r>
          </a:p>
        </p:txBody>
      </p:sp>
    </p:spTree>
    <p:extLst>
      <p:ext uri="{BB962C8B-B14F-4D97-AF65-F5344CB8AC3E}">
        <p14:creationId xmlns:p14="http://schemas.microsoft.com/office/powerpoint/2010/main" val="19337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="" xmlns:a16="http://schemas.microsoft.com/office/drawing/2014/main" id="{DD1D159A-B99B-4A09-85FC-023C46FF158D}"/>
              </a:ext>
            </a:extLst>
          </p:cNvPr>
          <p:cNvGrpSpPr/>
          <p:nvPr/>
        </p:nvGrpSpPr>
        <p:grpSpPr>
          <a:xfrm>
            <a:off x="0" y="548681"/>
            <a:ext cx="9906000" cy="5793706"/>
            <a:chOff x="-8934" y="-9009"/>
            <a:chExt cx="10879301" cy="6893211"/>
          </a:xfrm>
        </p:grpSpPr>
        <p:pic>
          <p:nvPicPr>
            <p:cNvPr id="5" name="圖片 7">
              <a:extLst>
                <a:ext uri="{FF2B5EF4-FFF2-40B4-BE49-F238E27FC236}">
                  <a16:creationId xmlns="" xmlns:a16="http://schemas.microsoft.com/office/drawing/2014/main" id="{E19CC70C-80FC-493C-8F1B-D0EA35384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0716" y="3614738"/>
              <a:ext cx="5439651" cy="3243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圖片 9">
              <a:extLst>
                <a:ext uri="{FF2B5EF4-FFF2-40B4-BE49-F238E27FC236}">
                  <a16:creationId xmlns="" xmlns:a16="http://schemas.microsoft.com/office/drawing/2014/main" id="{19AFBC23-5122-4EB7-8501-32C8B532E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0714" y="0"/>
              <a:ext cx="5439651" cy="3614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 descr="IMG_1562">
              <a:extLst>
                <a:ext uri="{FF2B5EF4-FFF2-40B4-BE49-F238E27FC236}">
                  <a16:creationId xmlns="" xmlns:a16="http://schemas.microsoft.com/office/drawing/2014/main" id="{21F50ECB-A1C3-4A98-8FD6-F90AEC075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34" y="3614738"/>
              <a:ext cx="5439646" cy="3243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IMG_1295">
              <a:extLst>
                <a:ext uri="{FF2B5EF4-FFF2-40B4-BE49-F238E27FC236}">
                  <a16:creationId xmlns="" xmlns:a16="http://schemas.microsoft.com/office/drawing/2014/main" id="{B3949CCF-5057-47C2-90B3-1A4B66593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34" y="0"/>
              <a:ext cx="5439646" cy="3614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A1AB4AD2-383F-481B-A4D9-07F11CE1B322}"/>
                </a:ext>
              </a:extLst>
            </p:cNvPr>
            <p:cNvSpPr/>
            <p:nvPr/>
          </p:nvSpPr>
          <p:spPr>
            <a:xfrm>
              <a:off x="8414112" y="2112"/>
              <a:ext cx="2456255" cy="47604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</a:gradFill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zh-TW" altLang="en-US" sz="2000" b="1" u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災中</a:t>
              </a:r>
              <a:r>
                <a:rPr lang="zh-TW" altLang="en-US" sz="2000" b="1" u="none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協助弱勢撤離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E9D886B3-5B32-4224-AE5C-2BDCDD29B587}"/>
                </a:ext>
              </a:extLst>
            </p:cNvPr>
            <p:cNvSpPr/>
            <p:nvPr/>
          </p:nvSpPr>
          <p:spPr>
            <a:xfrm>
              <a:off x="-8934" y="6408161"/>
              <a:ext cx="3301297" cy="476041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</a:gra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u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災中</a:t>
              </a:r>
              <a:r>
                <a:rPr lang="zh-TW" altLang="en-US" sz="2000" b="1" u="none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巡查防汛道路及通報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605DB762-AD77-4F57-9F9C-3FFC91CD0829}"/>
                </a:ext>
              </a:extLst>
            </p:cNvPr>
            <p:cNvSpPr/>
            <p:nvPr/>
          </p:nvSpPr>
          <p:spPr>
            <a:xfrm>
              <a:off x="-8692" y="-9009"/>
              <a:ext cx="1892894" cy="476041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</a:gra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u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災前</a:t>
              </a:r>
              <a:r>
                <a:rPr lang="zh-TW" altLang="en-US" sz="2000" b="1" u="none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關懷弱勢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FD4B6E4-3840-4403-81A7-168E0B42FBFB}"/>
                </a:ext>
              </a:extLst>
            </p:cNvPr>
            <p:cNvSpPr/>
            <p:nvPr/>
          </p:nvSpPr>
          <p:spPr>
            <a:xfrm>
              <a:off x="8695791" y="6408160"/>
              <a:ext cx="2174574" cy="47604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</a:gradFill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zh-TW" altLang="en-US" sz="2000" b="1" u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災後</a:t>
              </a:r>
              <a:r>
                <a:rPr lang="zh-TW" altLang="en-US" sz="2000" b="1" u="none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復原排水路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83A80040-BD3A-4EC8-8499-B43C0BCB45A1}"/>
                </a:ext>
              </a:extLst>
            </p:cNvPr>
            <p:cNvSpPr txBox="1"/>
            <p:nvPr/>
          </p:nvSpPr>
          <p:spPr>
            <a:xfrm>
              <a:off x="1061378" y="3052754"/>
              <a:ext cx="9808987" cy="2367996"/>
            </a:xfrm>
            <a:prstGeom prst="rect">
              <a:avLst/>
            </a:prstGeom>
            <a:gradFill flip="none" rotWithShape="1">
              <a:gsLst>
                <a:gs pos="100000">
                  <a:srgbClr val="002060"/>
                </a:gs>
                <a:gs pos="85000">
                  <a:srgbClr val="3C5A4E"/>
                </a:gs>
                <a:gs pos="50000">
                  <a:schemeClr val="accent3">
                    <a:lumMod val="75000"/>
                    <a:alpha val="75000"/>
                  </a:schemeClr>
                </a:gs>
                <a:gs pos="0">
                  <a:schemeClr val="tx1">
                    <a:lumMod val="50000"/>
                    <a:lumOff val="50000"/>
                    <a:alpha val="73000"/>
                  </a:schemeClr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/>
            <a:p>
              <a:pPr>
                <a:lnSpc>
                  <a:spcPts val="7600"/>
                </a:lnSpc>
                <a:defRPr/>
              </a:pPr>
              <a:r>
                <a:rPr lang="zh-TW" altLang="en-US" sz="3600" b="1" u="none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6000" b="1" u="none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425</a:t>
              </a:r>
              <a:r>
                <a:rPr lang="zh-TW" altLang="en-US" sz="3600" b="1" u="none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水患</a:t>
              </a:r>
              <a:r>
                <a:rPr lang="zh-TW" altLang="en-US" sz="3600" b="1" u="none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自主</a:t>
              </a:r>
              <a:r>
                <a:rPr lang="zh-TW" altLang="en-US" sz="3600" b="1" u="none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防災社區</a:t>
              </a:r>
              <a:endParaRPr lang="en-US" altLang="zh-TW" sz="1800" b="1" u="none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lvl="1"/>
              <a:r>
                <a:rPr lang="en-US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104</a:t>
              </a:r>
              <a:r>
                <a:rPr lang="zh-TW" altLang="zh-TW" sz="2000" b="1" u="none" dirty="0" smtClean="0">
                  <a:solidFill>
                    <a:srgbClr val="FFFF00"/>
                  </a:solidFill>
                  <a:ea typeface="微軟正黑體" panose="020B0604030504040204" pitchFamily="34" charset="-120"/>
                </a:rPr>
                <a:t>年度</a:t>
              </a:r>
              <a:r>
                <a:rPr lang="en-US" altLang="zh-TW" sz="2000" b="1" u="none" dirty="0" smtClean="0">
                  <a:solidFill>
                    <a:srgbClr val="FFFF00"/>
                  </a:solidFill>
                  <a:ea typeface="微軟正黑體" panose="020B0604030504040204" pitchFamily="34" charset="-120"/>
                </a:rPr>
                <a:t>  6</a:t>
              </a:r>
              <a:r>
                <a:rPr lang="zh-TW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場颱風，社區自主啟動</a:t>
              </a:r>
              <a:r>
                <a:rPr lang="en-US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739</a:t>
              </a:r>
              <a:r>
                <a:rPr lang="zh-TW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次，自主撤離</a:t>
              </a:r>
              <a:r>
                <a:rPr lang="en-US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58</a:t>
              </a:r>
              <a:r>
                <a:rPr lang="zh-TW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人，零傷亡。</a:t>
              </a:r>
            </a:p>
            <a:p>
              <a:pPr marL="0" lvl="1"/>
              <a:r>
                <a:rPr lang="en-US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105</a:t>
              </a:r>
              <a:r>
                <a:rPr lang="zh-TW" altLang="zh-TW" sz="2000" b="1" u="none" dirty="0" smtClean="0">
                  <a:solidFill>
                    <a:srgbClr val="FFFF00"/>
                  </a:solidFill>
                  <a:ea typeface="微軟正黑體" panose="020B0604030504040204" pitchFamily="34" charset="-120"/>
                </a:rPr>
                <a:t>年度</a:t>
              </a:r>
              <a:r>
                <a:rPr lang="en-US" altLang="zh-TW" sz="2000" b="1" u="none" dirty="0" smtClean="0">
                  <a:solidFill>
                    <a:srgbClr val="FFFF00"/>
                  </a:solidFill>
                  <a:ea typeface="微軟正黑體" panose="020B0604030504040204" pitchFamily="34" charset="-120"/>
                </a:rPr>
                <a:t>  3</a:t>
              </a:r>
              <a:r>
                <a:rPr lang="zh-TW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場豪雨、</a:t>
              </a:r>
              <a:r>
                <a:rPr lang="en-US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4</a:t>
              </a:r>
              <a:r>
                <a:rPr lang="zh-TW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場颱風，社區自主啟動</a:t>
              </a:r>
              <a:r>
                <a:rPr lang="en-US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875</a:t>
              </a:r>
              <a:r>
                <a:rPr lang="zh-TW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次，自主撤離</a:t>
              </a:r>
              <a:r>
                <a:rPr lang="en-US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7</a:t>
              </a:r>
              <a:r>
                <a:rPr lang="zh-TW" altLang="zh-TW" sz="2000" b="1" u="none" dirty="0">
                  <a:solidFill>
                    <a:srgbClr val="FFFF00"/>
                  </a:solidFill>
                  <a:ea typeface="微軟正黑體" panose="020B0604030504040204" pitchFamily="34" charset="-120"/>
                </a:rPr>
                <a:t>人，零傷亡。</a:t>
              </a:r>
              <a:endParaRPr lang="en-US" altLang="zh-TW" sz="2000" b="1" u="none" dirty="0">
                <a:solidFill>
                  <a:srgbClr val="FFFF00"/>
                </a:solidFill>
                <a:ea typeface="微軟正黑體" panose="020B0604030504040204" pitchFamily="34" charset="-120"/>
              </a:endParaRPr>
            </a:p>
            <a:p>
              <a:r>
                <a:rPr lang="en-US" altLang="zh-TW" sz="2000" b="1" u="none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106</a:t>
              </a:r>
              <a:r>
                <a:rPr lang="zh-TW" altLang="en-US" sz="2000" b="1" u="none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  </a:t>
              </a:r>
              <a:r>
                <a:rPr lang="en-US" altLang="zh-TW" sz="2000" b="1" u="none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2000" b="1" u="none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場</a:t>
              </a:r>
              <a:r>
                <a:rPr lang="zh-TW" altLang="en-US" sz="2000" b="1" u="none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</a:t>
              </a:r>
              <a:r>
                <a:rPr lang="zh-TW" altLang="en-US" sz="2000" b="1" u="none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豪雨、</a:t>
              </a:r>
              <a:r>
                <a:rPr lang="en-US" altLang="zh-TW" sz="2000" b="1" u="none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2000" b="1" u="none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場</a:t>
              </a:r>
              <a:r>
                <a:rPr lang="zh-TW" altLang="en-US" sz="2000" b="1" u="none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颱風  </a:t>
              </a:r>
              <a:r>
                <a:rPr lang="zh-TW" altLang="en-US" sz="2000" b="1" u="none" dirty="0" smtClean="0">
                  <a:solidFill>
                    <a:srgbClr val="FFFF66"/>
                  </a:solidFill>
                  <a:latin typeface="微軟正黑體" pitchFamily="34" charset="-120"/>
                  <a:ea typeface="微軟正黑體" pitchFamily="34" charset="-120"/>
                </a:rPr>
                <a:t>啟動</a:t>
              </a:r>
              <a:r>
                <a:rPr lang="en-US" altLang="zh-TW" sz="2000" b="1" u="none" dirty="0" smtClean="0">
                  <a:solidFill>
                    <a:srgbClr val="FFFF66"/>
                  </a:solidFill>
                  <a:latin typeface="微軟正黑體" pitchFamily="34" charset="-120"/>
                  <a:ea typeface="微軟正黑體" pitchFamily="34" charset="-120"/>
                </a:rPr>
                <a:t>607</a:t>
              </a:r>
              <a:r>
                <a:rPr lang="zh-TW" altLang="en-US" sz="2000" b="1" u="none" dirty="0" smtClean="0">
                  <a:solidFill>
                    <a:srgbClr val="FFFF66"/>
                  </a:solidFill>
                  <a:latin typeface="微軟正黑體" pitchFamily="34" charset="-120"/>
                  <a:ea typeface="微軟正黑體" pitchFamily="34" charset="-120"/>
                </a:rPr>
                <a:t>處社區 自主撤離</a:t>
              </a:r>
              <a:r>
                <a:rPr lang="en-US" altLang="zh-TW" sz="2000" b="1" u="none" dirty="0" smtClean="0">
                  <a:solidFill>
                    <a:srgbClr val="FFFF66"/>
                  </a:solidFill>
                  <a:latin typeface="微軟正黑體" pitchFamily="34" charset="-120"/>
                  <a:ea typeface="微軟正黑體" pitchFamily="34" charset="-120"/>
                </a:rPr>
                <a:t>74</a:t>
              </a:r>
              <a:r>
                <a:rPr lang="zh-TW" altLang="en-US" sz="2000" b="1" u="none" dirty="0" smtClean="0">
                  <a:solidFill>
                    <a:srgbClr val="FFFF66"/>
                  </a:solidFill>
                  <a:latin typeface="微軟正黑體" pitchFamily="34" charset="-120"/>
                  <a:ea typeface="微軟正黑體" pitchFamily="34" charset="-120"/>
                </a:rPr>
                <a:t>人 </a:t>
              </a:r>
              <a:r>
                <a:rPr lang="zh-TW" altLang="en-US" sz="2000" b="1" u="none" dirty="0">
                  <a:solidFill>
                    <a:srgbClr val="FFFF66"/>
                  </a:solidFill>
                  <a:latin typeface="微軟正黑體" pitchFamily="34" charset="-120"/>
                  <a:ea typeface="微軟正黑體" pitchFamily="34" charset="-120"/>
                </a:rPr>
                <a:t>零傷亡</a:t>
              </a:r>
              <a:endParaRPr lang="en-US" altLang="zh-TW" sz="2000" b="1" u="none" dirty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7497762" y="6357938"/>
            <a:ext cx="2063750" cy="457200"/>
          </a:xfrm>
          <a:ln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C6D0EEA-2CB7-4136-B325-53D027F8D5C5}" type="slidenum">
              <a:rPr lang="en-US" altLang="zh-TW"/>
              <a:pPr/>
              <a:t>51</a:t>
            </a:fld>
            <a:endParaRPr lang="en-US" altLang="zh-TW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4847" y="476675"/>
            <a:ext cx="8360534" cy="769441"/>
          </a:xfrm>
          <a:prstGeom prst="rect">
            <a:avLst/>
          </a:prstGeom>
          <a:gradFill flip="none" rotWithShape="1">
            <a:gsLst>
              <a:gs pos="0">
                <a:srgbClr val="0036A2">
                  <a:alpha val="85000"/>
                </a:srgbClr>
              </a:gs>
              <a:gs pos="50000">
                <a:schemeClr val="accent5">
                  <a:lumMod val="50000"/>
                </a:schemeClr>
              </a:gs>
              <a:gs pos="100000">
                <a:schemeClr val="tx2">
                  <a:lumMod val="40000"/>
                  <a:lumOff val="60000"/>
                  <a:alpha val="51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ea typeface="微軟正黑體" panose="020B0604030504040204" pitchFamily="34" charset="-120"/>
                <a:cs typeface="新細明體" pitchFamily="18" charset="-120"/>
              </a:rPr>
              <a:t>防災重於救災，離災優於防災</a:t>
            </a:r>
            <a:endParaRPr lang="zh-TW" altLang="zh-TW" sz="4400" b="1" dirty="0">
              <a:solidFill>
                <a:schemeClr val="bg1"/>
              </a:solidFill>
              <a:ea typeface="微軟正黑體" panose="020B0604030504040204" pitchFamily="34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838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單箭頭接點 21"/>
          <p:cNvCxnSpPr/>
          <p:nvPr/>
        </p:nvCxnSpPr>
        <p:spPr bwMode="auto">
          <a:xfrm>
            <a:off x="1284986" y="2505568"/>
            <a:ext cx="0" cy="3635375"/>
          </a:xfrm>
          <a:prstGeom prst="straightConnector1">
            <a:avLst/>
          </a:prstGeom>
          <a:ln w="19050">
            <a:solidFill>
              <a:srgbClr val="FF0000">
                <a:alpha val="49000"/>
              </a:srgbClr>
            </a:solidFill>
            <a:prstDash val="sysDash"/>
            <a:headEnd type="oval" w="lg" len="med"/>
            <a:tailEnd type="oval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 bwMode="auto">
          <a:xfrm>
            <a:off x="3672586" y="2505568"/>
            <a:ext cx="0" cy="3635375"/>
          </a:xfrm>
          <a:prstGeom prst="straightConnector1">
            <a:avLst/>
          </a:prstGeom>
          <a:ln w="19050">
            <a:solidFill>
              <a:srgbClr val="FF0000">
                <a:alpha val="49000"/>
              </a:srgbClr>
            </a:solidFill>
            <a:prstDash val="sysDash"/>
            <a:headEnd type="oval" w="lg" len="med"/>
            <a:tailEnd type="oval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 bwMode="auto">
          <a:xfrm>
            <a:off x="6072886" y="2505568"/>
            <a:ext cx="0" cy="3635375"/>
          </a:xfrm>
          <a:prstGeom prst="straightConnector1">
            <a:avLst/>
          </a:prstGeom>
          <a:ln w="19050">
            <a:solidFill>
              <a:srgbClr val="FF0000">
                <a:alpha val="49000"/>
              </a:srgbClr>
            </a:solidFill>
            <a:prstDash val="sysDash"/>
            <a:headEnd type="oval" w="lg" len="med"/>
            <a:tailEnd type="oval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 bwMode="auto">
          <a:xfrm>
            <a:off x="8447786" y="2492868"/>
            <a:ext cx="0" cy="3635375"/>
          </a:xfrm>
          <a:prstGeom prst="straightConnector1">
            <a:avLst/>
          </a:prstGeom>
          <a:ln w="19050">
            <a:solidFill>
              <a:srgbClr val="FF0000">
                <a:alpha val="49000"/>
              </a:srgbClr>
            </a:solidFill>
            <a:prstDash val="sysDash"/>
            <a:headEnd type="oval" w="lg" len="med"/>
            <a:tailEnd type="oval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AutoShape 9"/>
          <p:cNvSpPr>
            <a:spLocks noChangeArrowheads="1"/>
          </p:cNvSpPr>
          <p:nvPr/>
        </p:nvSpPr>
        <p:spPr bwMode="auto">
          <a:xfrm>
            <a:off x="294388" y="1560139"/>
            <a:ext cx="1979612" cy="1004165"/>
          </a:xfrm>
          <a:prstGeom prst="roundRect">
            <a:avLst>
              <a:gd name="adj" fmla="val 13745"/>
            </a:avLst>
          </a:prstGeom>
          <a:gradFill rotWithShape="1">
            <a:gsLst>
              <a:gs pos="0">
                <a:schemeClr val="bg1"/>
              </a:gs>
              <a:gs pos="100000">
                <a:srgbClr val="99CCFF">
                  <a:alpha val="20000"/>
                </a:srgbClr>
              </a:gs>
            </a:gsLst>
            <a:lin ang="5400000" scaled="1"/>
          </a:gra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20750" eaLnBrk="1" hangingPunct="1">
              <a:lnSpc>
                <a:spcPct val="85000"/>
              </a:lnSpc>
              <a:defRPr/>
            </a:pPr>
            <a:endParaRPr kumimoji="0" lang="zh-TW" altLang="en-US" sz="180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Demi" pitchFamily="34" charset="0"/>
              <a:ea typeface="華康儷中黑" pitchFamily="49" charset="-120"/>
            </a:endParaRPr>
          </a:p>
        </p:txBody>
      </p: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5080700" y="1568855"/>
            <a:ext cx="1979613" cy="1004970"/>
          </a:xfrm>
          <a:prstGeom prst="roundRect">
            <a:avLst>
              <a:gd name="adj" fmla="val 13745"/>
            </a:avLst>
          </a:prstGeom>
          <a:gradFill rotWithShape="1">
            <a:gsLst>
              <a:gs pos="0">
                <a:schemeClr val="bg1"/>
              </a:gs>
              <a:gs pos="100000">
                <a:srgbClr val="99CCFF">
                  <a:alpha val="20000"/>
                </a:srgbClr>
              </a:gs>
            </a:gsLst>
            <a:lin ang="5400000" scaled="1"/>
          </a:gra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20750" eaLnBrk="1" hangingPunct="1">
              <a:lnSpc>
                <a:spcPct val="85000"/>
              </a:lnSpc>
              <a:defRPr/>
            </a:pPr>
            <a:endParaRPr kumimoji="0" lang="zh-TW" altLang="en-US" sz="180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Demi" pitchFamily="34" charset="0"/>
              <a:ea typeface="華康儷中黑" pitchFamily="49" charset="-120"/>
            </a:endParaRPr>
          </a:p>
        </p:txBody>
      </p:sp>
      <p:sp>
        <p:nvSpPr>
          <p:cNvPr id="28" name="AutoShape 9"/>
          <p:cNvSpPr>
            <a:spLocks noChangeArrowheads="1"/>
          </p:cNvSpPr>
          <p:nvPr/>
        </p:nvSpPr>
        <p:spPr bwMode="auto">
          <a:xfrm>
            <a:off x="7452425" y="1560139"/>
            <a:ext cx="1979613" cy="1004165"/>
          </a:xfrm>
          <a:prstGeom prst="roundRect">
            <a:avLst>
              <a:gd name="adj" fmla="val 13745"/>
            </a:avLst>
          </a:prstGeom>
          <a:gradFill rotWithShape="1">
            <a:gsLst>
              <a:gs pos="0">
                <a:schemeClr val="bg1"/>
              </a:gs>
              <a:gs pos="100000">
                <a:srgbClr val="99CCFF">
                  <a:alpha val="20000"/>
                </a:srgbClr>
              </a:gs>
            </a:gsLst>
            <a:lin ang="5400000" scaled="1"/>
          </a:gra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20750" eaLnBrk="1" hangingPunct="1">
              <a:lnSpc>
                <a:spcPct val="85000"/>
              </a:lnSpc>
              <a:defRPr/>
            </a:pPr>
            <a:endParaRPr kumimoji="0" lang="zh-TW" altLang="en-US" sz="180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Demi" pitchFamily="34" charset="0"/>
              <a:ea typeface="華康儷中黑" pitchFamily="49" charset="-120"/>
            </a:endParaRPr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2680397" y="1568855"/>
            <a:ext cx="1981200" cy="982746"/>
          </a:xfrm>
          <a:prstGeom prst="roundRect">
            <a:avLst>
              <a:gd name="adj" fmla="val 13745"/>
            </a:avLst>
          </a:prstGeom>
          <a:gradFill rotWithShape="1">
            <a:gsLst>
              <a:gs pos="0">
                <a:schemeClr val="bg1"/>
              </a:gs>
              <a:gs pos="100000">
                <a:srgbClr val="99CCFF">
                  <a:alpha val="20000"/>
                </a:srgbClr>
              </a:gs>
            </a:gsLst>
            <a:lin ang="5400000" scaled="1"/>
          </a:gra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20750" eaLnBrk="1" hangingPunct="1">
              <a:lnSpc>
                <a:spcPct val="85000"/>
              </a:lnSpc>
              <a:defRPr/>
            </a:pPr>
            <a:endParaRPr kumimoji="0" lang="zh-TW" altLang="en-US" sz="180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Demi" pitchFamily="34" charset="0"/>
              <a:ea typeface="華康儷中黑" pitchFamily="49" charset="-120"/>
            </a:endParaRP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2159700" y="1674902"/>
            <a:ext cx="611189" cy="80526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072 h 21600"/>
              <a:gd name="T14" fmla="*/ 12578 w 21600"/>
              <a:gd name="T15" fmla="*/ 175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117" y="0"/>
                </a:moveTo>
                <a:lnTo>
                  <a:pt x="7117" y="4072"/>
                </a:lnTo>
                <a:lnTo>
                  <a:pt x="3375" y="4072"/>
                </a:lnTo>
                <a:lnTo>
                  <a:pt x="3375" y="17528"/>
                </a:lnTo>
                <a:lnTo>
                  <a:pt x="7117" y="17528"/>
                </a:lnTo>
                <a:lnTo>
                  <a:pt x="7117" y="21600"/>
                </a:lnTo>
                <a:lnTo>
                  <a:pt x="21600" y="10800"/>
                </a:lnTo>
                <a:lnTo>
                  <a:pt x="7117" y="0"/>
                </a:lnTo>
                <a:close/>
              </a:path>
              <a:path w="21600" h="21600">
                <a:moveTo>
                  <a:pt x="1350" y="4072"/>
                </a:moveTo>
                <a:lnTo>
                  <a:pt x="1350" y="17528"/>
                </a:lnTo>
                <a:lnTo>
                  <a:pt x="2700" y="17528"/>
                </a:lnTo>
                <a:lnTo>
                  <a:pt x="2700" y="4072"/>
                </a:lnTo>
                <a:lnTo>
                  <a:pt x="1350" y="4072"/>
                </a:lnTo>
                <a:close/>
              </a:path>
              <a:path w="21600" h="21600">
                <a:moveTo>
                  <a:pt x="0" y="4072"/>
                </a:moveTo>
                <a:lnTo>
                  <a:pt x="0" y="17528"/>
                </a:lnTo>
                <a:lnTo>
                  <a:pt x="675" y="17528"/>
                </a:lnTo>
                <a:lnTo>
                  <a:pt x="675" y="4072"/>
                </a:lnTo>
                <a:lnTo>
                  <a:pt x="0" y="4072"/>
                </a:lnTo>
                <a:close/>
              </a:path>
            </a:pathLst>
          </a:cu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zh-TW" altLang="en-US"/>
          </a:p>
        </p:txBody>
      </p:sp>
      <p:cxnSp>
        <p:nvCxnSpPr>
          <p:cNvPr id="31" name="直線單箭頭接點 30"/>
          <p:cNvCxnSpPr/>
          <p:nvPr/>
        </p:nvCxnSpPr>
        <p:spPr bwMode="auto">
          <a:xfrm>
            <a:off x="157865" y="2662731"/>
            <a:ext cx="9471025" cy="34925"/>
          </a:xfrm>
          <a:prstGeom prst="straightConnector1">
            <a:avLst/>
          </a:prstGeom>
          <a:ln w="12700">
            <a:prstDash val="solid"/>
            <a:headEnd type="diamond" w="med" len="med"/>
            <a:tailEnd type="diamond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 Box 71"/>
          <p:cNvSpPr txBox="1">
            <a:spLocks noChangeArrowheads="1"/>
          </p:cNvSpPr>
          <p:nvPr/>
        </p:nvSpPr>
        <p:spPr bwMode="auto">
          <a:xfrm>
            <a:off x="581811" y="1829397"/>
            <a:ext cx="14157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u="none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社區擇定</a:t>
            </a:r>
          </a:p>
        </p:txBody>
      </p:sp>
      <p:sp>
        <p:nvSpPr>
          <p:cNvPr id="33" name="Text Box 74"/>
          <p:cNvSpPr txBox="1">
            <a:spLocks noChangeArrowheads="1"/>
          </p:cNvSpPr>
          <p:nvPr/>
        </p:nvSpPr>
        <p:spPr bwMode="auto">
          <a:xfrm>
            <a:off x="7786621" y="1674902"/>
            <a:ext cx="14157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u="none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實際運作</a:t>
            </a:r>
            <a:endParaRPr lang="en-US" altLang="zh-TW" sz="2400" b="1" u="none" dirty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  <a:p>
            <a:pPr algn="ctr" eaLnBrk="1" hangingPunct="1">
              <a:defRPr/>
            </a:pPr>
            <a:r>
              <a:rPr lang="zh-TW" altLang="en-US" sz="2400" b="1" u="none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及評鑑</a:t>
            </a:r>
          </a:p>
        </p:txBody>
      </p:sp>
      <p:sp>
        <p:nvSpPr>
          <p:cNvPr id="34" name="Text Box 72"/>
          <p:cNvSpPr txBox="1">
            <a:spLocks noChangeArrowheads="1"/>
          </p:cNvSpPr>
          <p:nvPr/>
        </p:nvSpPr>
        <p:spPr bwMode="auto">
          <a:xfrm>
            <a:off x="2959146" y="1661871"/>
            <a:ext cx="14157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u="none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社區診斷</a:t>
            </a:r>
            <a:endParaRPr lang="en-US" altLang="zh-TW" sz="2400" b="1" u="none" dirty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  <a:p>
            <a:pPr algn="ctr" eaLnBrk="1" hangingPunct="1">
              <a:defRPr/>
            </a:pPr>
            <a:r>
              <a:rPr lang="zh-TW" altLang="en-US" sz="2400" b="1" u="none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與編組</a:t>
            </a:r>
          </a:p>
        </p:txBody>
      </p:sp>
      <p:sp>
        <p:nvSpPr>
          <p:cNvPr id="35" name="Text Box 73"/>
          <p:cNvSpPr txBox="1">
            <a:spLocks noChangeArrowheads="1"/>
          </p:cNvSpPr>
          <p:nvPr/>
        </p:nvSpPr>
        <p:spPr bwMode="auto">
          <a:xfrm>
            <a:off x="5359806" y="1674902"/>
            <a:ext cx="14157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u="none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教育訓練</a:t>
            </a:r>
            <a:endParaRPr lang="en-US" altLang="zh-TW" sz="2400" b="1" u="none" dirty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  <a:p>
            <a:pPr algn="ctr" eaLnBrk="1" hangingPunct="1">
              <a:defRPr/>
            </a:pPr>
            <a:r>
              <a:rPr lang="zh-TW" altLang="en-US" sz="2400" b="1" u="none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及演練</a:t>
            </a:r>
          </a:p>
        </p:txBody>
      </p:sp>
      <p:sp>
        <p:nvSpPr>
          <p:cNvPr id="36" name="AutoShape 8"/>
          <p:cNvSpPr>
            <a:spLocks noChangeArrowheads="1"/>
          </p:cNvSpPr>
          <p:nvPr/>
        </p:nvSpPr>
        <p:spPr bwMode="auto">
          <a:xfrm>
            <a:off x="4564763" y="1674902"/>
            <a:ext cx="609600" cy="80526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072 h 21600"/>
              <a:gd name="T14" fmla="*/ 12578 w 21600"/>
              <a:gd name="T15" fmla="*/ 175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117" y="0"/>
                </a:moveTo>
                <a:lnTo>
                  <a:pt x="7117" y="4072"/>
                </a:lnTo>
                <a:lnTo>
                  <a:pt x="3375" y="4072"/>
                </a:lnTo>
                <a:lnTo>
                  <a:pt x="3375" y="17528"/>
                </a:lnTo>
                <a:lnTo>
                  <a:pt x="7117" y="17528"/>
                </a:lnTo>
                <a:lnTo>
                  <a:pt x="7117" y="21600"/>
                </a:lnTo>
                <a:lnTo>
                  <a:pt x="21600" y="10800"/>
                </a:lnTo>
                <a:lnTo>
                  <a:pt x="7117" y="0"/>
                </a:lnTo>
                <a:close/>
              </a:path>
              <a:path w="21600" h="21600">
                <a:moveTo>
                  <a:pt x="1350" y="4072"/>
                </a:moveTo>
                <a:lnTo>
                  <a:pt x="1350" y="17528"/>
                </a:lnTo>
                <a:lnTo>
                  <a:pt x="2700" y="17528"/>
                </a:lnTo>
                <a:lnTo>
                  <a:pt x="2700" y="4072"/>
                </a:lnTo>
                <a:lnTo>
                  <a:pt x="1350" y="4072"/>
                </a:lnTo>
                <a:close/>
              </a:path>
              <a:path w="21600" h="21600">
                <a:moveTo>
                  <a:pt x="0" y="4072"/>
                </a:moveTo>
                <a:lnTo>
                  <a:pt x="0" y="17528"/>
                </a:lnTo>
                <a:lnTo>
                  <a:pt x="675" y="17528"/>
                </a:lnTo>
                <a:lnTo>
                  <a:pt x="675" y="4072"/>
                </a:lnTo>
                <a:lnTo>
                  <a:pt x="0" y="4072"/>
                </a:lnTo>
                <a:close/>
              </a:path>
            </a:pathLst>
          </a:cu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zh-TW" altLang="en-US"/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auto">
          <a:xfrm>
            <a:off x="6969825" y="1674902"/>
            <a:ext cx="609600" cy="80526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072 h 21600"/>
              <a:gd name="T14" fmla="*/ 12578 w 21600"/>
              <a:gd name="T15" fmla="*/ 175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117" y="0"/>
                </a:moveTo>
                <a:lnTo>
                  <a:pt x="7117" y="4072"/>
                </a:lnTo>
                <a:lnTo>
                  <a:pt x="3375" y="4072"/>
                </a:lnTo>
                <a:lnTo>
                  <a:pt x="3375" y="17528"/>
                </a:lnTo>
                <a:lnTo>
                  <a:pt x="7117" y="17528"/>
                </a:lnTo>
                <a:lnTo>
                  <a:pt x="7117" y="21600"/>
                </a:lnTo>
                <a:lnTo>
                  <a:pt x="21600" y="10800"/>
                </a:lnTo>
                <a:lnTo>
                  <a:pt x="7117" y="0"/>
                </a:lnTo>
                <a:close/>
              </a:path>
              <a:path w="21600" h="21600">
                <a:moveTo>
                  <a:pt x="1350" y="4072"/>
                </a:moveTo>
                <a:lnTo>
                  <a:pt x="1350" y="17528"/>
                </a:lnTo>
                <a:lnTo>
                  <a:pt x="2700" y="17528"/>
                </a:lnTo>
                <a:lnTo>
                  <a:pt x="2700" y="4072"/>
                </a:lnTo>
                <a:lnTo>
                  <a:pt x="1350" y="4072"/>
                </a:lnTo>
                <a:close/>
              </a:path>
              <a:path w="21600" h="21600">
                <a:moveTo>
                  <a:pt x="0" y="4072"/>
                </a:moveTo>
                <a:lnTo>
                  <a:pt x="0" y="17528"/>
                </a:lnTo>
                <a:lnTo>
                  <a:pt x="675" y="17528"/>
                </a:lnTo>
                <a:lnTo>
                  <a:pt x="675" y="4072"/>
                </a:lnTo>
                <a:lnTo>
                  <a:pt x="0" y="4072"/>
                </a:lnTo>
                <a:close/>
              </a:path>
            </a:pathLst>
          </a:cu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zh-TW" altLang="en-US"/>
          </a:p>
        </p:txBody>
      </p:sp>
      <p:grpSp>
        <p:nvGrpSpPr>
          <p:cNvPr id="38" name="群組 1"/>
          <p:cNvGrpSpPr>
            <a:grpSpLocks/>
          </p:cNvGrpSpPr>
          <p:nvPr/>
        </p:nvGrpSpPr>
        <p:grpSpPr bwMode="auto">
          <a:xfrm>
            <a:off x="116466" y="2686544"/>
            <a:ext cx="9574213" cy="3081339"/>
            <a:chOff x="174356" y="3026552"/>
            <a:chExt cx="9575387" cy="3079862"/>
          </a:xfrm>
        </p:grpSpPr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48249" y="3037116"/>
              <a:ext cx="2364855" cy="15765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0" name="圖片 3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8398" y="4645660"/>
              <a:ext cx="2326115" cy="14607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1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91" b="6948"/>
            <a:stretch/>
          </p:blipFill>
          <p:spPr bwMode="auto">
            <a:xfrm>
              <a:off x="4941188" y="4645659"/>
              <a:ext cx="2370253" cy="14607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7A5C"/>
                    </a:outerShdw>
                  </a:effectLst>
                </a14:hiddenEffects>
              </a:ext>
            </a:extLst>
          </p:spPr>
        </p:pic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57113" y="3026552"/>
              <a:ext cx="2392630" cy="15870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7A5C"/>
                    </a:outerShdw>
                  </a:effectLst>
                </a14:hiddenEffects>
              </a:ext>
            </a:extLst>
          </p:spPr>
        </p:pic>
        <p:pic>
          <p:nvPicPr>
            <p:cNvPr id="43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44994" y="4645659"/>
              <a:ext cx="2368110" cy="14607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7A5C"/>
                    </a:outerShdw>
                  </a:effectLst>
                </a14:hiddenEffects>
              </a:ext>
            </a:extLst>
          </p:spPr>
        </p:pic>
        <p:pic>
          <p:nvPicPr>
            <p:cNvPr id="44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7113" y="4645658"/>
              <a:ext cx="2392630" cy="14607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圖片 44" descr="P1030873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4356" y="3037116"/>
              <a:ext cx="2327851" cy="15765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188" y="3026554"/>
              <a:ext cx="2376471" cy="15870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47" name="文字方塊 3"/>
          <p:cNvSpPr txBox="1">
            <a:spLocks noChangeArrowheads="1"/>
          </p:cNvSpPr>
          <p:nvPr/>
        </p:nvSpPr>
        <p:spPr bwMode="auto">
          <a:xfrm>
            <a:off x="103890" y="6225770"/>
            <a:ext cx="6218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400" b="1" u="sng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defRPr>
            </a:lvl1pPr>
            <a:lvl2pPr marL="342900" indent="-342900">
              <a:defRPr kumimoji="1" sz="2400" b="1" u="sng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 b="1" u="sng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 b="1" u="sng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 b="1" u="sng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 u="sng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 u="sng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 u="sng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 u="sng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lvl="1" algn="ctr">
              <a:spcAft>
                <a:spcPts val="600"/>
              </a:spcAft>
              <a:buClr>
                <a:srgbClr val="000099"/>
              </a:buClr>
              <a:buFont typeface="Wingdings" pitchFamily="2" charset="2"/>
              <a:buChar char="u"/>
            </a:pPr>
            <a:r>
              <a:rPr lang="zh-TW" altLang="en-US" u="none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自主防災能力</a:t>
            </a:r>
            <a:r>
              <a:rPr lang="en-US" altLang="zh-TW" sz="2000" u="none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  (</a:t>
            </a:r>
            <a:r>
              <a:rPr lang="zh-TW" altLang="en-US" sz="2000" u="none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自主監控</a:t>
            </a:r>
            <a:r>
              <a:rPr lang="en-US" altLang="zh-TW" sz="2000" u="none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u="none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警戒</a:t>
            </a:r>
            <a:r>
              <a:rPr lang="en-US" altLang="zh-TW" sz="2000" u="none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u="none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疏散</a:t>
            </a:r>
            <a:r>
              <a:rPr lang="en-US" altLang="zh-TW" sz="2000" u="none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1800" u="none" dirty="0">
              <a:solidFill>
                <a:srgbClr val="59595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31483" y="625346"/>
            <a:ext cx="9843039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cs typeface="新細明體" pitchFamily="18" charset="-120"/>
              </a:rPr>
              <a:t>水患自主防災社區選定與成立</a:t>
            </a:r>
            <a:endParaRPr lang="zh-TW" altLang="zh-TW" dirty="0">
              <a:cs typeface="新細明體" pitchFamily="18" charset="-120"/>
            </a:endParaRPr>
          </a:p>
        </p:txBody>
      </p:sp>
      <p:sp>
        <p:nvSpPr>
          <p:cNvPr id="50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7497762" y="6357938"/>
            <a:ext cx="2063750" cy="457200"/>
          </a:xfrm>
          <a:ln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C6D0EEA-2CB7-4136-B325-53D027F8D5C5}" type="slidenum">
              <a:rPr lang="en-US" altLang="zh-TW"/>
              <a:pPr/>
              <a:t>52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9722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4849" y="476679"/>
            <a:ext cx="3055945" cy="584775"/>
          </a:xfrm>
          <a:prstGeom prst="rect">
            <a:avLst/>
          </a:prstGeom>
          <a:gradFill flip="none" rotWithShape="1">
            <a:gsLst>
              <a:gs pos="0">
                <a:srgbClr val="0036A2">
                  <a:alpha val="85000"/>
                </a:srgbClr>
              </a:gs>
              <a:gs pos="50000">
                <a:schemeClr val="accent5">
                  <a:lumMod val="50000"/>
                </a:schemeClr>
              </a:gs>
              <a:gs pos="100000">
                <a:schemeClr val="tx2">
                  <a:lumMod val="40000"/>
                  <a:lumOff val="60000"/>
                  <a:alpha val="51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200" b="1" u="none">
                <a:solidFill>
                  <a:schemeClr val="bg1"/>
                </a:solidFill>
                <a:ea typeface="微軟正黑體" panose="020B0604030504040204" pitchFamily="34" charset="-120"/>
                <a:cs typeface="新細明體" pitchFamily="18" charset="-120"/>
              </a:defRPr>
            </a:lvl1pPr>
          </a:lstStyle>
          <a:p>
            <a:r>
              <a:rPr lang="zh-TW" altLang="en-US" dirty="0"/>
              <a:t>社區日常</a:t>
            </a:r>
            <a:endParaRPr lang="zh-TW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30" y="1412776"/>
            <a:ext cx="3744417" cy="201622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765440" y="3429000"/>
            <a:ext cx="1200329" cy="369332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ea typeface="微軟正黑體" pitchFamily="34" charset="-120"/>
              </a:defRPr>
            </a:lvl1pPr>
          </a:lstStyle>
          <a:p>
            <a:r>
              <a:rPr lang="zh-TW" altLang="en-US" sz="1800" u="none" dirty="0">
                <a:solidFill>
                  <a:srgbClr val="FFFFFF"/>
                </a:solidFill>
                <a:latin typeface="微軟正黑體" pitchFamily="34" charset="-120"/>
              </a:rPr>
              <a:t>資源清點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798228" y="3429000"/>
            <a:ext cx="1200329" cy="369332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ea typeface="微軟正黑體" pitchFamily="34" charset="-120"/>
              </a:defRPr>
            </a:lvl1pPr>
          </a:lstStyle>
          <a:p>
            <a:r>
              <a:rPr lang="zh-TW" altLang="en-US" sz="1800" u="none" dirty="0" smtClean="0">
                <a:solidFill>
                  <a:srgbClr val="FFFFFF"/>
                </a:solidFill>
                <a:latin typeface="微軟正黑體" pitchFamily="34" charset="-120"/>
              </a:rPr>
              <a:t>風險辨識</a:t>
            </a:r>
            <a:endParaRPr lang="zh-TW" altLang="en-US" sz="1800" u="none" dirty="0">
              <a:solidFill>
                <a:srgbClr val="FFFFFF"/>
              </a:solidFill>
              <a:latin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765443" y="6330987"/>
            <a:ext cx="1200330" cy="369332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ea typeface="微軟正黑體" pitchFamily="34" charset="-120"/>
              </a:defRPr>
            </a:lvl1pPr>
          </a:lstStyle>
          <a:p>
            <a:r>
              <a:rPr lang="zh-TW" altLang="en-US" sz="1800" u="none" dirty="0" smtClean="0">
                <a:solidFill>
                  <a:srgbClr val="FFFFFF"/>
                </a:solidFill>
                <a:latin typeface="微軟正黑體" pitchFamily="34" charset="-120"/>
              </a:rPr>
              <a:t>編組擬定</a:t>
            </a:r>
            <a:endParaRPr lang="zh-TW" altLang="en-US" sz="1800" u="none" dirty="0">
              <a:solidFill>
                <a:srgbClr val="FFFFFF"/>
              </a:solidFill>
              <a:latin typeface="微軟正黑體" pitchFamily="34" charset="-120"/>
            </a:endParaRPr>
          </a:p>
        </p:txBody>
      </p:sp>
      <p:pic>
        <p:nvPicPr>
          <p:cNvPr id="15" name="Picture 2" descr="宜蘭市梅洲里組織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5" y="3859435"/>
            <a:ext cx="3655612" cy="238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郭純伶\Desktop\west_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1672" y="792228"/>
            <a:ext cx="3867150" cy="263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郭純伶\Desktop\15237516438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72" y="3820059"/>
            <a:ext cx="38671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6798228" y="6330987"/>
            <a:ext cx="1200329" cy="369332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ea typeface="微軟正黑體" pitchFamily="34" charset="-120"/>
              </a:defRPr>
            </a:lvl1pPr>
          </a:lstStyle>
          <a:p>
            <a:r>
              <a:rPr lang="zh-TW" altLang="en-US" sz="1800" u="none" dirty="0" smtClean="0">
                <a:solidFill>
                  <a:srgbClr val="FFFFFF"/>
                </a:solidFill>
                <a:latin typeface="微軟正黑體" pitchFamily="34" charset="-120"/>
              </a:rPr>
              <a:t>疏散避難</a:t>
            </a:r>
            <a:endParaRPr lang="zh-TW" altLang="en-US" sz="1800" u="none" dirty="0">
              <a:solidFill>
                <a:srgbClr val="FFFFFF"/>
              </a:solidFill>
              <a:latin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53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437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4849" y="476679"/>
            <a:ext cx="3055945" cy="584775"/>
          </a:xfrm>
          <a:prstGeom prst="rect">
            <a:avLst/>
          </a:prstGeom>
          <a:gradFill flip="none" rotWithShape="1">
            <a:gsLst>
              <a:gs pos="0">
                <a:srgbClr val="0036A2">
                  <a:alpha val="85000"/>
                </a:srgbClr>
              </a:gs>
              <a:gs pos="50000">
                <a:schemeClr val="accent5">
                  <a:lumMod val="50000"/>
                </a:schemeClr>
              </a:gs>
              <a:gs pos="100000">
                <a:schemeClr val="tx2">
                  <a:lumMod val="40000"/>
                  <a:lumOff val="60000"/>
                  <a:alpha val="51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200" b="1" u="none">
                <a:solidFill>
                  <a:schemeClr val="bg1"/>
                </a:solidFill>
                <a:ea typeface="微軟正黑體" panose="020B0604030504040204" pitchFamily="34" charset="-120"/>
                <a:cs typeface="新細明體" pitchFamily="18" charset="-120"/>
              </a:defRPr>
            </a:lvl1pPr>
          </a:lstStyle>
          <a:p>
            <a:r>
              <a:rPr lang="zh-TW" altLang="en-US" dirty="0"/>
              <a:t>社區日常</a:t>
            </a:r>
            <a:endParaRPr lang="zh-TW" altLang="zh-TW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634407" y="3547368"/>
            <a:ext cx="3780000" cy="369332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ea typeface="微軟正黑體" pitchFamily="34" charset="-120"/>
              </a:defRPr>
            </a:lvl1pPr>
          </a:lstStyle>
          <a:p>
            <a:r>
              <a:rPr lang="zh-TW" altLang="en-US" sz="1800" u="none" dirty="0">
                <a:solidFill>
                  <a:srgbClr val="FFFFFF"/>
                </a:solidFill>
                <a:latin typeface="微軟正黑體" pitchFamily="34" charset="-120"/>
              </a:rPr>
              <a:t>保全戶訪視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634407" y="6338750"/>
            <a:ext cx="3780000" cy="369332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ea typeface="微軟正黑體" pitchFamily="34" charset="-120"/>
              </a:defRPr>
            </a:lvl1pPr>
          </a:lstStyle>
          <a:p>
            <a:r>
              <a:rPr lang="zh-TW" altLang="en-US" sz="1800" u="none" dirty="0">
                <a:solidFill>
                  <a:srgbClr val="FFFFFF"/>
                </a:solidFill>
                <a:latin typeface="微軟正黑體" pitchFamily="34" charset="-120"/>
              </a:rPr>
              <a:t>防汛演練</a:t>
            </a:r>
          </a:p>
        </p:txBody>
      </p:sp>
      <p:pic>
        <p:nvPicPr>
          <p:cNvPr id="2" name="圖片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07" y="1183852"/>
            <a:ext cx="3780000" cy="2376000"/>
          </a:xfrm>
          <a:prstGeom prst="rect">
            <a:avLst/>
          </a:prstGeom>
        </p:spPr>
      </p:pic>
      <p:pic>
        <p:nvPicPr>
          <p:cNvPr id="3" name="圖片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07" y="3981280"/>
            <a:ext cx="3780000" cy="2376000"/>
          </a:xfrm>
          <a:prstGeom prst="rect">
            <a:avLst/>
          </a:prstGeom>
        </p:spPr>
      </p:pic>
      <p:pic>
        <p:nvPicPr>
          <p:cNvPr id="17" name="圖片 1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0" y="1183852"/>
            <a:ext cx="3780000" cy="2376000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801030" y="3547368"/>
            <a:ext cx="3780000" cy="369332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ea typeface="微軟正黑體" pitchFamily="34" charset="-120"/>
              </a:defRPr>
            </a:lvl1pPr>
          </a:lstStyle>
          <a:p>
            <a:r>
              <a:rPr lang="zh-TW" altLang="en-US" sz="1800" dirty="0"/>
              <a:t>環境維護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01030" y="6338750"/>
            <a:ext cx="3780000" cy="369332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ea typeface="微軟正黑體" pitchFamily="34" charset="-120"/>
              </a:defRPr>
            </a:lvl1pPr>
          </a:lstStyle>
          <a:p>
            <a:r>
              <a:rPr lang="zh-TW" altLang="en-US" sz="1800" dirty="0"/>
              <a:t>巡視水尺</a:t>
            </a:r>
          </a:p>
        </p:txBody>
      </p:sp>
      <p:pic>
        <p:nvPicPr>
          <p:cNvPr id="20" name="圖片 1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0" y="3981280"/>
            <a:ext cx="3780000" cy="23760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54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598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" y="607306"/>
            <a:ext cx="2899927" cy="584775"/>
          </a:xfrm>
          <a:prstGeom prst="rect">
            <a:avLst/>
          </a:prstGeom>
          <a:gradFill flip="none" rotWithShape="1">
            <a:gsLst>
              <a:gs pos="0">
                <a:srgbClr val="0036A2">
                  <a:alpha val="85000"/>
                </a:srgbClr>
              </a:gs>
              <a:gs pos="50000">
                <a:schemeClr val="accent5">
                  <a:lumMod val="50000"/>
                </a:schemeClr>
              </a:gs>
              <a:gs pos="100000">
                <a:schemeClr val="tx2">
                  <a:lumMod val="40000"/>
                  <a:lumOff val="60000"/>
                  <a:alpha val="51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zh-TW" altLang="en-US" sz="3200" b="1" u="none" dirty="0" smtClean="0">
                <a:solidFill>
                  <a:schemeClr val="bg1"/>
                </a:solidFill>
                <a:ea typeface="微軟正黑體" panose="020B0604030504040204" pitchFamily="34" charset="-120"/>
                <a:cs typeface="新細明體" pitchFamily="18" charset="-120"/>
              </a:rPr>
              <a:t>災前整備</a:t>
            </a:r>
            <a:endParaRPr lang="zh-TW" altLang="zh-TW" sz="3200" b="1" u="none" dirty="0">
              <a:solidFill>
                <a:schemeClr val="bg1"/>
              </a:solidFill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346381" y="5661252"/>
            <a:ext cx="241826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zh-TW" altLang="en-US" sz="1800" b="1" u="none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災前</a:t>
            </a:r>
            <a:endParaRPr lang="en-US" altLang="zh-TW" sz="1800" b="1" u="none" dirty="0">
              <a:solidFill>
                <a:schemeClr val="accent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zh-TW" altLang="en-US" sz="1800" b="1" u="none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任務分配</a:t>
            </a:r>
            <a:endParaRPr lang="en-US" altLang="zh-TW" sz="1800" b="1" u="none" dirty="0">
              <a:solidFill>
                <a:schemeClr val="accent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7" name="Picture 2" descr="C:\Users\user\Desktop\廣播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5947" y="1469264"/>
            <a:ext cx="3961882" cy="2113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裝備測試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5950" y="3318896"/>
            <a:ext cx="3978441" cy="1790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8346381" y="1990285"/>
            <a:ext cx="155328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zh-TW" altLang="en-US" sz="1800" b="1" u="none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執行</a:t>
            </a:r>
            <a:endParaRPr lang="en-US" altLang="zh-TW" sz="1800" b="1" u="none" dirty="0">
              <a:solidFill>
                <a:schemeClr val="accent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zh-TW" altLang="en-US" sz="1800" b="1" u="none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防颱廣播</a:t>
            </a:r>
            <a:endParaRPr lang="en-US" altLang="zh-TW" sz="1800" b="1" u="none" dirty="0">
              <a:solidFill>
                <a:schemeClr val="accent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46381" y="3817332"/>
            <a:ext cx="241826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zh-TW" altLang="en-US" sz="1800" b="1" u="none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災前</a:t>
            </a:r>
            <a:endParaRPr lang="en-US" altLang="zh-TW" sz="1800" b="1" u="none" dirty="0">
              <a:solidFill>
                <a:schemeClr val="accent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zh-TW" altLang="en-US" sz="1800" b="1" u="none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裝備測試</a:t>
            </a:r>
            <a:endParaRPr lang="en-US" altLang="zh-TW" sz="1800" b="1" u="none" dirty="0">
              <a:solidFill>
                <a:schemeClr val="accent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2" name="Picture 3" descr="C:\Users\user\Desktop\SnapSho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5948" y="4972296"/>
            <a:ext cx="3955861" cy="1885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7497762" y="6357938"/>
            <a:ext cx="2063750" cy="457200"/>
          </a:xfrm>
          <a:ln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C6D0EEA-2CB7-4136-B325-53D027F8D5C5}" type="slidenum">
              <a:rPr lang="en-US" altLang="zh-TW"/>
              <a:pPr/>
              <a:t>55</a:t>
            </a:fld>
            <a:endParaRPr lang="en-US" altLang="zh-TW" dirty="0"/>
          </a:p>
        </p:txBody>
      </p:sp>
      <p:pic>
        <p:nvPicPr>
          <p:cNvPr id="15" name="Picture 2" descr="G:\103年宜蘭縣易淹水地區自主防災社區\103年度_自主防災社區_社區評鑑\梅洲里參考資料\1030920_鳳凰颱風_梅州社區整備_照片\29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0" y="1877819"/>
            <a:ext cx="3096344" cy="3639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文字方塊 15"/>
          <p:cNvSpPr txBox="1"/>
          <p:nvPr/>
        </p:nvSpPr>
        <p:spPr>
          <a:xfrm>
            <a:off x="-36511" y="1484784"/>
            <a:ext cx="3564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簡訊通知召開災前整備會議</a:t>
            </a:r>
            <a:endParaRPr lang="en-US" altLang="zh-TW" sz="2000" b="1" dirty="0">
              <a:solidFill>
                <a:schemeClr val="accent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郭純伶\Desktop\15237532336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122" y="27104"/>
            <a:ext cx="3619501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G:\103年宜蘭縣易淹水地區自主防災社區\103年度_自主防災社區_社區評鑑\梅洲里參考資料\1030920_鳳凰颱風_梅州社區整備_照片\IMG_2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64188"/>
            <a:ext cx="3910047" cy="4487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2" descr="E:\DCIM\118___08\IMG_15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7" y="4734497"/>
            <a:ext cx="3625854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G:\103年宜蘭縣易淹水地區自主防災社區\103年度_自主防災社區_社區評鑑\梅洲里參考資料\1030920_鳳凰颱風_梅州社區整備_照片\IMG_2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98" y="3010094"/>
            <a:ext cx="3797447" cy="18590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2" descr="C:\Users\user\Documents\CyberLink\PowerDirector\12.0\SnapSho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96" y="1217598"/>
            <a:ext cx="3777245" cy="1860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橢圓 9"/>
          <p:cNvSpPr/>
          <p:nvPr/>
        </p:nvSpPr>
        <p:spPr>
          <a:xfrm>
            <a:off x="6908023" y="2164186"/>
            <a:ext cx="1800992" cy="3600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u="none" dirty="0">
                <a:latin typeface="微軟正黑體" pitchFamily="34" charset="-120"/>
                <a:ea typeface="微軟正黑體" pitchFamily="34" charset="-120"/>
              </a:rPr>
              <a:t>雨量觀測</a:t>
            </a:r>
          </a:p>
        </p:txBody>
      </p:sp>
      <p:sp>
        <p:nvSpPr>
          <p:cNvPr id="11" name="橢圓 10"/>
          <p:cNvSpPr/>
          <p:nvPr/>
        </p:nvSpPr>
        <p:spPr>
          <a:xfrm>
            <a:off x="2879386" y="4734498"/>
            <a:ext cx="1800992" cy="3600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u="none" dirty="0" smtClean="0">
                <a:latin typeface="微軟正黑體" pitchFamily="34" charset="-120"/>
                <a:ea typeface="微軟正黑體" pitchFamily="34" charset="-120"/>
              </a:rPr>
              <a:t>拉封鎖</a:t>
            </a:r>
            <a:r>
              <a:rPr lang="zh-TW" altLang="en-US" sz="2000" b="1" u="none" dirty="0">
                <a:latin typeface="微軟正黑體" pitchFamily="34" charset="-120"/>
                <a:ea typeface="微軟正黑體" pitchFamily="34" charset="-120"/>
              </a:rPr>
              <a:t>線</a:t>
            </a:r>
          </a:p>
        </p:txBody>
      </p:sp>
      <p:sp>
        <p:nvSpPr>
          <p:cNvPr id="12" name="橢圓 11"/>
          <p:cNvSpPr/>
          <p:nvPr/>
        </p:nvSpPr>
        <p:spPr>
          <a:xfrm>
            <a:off x="2690752" y="1229164"/>
            <a:ext cx="2024297" cy="3600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u="none" dirty="0">
                <a:latin typeface="微軟正黑體" pitchFamily="34" charset="-120"/>
                <a:ea typeface="微軟正黑體" pitchFamily="34" charset="-120"/>
              </a:rPr>
              <a:t>弱勢居民</a:t>
            </a:r>
          </a:p>
        </p:txBody>
      </p:sp>
      <p:sp>
        <p:nvSpPr>
          <p:cNvPr id="13" name="橢圓 12"/>
          <p:cNvSpPr/>
          <p:nvPr/>
        </p:nvSpPr>
        <p:spPr>
          <a:xfrm>
            <a:off x="2694679" y="3026313"/>
            <a:ext cx="2024297" cy="3600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u="none" dirty="0">
                <a:latin typeface="微軟正黑體" pitchFamily="34" charset="-120"/>
                <a:ea typeface="微軟正黑體" pitchFamily="34" charset="-120"/>
              </a:rPr>
              <a:t>社區巡視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24849" y="546791"/>
            <a:ext cx="2899927" cy="584775"/>
          </a:xfrm>
          <a:prstGeom prst="rect">
            <a:avLst/>
          </a:prstGeom>
          <a:gradFill flip="none" rotWithShape="1">
            <a:gsLst>
              <a:gs pos="0">
                <a:srgbClr val="0036A2">
                  <a:alpha val="85000"/>
                </a:srgbClr>
              </a:gs>
              <a:gs pos="50000">
                <a:schemeClr val="accent5">
                  <a:lumMod val="50000"/>
                </a:schemeClr>
              </a:gs>
              <a:gs pos="100000">
                <a:schemeClr val="tx2">
                  <a:lumMod val="40000"/>
                  <a:lumOff val="60000"/>
                  <a:alpha val="51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zh-TW" altLang="en-US" sz="3200" b="1" u="none" dirty="0" smtClean="0">
                <a:solidFill>
                  <a:schemeClr val="bg1"/>
                </a:solidFill>
                <a:ea typeface="微軟正黑體" panose="020B0604030504040204" pitchFamily="34" charset="-120"/>
                <a:cs typeface="新細明體" pitchFamily="18" charset="-120"/>
              </a:rPr>
              <a:t>災中應變</a:t>
            </a:r>
            <a:endParaRPr lang="zh-TW" altLang="zh-TW" sz="3200" b="1" u="none" dirty="0">
              <a:solidFill>
                <a:schemeClr val="bg1"/>
              </a:solidFill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19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7497762" y="6357938"/>
            <a:ext cx="2063750" cy="457200"/>
          </a:xfrm>
          <a:ln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C6D0EEA-2CB7-4136-B325-53D027F8D5C5}" type="slidenum">
              <a:rPr lang="en-US" altLang="zh-TW"/>
              <a:pPr/>
              <a:t>56</a:t>
            </a:fld>
            <a:endParaRPr lang="en-US" altLang="zh-TW" dirty="0"/>
          </a:p>
        </p:txBody>
      </p:sp>
      <p:pic>
        <p:nvPicPr>
          <p:cNvPr id="21" name="Picture 5" descr="C:\Users\郭純伶\Desktop\15237534528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64" y="1349674"/>
            <a:ext cx="3555658" cy="8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橢圓 21"/>
          <p:cNvSpPr/>
          <p:nvPr/>
        </p:nvSpPr>
        <p:spPr>
          <a:xfrm>
            <a:off x="6908023" y="46871"/>
            <a:ext cx="1800992" cy="3600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u="none" dirty="0" smtClean="0">
                <a:latin typeface="微軟正黑體" pitchFamily="34" charset="-120"/>
                <a:ea typeface="微軟正黑體" pitchFamily="34" charset="-120"/>
              </a:rPr>
              <a:t>預警訊息</a:t>
            </a:r>
            <a:endParaRPr lang="zh-TW" altLang="en-US" sz="2000" b="1" u="none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45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CIM\118___08\IMG_1677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483" y="1962097"/>
            <a:ext cx="4680000" cy="2880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24849" y="747972"/>
            <a:ext cx="2899927" cy="584775"/>
          </a:xfrm>
          <a:prstGeom prst="rect">
            <a:avLst/>
          </a:prstGeom>
          <a:gradFill flip="none" rotWithShape="1">
            <a:gsLst>
              <a:gs pos="0">
                <a:srgbClr val="0036A2">
                  <a:alpha val="85000"/>
                </a:srgbClr>
              </a:gs>
              <a:gs pos="50000">
                <a:schemeClr val="accent5">
                  <a:lumMod val="50000"/>
                </a:schemeClr>
              </a:gs>
              <a:gs pos="100000">
                <a:schemeClr val="tx2">
                  <a:lumMod val="40000"/>
                  <a:lumOff val="60000"/>
                  <a:alpha val="51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zh-TW" altLang="en-US" sz="3200" b="1" u="none" dirty="0" smtClean="0">
                <a:solidFill>
                  <a:schemeClr val="bg1"/>
                </a:solidFill>
                <a:ea typeface="微軟正黑體" panose="020B0604030504040204" pitchFamily="34" charset="-120"/>
                <a:cs typeface="新細明體" pitchFamily="18" charset="-120"/>
              </a:rPr>
              <a:t>災後復原</a:t>
            </a:r>
            <a:endParaRPr lang="zh-TW" altLang="zh-TW" sz="3200" b="1" u="none" dirty="0">
              <a:solidFill>
                <a:schemeClr val="bg1"/>
              </a:solidFill>
              <a:ea typeface="微軟正黑體" panose="020B0604030504040204" pitchFamily="34" charset="-120"/>
              <a:cs typeface="新細明體" pitchFamily="18" charset="-120"/>
            </a:endParaRPr>
          </a:p>
        </p:txBody>
      </p:sp>
      <p:pic>
        <p:nvPicPr>
          <p:cNvPr id="6" name="圖片 7">
            <a:extLst>
              <a:ext uri="{FF2B5EF4-FFF2-40B4-BE49-F238E27FC236}">
                <a16:creationId xmlns="" xmlns:a16="http://schemas.microsoft.com/office/drawing/2014/main" id="{E19CC70C-80FC-493C-8F1B-D0EA35384A6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36" y="1962097"/>
            <a:ext cx="468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133483" y="4841587"/>
            <a:ext cx="4680000" cy="46166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ea typeface="微軟正黑體" pitchFamily="34" charset="-120"/>
              </a:defRPr>
            </a:lvl1pPr>
          </a:lstStyle>
          <a:p>
            <a:pPr algn="ctr"/>
            <a:r>
              <a:rPr lang="zh-TW" altLang="en-US" u="none" dirty="0" smtClean="0"/>
              <a:t>環境復原</a:t>
            </a:r>
            <a:endParaRPr lang="zh-TW" altLang="en-US" u="none" dirty="0"/>
          </a:p>
        </p:txBody>
      </p:sp>
      <p:sp>
        <p:nvSpPr>
          <p:cNvPr id="8" name="文字方塊 7"/>
          <p:cNvSpPr txBox="1"/>
          <p:nvPr/>
        </p:nvSpPr>
        <p:spPr>
          <a:xfrm>
            <a:off x="5061636" y="4841587"/>
            <a:ext cx="4680000" cy="46166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ea typeface="微軟正黑體" pitchFamily="34" charset="-120"/>
              </a:defRPr>
            </a:lvl1pPr>
          </a:lstStyle>
          <a:p>
            <a:pPr algn="ctr"/>
            <a:r>
              <a:rPr lang="zh-TW" altLang="en-US" u="none" dirty="0" smtClean="0"/>
              <a:t>水路清理</a:t>
            </a:r>
            <a:endParaRPr lang="zh-TW" altLang="en-US" u="none" dirty="0"/>
          </a:p>
        </p:txBody>
      </p:sp>
      <p:sp>
        <p:nvSpPr>
          <p:cNvPr id="9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7497762" y="6357938"/>
            <a:ext cx="2063750" cy="457200"/>
          </a:xfrm>
          <a:ln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FC6D0EEA-2CB7-4136-B325-53D027F8D5C5}" type="slidenum">
              <a:rPr lang="en-US" altLang="zh-TW"/>
              <a:pPr/>
              <a:t>57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5826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0" y="755998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企業防災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年起邀請標竿企業參與災情查通報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79" y="1484790"/>
            <a:ext cx="8256084" cy="51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8950042" y="6356375"/>
            <a:ext cx="626666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E7854B7-BD5D-4B19-BE0A-032C98E5581C}" type="slidenum">
              <a:rPr kumimoji="0" lang="zh-TW" altLang="en-US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58</a:t>
            </a:fld>
            <a:endParaRPr kumimoji="0"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933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77" y="5247228"/>
            <a:ext cx="944166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51" y="1872344"/>
            <a:ext cx="159940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IVE\Desktop\logo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6" y="3523289"/>
            <a:ext cx="14033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taise.org.tw/uploadfile/image/Past%20Events%20Area/2012/2012%20CSR%20Awards/Dragonsteel/dragonsteel%20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901" y="2604864"/>
            <a:ext cx="1136783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www.tipo.gov.tw/site/UipTipo/public/MMO/tipo/%E6%97%A5%E6%9C%88%E5%85%89%E5%8D%8A%E5%B0%8E%E9%AB%94%E8%A3%BD%E9%80%A0%E8%82%A1%E4%BB%BD%E6%9C%89%E9%99%90%E5%85%AC%E5%8F%B8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009" y="1683487"/>
            <a:ext cx="1080029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FIVE\Desktop\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70" y="2549436"/>
            <a:ext cx="141710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img.pcstore.com.tw/moretool/HM/street_logo.jpg?pimg=static&amp;P=14273339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052" y="2170703"/>
            <a:ext cx="137411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static.wixstatic.com/media/68a68f_a0a689d929c84d22a9fb893ae58e665c.png_srz_p_157_118_75_22_0.50_1.20_0.00_png_sr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288" y="1660161"/>
            <a:ext cx="1119584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3" y="2911026"/>
            <a:ext cx="7016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36" y="3468938"/>
            <a:ext cx="82378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526" y="5949058"/>
            <a:ext cx="2634721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5" y="2634798"/>
            <a:ext cx="653521" cy="62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71" y="3862537"/>
            <a:ext cx="119869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55" y="3752626"/>
            <a:ext cx="748109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46" y="3654675"/>
            <a:ext cx="8048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698" y="3565616"/>
            <a:ext cx="865056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10" y="5983831"/>
            <a:ext cx="1209014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"/>
          <a:stretch>
            <a:fillRect/>
          </a:stretch>
        </p:blipFill>
        <p:spPr bwMode="auto">
          <a:xfrm>
            <a:off x="4064610" y="4859998"/>
            <a:ext cx="180922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群組 21"/>
          <p:cNvGrpSpPr>
            <a:grpSpLocks/>
          </p:cNvGrpSpPr>
          <p:nvPr/>
        </p:nvGrpSpPr>
        <p:grpSpPr bwMode="auto">
          <a:xfrm>
            <a:off x="742126" y="4528629"/>
            <a:ext cx="595048" cy="609600"/>
            <a:chOff x="323720" y="554262"/>
            <a:chExt cx="756222" cy="107157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720" y="1211499"/>
              <a:ext cx="756222" cy="41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720" y="554262"/>
              <a:ext cx="716037" cy="77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74" y="4800504"/>
            <a:ext cx="892571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https://upload.wikimedia.org/wikipedia/zh/thumb/d/d7/Taipei_101.svg/200px-Taipei_101.svg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7" y="1905681"/>
            <a:ext cx="1267486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53" y="4765761"/>
            <a:ext cx="84957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001" y="5728371"/>
            <a:ext cx="660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群組 29"/>
          <p:cNvGrpSpPr>
            <a:grpSpLocks/>
          </p:cNvGrpSpPr>
          <p:nvPr/>
        </p:nvGrpSpPr>
        <p:grpSpPr bwMode="auto">
          <a:xfrm>
            <a:off x="5727917" y="1683491"/>
            <a:ext cx="847858" cy="579437"/>
            <a:chOff x="138032" y="552876"/>
            <a:chExt cx="1563488" cy="1164125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032" y="1259632"/>
              <a:ext cx="1563488" cy="457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47" y="552876"/>
              <a:ext cx="1075857" cy="70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89" y="5914817"/>
            <a:ext cx="132596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73" y="4709522"/>
            <a:ext cx="88225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文字方塊 35"/>
          <p:cNvSpPr txBox="1"/>
          <p:nvPr/>
        </p:nvSpPr>
        <p:spPr>
          <a:xfrm>
            <a:off x="26658" y="490272"/>
            <a:ext cx="9879345" cy="107721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企業防災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年起企業認養水患自主防災社區  </a:t>
            </a:r>
          </a:p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建立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媒合平台及機制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9029221" y="6356375"/>
            <a:ext cx="56134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E44D7962-7334-4CC3-A6B8-D64337FAD2D2}" type="slidenum">
              <a:rPr kumimoji="0" lang="zh-TW" altLang="en-US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59</a:t>
            </a:fld>
            <a:endParaRPr kumimoji="0"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815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" y="263239"/>
            <a:ext cx="9891278" cy="63594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4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alpha val="69000"/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dist="127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712788" indent="-712788">
              <a:buFont typeface="Arial" charset="0"/>
            </a:pPr>
            <a:r>
              <a:rPr lang="zh-TW" altLang="en-US" dirty="0" smtClean="0">
                <a:solidFill>
                  <a:srgbClr val="C00000"/>
                </a:solidFill>
                <a:cs typeface="Arial" charset="0"/>
              </a:rPr>
              <a:t>雲林</a:t>
            </a:r>
            <a:r>
              <a:rPr lang="zh-TW" altLang="en-US" dirty="0">
                <a:solidFill>
                  <a:srgbClr val="C00000"/>
                </a:solidFill>
                <a:cs typeface="Arial" charset="0"/>
              </a:rPr>
              <a:t>、嘉義、</a:t>
            </a:r>
            <a:r>
              <a:rPr lang="zh-TW" altLang="en-US" dirty="0" smtClean="0">
                <a:solidFill>
                  <a:srgbClr val="C00000"/>
                </a:solidFill>
                <a:cs typeface="Arial" charset="0"/>
              </a:rPr>
              <a:t>彰化</a:t>
            </a:r>
            <a:endParaRPr lang="zh-TW" altLang="en-US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8" name="Picture 2" descr="https://watch.ncdr.nat.gov.tw/00_Wxmap/journal/mpf/rain_201706021041.gif?t=2017060409562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749" r="38033" b="42332"/>
          <a:stretch/>
        </p:blipFill>
        <p:spPr bwMode="auto">
          <a:xfrm>
            <a:off x="4328934" y="3262550"/>
            <a:ext cx="4356819" cy="316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watch.ncdr.nat.gov.tw/00_Wxmap/journal/mpf/rain_201706021041.gif?t=2017060409562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4" t="31794" r="1"/>
          <a:stretch/>
        </p:blipFill>
        <p:spPr bwMode="auto">
          <a:xfrm>
            <a:off x="9377636" y="2663282"/>
            <a:ext cx="502028" cy="417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/>
          <p:cNvSpPr txBox="1"/>
          <p:nvPr/>
        </p:nvSpPr>
        <p:spPr>
          <a:xfrm>
            <a:off x="4941334" y="6426177"/>
            <a:ext cx="3744416" cy="33855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6/1</a:t>
            </a:r>
            <a:r>
              <a:rPr kumimoji="1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00</a:t>
            </a:r>
            <a:r>
              <a:rPr kumimoji="1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時 </a:t>
            </a:r>
            <a:r>
              <a:rPr kumimoji="1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-6/4</a:t>
            </a:r>
            <a:r>
              <a:rPr kumimoji="1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09</a:t>
            </a:r>
            <a:r>
              <a:rPr kumimoji="1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時</a:t>
            </a:r>
            <a:r>
              <a:rPr kumimoji="1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  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累積降雨分布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1357" y="3527849"/>
            <a:ext cx="3650400" cy="33855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6/3 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雲林大埤加油站淹水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來源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: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臉書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)</a:t>
            </a:r>
            <a:endParaRPr kumimoji="1" lang="zh-TW" altLang="en-US" sz="1600" b="1" dirty="0">
              <a:solidFill>
                <a:prstClr val="black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29" y="3322963"/>
            <a:ext cx="1857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直線單箭頭接點 28"/>
          <p:cNvCxnSpPr>
            <a:stCxn id="33" idx="1"/>
            <a:endCxn id="25" idx="3"/>
          </p:cNvCxnSpPr>
          <p:nvPr/>
        </p:nvCxnSpPr>
        <p:spPr>
          <a:xfrm flipH="1" flipV="1">
            <a:off x="3751757" y="3697126"/>
            <a:ext cx="1721138" cy="12234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ttp://61.56.4.62/dr106/Pic/R0603_0740%E9%9B%B2%E6%9E%97%E7%B8%A3%E6%96%97%E5%8D%97%E5%85%AC%E6%BA%96%E5%8A%A0%E6%B2%B9%E7%AB%99%E6%B7%B9%E6%B0%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279" y="1412782"/>
            <a:ext cx="3651481" cy="21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95" y="4838028"/>
            <a:ext cx="1857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8" descr="http://61.56.4.62/dr106/Pic/R0604_0337%E9%9B%B2%E6%9E%97%E8%8F%87%E5%AF%AE%E5%8F%97%E7%81%B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4306" y="899189"/>
            <a:ext cx="3129175" cy="18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/>
          <p:cNvSpPr/>
          <p:nvPr/>
        </p:nvSpPr>
        <p:spPr>
          <a:xfrm>
            <a:off x="6114306" y="2730406"/>
            <a:ext cx="3129175" cy="33855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6/3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 彰化溪州菇寮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來源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: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臉書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)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 </a:t>
            </a:r>
            <a:endParaRPr kumimoji="1" lang="zh-TW" altLang="en-US" sz="1600" b="1" dirty="0">
              <a:solidFill>
                <a:prstClr val="black"/>
              </a:solidFill>
              <a:latin typeface="微軟正黑體"/>
              <a:ea typeface="微軟正黑體"/>
              <a:cs typeface="微軟正黑體"/>
            </a:endParaRPr>
          </a:p>
        </p:txBody>
      </p:sp>
      <p:cxnSp>
        <p:nvCxnSpPr>
          <p:cNvPr id="38" name="直線單箭頭接點 37"/>
          <p:cNvCxnSpPr/>
          <p:nvPr/>
        </p:nvCxnSpPr>
        <p:spPr>
          <a:xfrm flipV="1">
            <a:off x="6119992" y="3068964"/>
            <a:ext cx="393185" cy="3365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>
            <a:stCxn id="42" idx="1"/>
          </p:cNvCxnSpPr>
          <p:nvPr/>
        </p:nvCxnSpPr>
        <p:spPr>
          <a:xfrm flipH="1">
            <a:off x="3559534" y="5014957"/>
            <a:ext cx="2099102" cy="8553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53133" y="6450297"/>
            <a:ext cx="3506400" cy="33855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6/3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 雲林大埤豐田橋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來源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: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臉書</a:t>
            </a:r>
            <a:r>
              <a:rPr kumimoji="1" lang="en-US" altLang="zh-TW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)</a:t>
            </a:r>
            <a:r>
              <a:rPr kumimoji="1" lang="zh-TW" altLang="en-US" sz="1600" b="1" dirty="0" smtClea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 </a:t>
            </a:r>
            <a:endParaRPr kumimoji="1" lang="zh-TW" altLang="en-US" sz="1600" b="1" dirty="0">
              <a:solidFill>
                <a:prstClr val="black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95" y="4838028"/>
            <a:ext cx="1857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33" y="4932408"/>
            <a:ext cx="1857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 descr="https://scontent.xx.fbcdn.net/v/t34.0-12/18944724_1592753890735687_1309858164_n.jpg?oh=ba0058c1d9a2353e885d6dd64da4a648&amp;oe=593660C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" y="4026089"/>
            <a:ext cx="3506032" cy="242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17252" y="832629"/>
            <a:ext cx="2436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資料來源：</a:t>
            </a:r>
            <a:endParaRPr lang="en-US" altLang="zh-TW" dirty="0"/>
          </a:p>
          <a:p>
            <a:r>
              <a:rPr lang="en-US" altLang="zh-TW" dirty="0"/>
              <a:t>NCDR</a:t>
            </a:r>
            <a:r>
              <a:rPr lang="zh-TW" altLang="en-US" dirty="0"/>
              <a:t>情資研判簡報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D9571-BE1C-4F8A-9BBD-13049494B64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22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8922329" y="6336929"/>
            <a:ext cx="667082" cy="32711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EB4568F7-F75F-47C7-9526-F142618D3064}" type="slidenum">
              <a:rPr lang="zh-TW" altLang="en-US">
                <a:latin typeface="微軟正黑體" pitchFamily="34" charset="-120"/>
              </a:rPr>
              <a:pPr/>
              <a:t>60</a:t>
            </a:fld>
            <a:endParaRPr lang="zh-TW" altLang="en-US" dirty="0">
              <a:latin typeface="微軟正黑體" pitchFamily="34" charset="-12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gray">
          <a:xfrm>
            <a:off x="487280" y="1135410"/>
            <a:ext cx="867818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TW" sz="2400" b="1" u="none" dirty="0" smtClean="0">
                <a:latin typeface="微軟正黑體" pitchFamily="34" charset="-120"/>
                <a:ea typeface="微軟正黑體" pitchFamily="34" charset="-120"/>
              </a:rPr>
              <a:t>0601</a:t>
            </a:r>
            <a:r>
              <a:rPr lang="zh-TW" altLang="zh-TW" sz="2400" b="1" u="none" dirty="0"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en-US" altLang="zh-TW" sz="2400" b="1" u="none" dirty="0">
                <a:latin typeface="微軟正黑體" pitchFamily="34" charset="-120"/>
                <a:ea typeface="微軟正黑體" pitchFamily="34" charset="-120"/>
              </a:rPr>
              <a:t>0613</a:t>
            </a:r>
            <a:r>
              <a:rPr lang="zh-TW" altLang="zh-TW" sz="2400" b="1" u="none" dirty="0">
                <a:latin typeface="微軟正黑體" pitchFamily="34" charset="-120"/>
                <a:ea typeface="微軟正黑體" pitchFamily="34" charset="-120"/>
              </a:rPr>
              <a:t>兩場豪雨時，地方企業及時提供協助與社區</a:t>
            </a:r>
            <a:r>
              <a:rPr lang="zh-TW" altLang="zh-TW" sz="2400" b="1" u="none" dirty="0" smtClean="0">
                <a:latin typeface="微軟正黑體" pitchFamily="34" charset="-120"/>
                <a:ea typeface="微軟正黑體" pitchFamily="34" charset="-120"/>
              </a:rPr>
              <a:t>需求</a:t>
            </a:r>
            <a:r>
              <a:rPr lang="zh-TW" altLang="en-US" b="1" u="none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400" b="1" u="none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Picture 3" descr="D:\04.106年度桃園市易淹水區域水患自主防災社區推動計畫委託專業服務\20評鑑專區\北貴里\328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6318" y="2154124"/>
            <a:ext cx="3359096" cy="3440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 1"/>
          <p:cNvSpPr/>
          <p:nvPr/>
        </p:nvSpPr>
        <p:spPr>
          <a:xfrm>
            <a:off x="5702447" y="5568748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000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台灣三櫻提供北貴里大型機具</a:t>
            </a:r>
            <a:endParaRPr lang="zh-TW" altLang="en-US" sz="2000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 descr="C:\Users\ANDREW\Desktop\106企業防災_工作內容\3_企業防災成果\0601豪雨_中壢石頭里\1060601石頭里豪大雨相片_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5" y="2494252"/>
            <a:ext cx="2526618" cy="1736919"/>
          </a:xfrm>
          <a:prstGeom prst="rect">
            <a:avLst/>
          </a:prstGeom>
          <a:noFill/>
        </p:spPr>
      </p:pic>
      <p:pic>
        <p:nvPicPr>
          <p:cNvPr id="11" name="圖片 10" descr="C:\Users\ANDREW\Desktop\106企業防災_工作內容\3_企業防災成果\0601豪雨_中壢石頭里\1060605災後消毒_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03" y="2462840"/>
            <a:ext cx="2531758" cy="1752756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616452" y="4312080"/>
            <a:ext cx="4438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大陸工程協助水溝清淤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左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zh-TW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聯邦企業社協助淹水後消毒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右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【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中壢區石頭里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】</a:t>
            </a:r>
            <a:endParaRPr lang="zh-TW" altLang="en-US" u="none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658" y="490284"/>
            <a:ext cx="9879345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企業防災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企業協助社區防災實例</a:t>
            </a:r>
            <a:endParaRPr lang="en-US" altLang="zh-TW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8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392865" y="5111804"/>
            <a:ext cx="3513137" cy="4048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/>
          </a:p>
        </p:txBody>
      </p:sp>
      <p:sp>
        <p:nvSpPr>
          <p:cNvPr id="18" name="矩形 17"/>
          <p:cNvSpPr/>
          <p:nvPr/>
        </p:nvSpPr>
        <p:spPr>
          <a:xfrm>
            <a:off x="0" y="3255963"/>
            <a:ext cx="9906000" cy="1943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281117" y="3573463"/>
            <a:ext cx="748481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 kumimoji="1"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  <a:defRPr kumimoji="1" sz="2600" b="1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Ø"/>
              <a:defRPr kumimoji="1" sz="24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FF"/>
              </a:buClr>
              <a:buFont typeface="Wingdings" pitchFamily="2" charset="2"/>
              <a:buChar char="ü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None/>
              <a:defRPr/>
            </a:pPr>
            <a:r>
              <a:rPr lang="zh-TW" altLang="en-US" sz="6600" u="none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防災智慧</a:t>
            </a:r>
            <a:r>
              <a:rPr lang="zh-TW" altLang="en-US" sz="6600" u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化發展</a:t>
            </a:r>
            <a:endParaRPr lang="en-US" altLang="zh-TW" sz="66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61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61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3411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92882" y="5111840"/>
            <a:ext cx="3513137" cy="404813"/>
          </a:xfrm>
          <a:prstGeom prst="rect">
            <a:avLst/>
          </a:prstGeom>
          <a:solidFill>
            <a:srgbClr val="0EA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5" name="矩形 4"/>
          <p:cNvSpPr/>
          <p:nvPr/>
        </p:nvSpPr>
        <p:spPr>
          <a:xfrm>
            <a:off x="0" y="3255963"/>
            <a:ext cx="9906000" cy="1943100"/>
          </a:xfrm>
          <a:prstGeom prst="rect">
            <a:avLst/>
          </a:prstGeom>
          <a:solidFill>
            <a:srgbClr val="E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6" name="矩形 5"/>
          <p:cNvSpPr/>
          <p:nvPr/>
        </p:nvSpPr>
        <p:spPr>
          <a:xfrm>
            <a:off x="1905147" y="3747581"/>
            <a:ext cx="7960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5400" b="1" u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智慧防災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62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344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41" y="642028"/>
            <a:ext cx="9905999" cy="6253913"/>
            <a:chOff x="0" y="642020"/>
            <a:chExt cx="9143999" cy="6253913"/>
          </a:xfrm>
        </p:grpSpPr>
        <p:grpSp>
          <p:nvGrpSpPr>
            <p:cNvPr id="6" name="群組 5"/>
            <p:cNvGrpSpPr/>
            <p:nvPr/>
          </p:nvGrpSpPr>
          <p:grpSpPr>
            <a:xfrm>
              <a:off x="0" y="642020"/>
              <a:ext cx="9143999" cy="6253913"/>
              <a:chOff x="0" y="642020"/>
              <a:chExt cx="9143999" cy="6253913"/>
            </a:xfrm>
          </p:grpSpPr>
          <p:grpSp>
            <p:nvGrpSpPr>
              <p:cNvPr id="9" name="群組 8"/>
              <p:cNvGrpSpPr/>
              <p:nvPr/>
            </p:nvGrpSpPr>
            <p:grpSpPr>
              <a:xfrm>
                <a:off x="0" y="642020"/>
                <a:ext cx="9143999" cy="5414303"/>
                <a:chOff x="0" y="642020"/>
                <a:chExt cx="9143999" cy="5414303"/>
              </a:xfrm>
            </p:grpSpPr>
            <p:sp>
              <p:nvSpPr>
                <p:cNvPr id="11" name="矩形 10"/>
                <p:cNvSpPr/>
                <p:nvPr/>
              </p:nvSpPr>
              <p:spPr bwMode="auto">
                <a:xfrm>
                  <a:off x="0" y="642020"/>
                  <a:ext cx="9143999" cy="463846"/>
                </a:xfrm>
                <a:prstGeom prst="rect">
                  <a:avLst/>
                </a:prstGeom>
                <a:solidFill>
                  <a:schemeClr val="bg1"/>
                </a:solidFill>
                <a:ln w="222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endParaRPr lang="zh-TW" altLang="en-US" u="none" smtClean="0">
                    <a:solidFill>
                      <a:srgbClr val="000000"/>
                    </a:solidFill>
                    <a:latin typeface="Times New Roman" pitchFamily="18" charset="0"/>
                    <a:ea typeface="標楷體" pitchFamily="65" charset="-120"/>
                  </a:endParaRPr>
                </a:p>
              </p:txBody>
            </p:sp>
            <p:pic>
              <p:nvPicPr>
                <p:cNvPr id="12" name="Picture 5" descr="C:\Users\a68t530\Desktop\photo_5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161034" y="1657713"/>
                  <a:ext cx="6569305" cy="42148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4" descr="C:\Users\a68t530\Desktop\haonanr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7484879" y="4881736"/>
                  <a:ext cx="1366904" cy="117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矩形 13"/>
                <p:cNvSpPr/>
                <p:nvPr/>
              </p:nvSpPr>
              <p:spPr>
                <a:xfrm>
                  <a:off x="258487" y="1441023"/>
                  <a:ext cx="1711098" cy="1200329"/>
                </a:xfrm>
                <a:prstGeom prst="rect">
                  <a:avLst/>
                </a:prstGeom>
                <a:solidFill>
                  <a:srgbClr val="F0F0F0">
                    <a:alpha val="88000"/>
                  </a:srgb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b="1" u="none" dirty="0" smtClean="0">
                      <a:solidFill>
                        <a:srgbClr val="B30DB3"/>
                      </a:solidFill>
                      <a:latin typeface="微軟正黑體" pitchFamily="34" charset="-120"/>
                      <a:ea typeface="微軟正黑體" pitchFamily="34" charset="-120"/>
                    </a:rPr>
                    <a:t>監控、預警</a:t>
                  </a:r>
                  <a:endParaRPr lang="zh-TW" altLang="en-US" b="1" u="none" dirty="0">
                    <a:solidFill>
                      <a:srgbClr val="B30DB3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  <a:p>
                  <a:pPr algn="ctr"/>
                  <a:r>
                    <a:rPr kumimoji="0" lang="zh-TW" altLang="en-US" b="1" u="none" dirty="0">
                      <a:ln w="1905"/>
                      <a:solidFill>
                        <a:srgbClr val="0070C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微軟正黑體" pitchFamily="34" charset="-120"/>
                      <a:ea typeface="微軟正黑體" pitchFamily="34" charset="-120"/>
                    </a:rPr>
                    <a:t>預報</a:t>
                  </a:r>
                  <a:r>
                    <a:rPr kumimoji="0" lang="en-US" altLang="zh-TW" b="1" u="none" dirty="0">
                      <a:ln w="1905"/>
                      <a:solidFill>
                        <a:srgbClr val="0070C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微軟正黑體" pitchFamily="34" charset="-120"/>
                      <a:ea typeface="微軟正黑體" pitchFamily="34" charset="-120"/>
                    </a:rPr>
                    <a:t>(</a:t>
                  </a:r>
                  <a:r>
                    <a:rPr kumimoji="0" lang="zh-TW" altLang="en-US" b="1" u="none" dirty="0">
                      <a:ln w="1905"/>
                      <a:solidFill>
                        <a:srgbClr val="0070C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微軟正黑體" pitchFamily="34" charset="-120"/>
                      <a:ea typeface="微軟正黑體" pitchFamily="34" charset="-120"/>
                    </a:rPr>
                    <a:t>長期</a:t>
                  </a:r>
                  <a:r>
                    <a:rPr kumimoji="0" lang="en-US" altLang="zh-TW" b="1" u="none" dirty="0">
                      <a:ln w="1905"/>
                      <a:solidFill>
                        <a:srgbClr val="0070C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微軟正黑體" pitchFamily="34" charset="-120"/>
                      <a:ea typeface="微軟正黑體" pitchFamily="34" charset="-120"/>
                    </a:rPr>
                    <a:t>)</a:t>
                  </a:r>
                </a:p>
                <a:p>
                  <a:pPr algn="ctr"/>
                  <a:r>
                    <a:rPr lang="zh-TW" altLang="en-US" b="1" u="none" dirty="0">
                      <a:ln w="1905"/>
                      <a:solidFill>
                        <a:srgbClr val="0070C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微軟正黑體" pitchFamily="34" charset="-120"/>
                      <a:ea typeface="微軟正黑體" pitchFamily="34" charset="-120"/>
                    </a:rPr>
                    <a:t>觀測</a:t>
                  </a:r>
                  <a:r>
                    <a:rPr lang="en-US" altLang="zh-TW" b="1" u="none" dirty="0">
                      <a:ln w="1905"/>
                      <a:solidFill>
                        <a:srgbClr val="0070C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微軟正黑體" pitchFamily="34" charset="-120"/>
                      <a:ea typeface="微軟正黑體" pitchFamily="34" charset="-120"/>
                    </a:rPr>
                    <a:t>(</a:t>
                  </a:r>
                  <a:r>
                    <a:rPr lang="zh-TW" altLang="en-US" b="1" u="none" dirty="0">
                      <a:ln w="1905"/>
                      <a:solidFill>
                        <a:srgbClr val="0070C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微軟正黑體" pitchFamily="34" charset="-120"/>
                      <a:ea typeface="微軟正黑體" pitchFamily="34" charset="-120"/>
                    </a:rPr>
                    <a:t>即時</a:t>
                  </a:r>
                  <a:r>
                    <a:rPr lang="en-US" altLang="zh-TW" b="1" u="none" dirty="0">
                      <a:ln w="1905"/>
                      <a:solidFill>
                        <a:srgbClr val="0070C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微軟正黑體" pitchFamily="34" charset="-120"/>
                      <a:ea typeface="微軟正黑體" pitchFamily="34" charset="-120"/>
                    </a:rPr>
                    <a:t>)</a:t>
                  </a:r>
                </a:p>
              </p:txBody>
            </p:sp>
            <p:pic>
              <p:nvPicPr>
                <p:cNvPr id="15" name="Picture 25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238589" y="4572490"/>
                  <a:ext cx="1800000" cy="1181679"/>
                </a:xfrm>
                <a:prstGeom prst="rect">
                  <a:avLst/>
                </a:prstGeom>
                <a:noFill/>
                <a:ln w="222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6" name="文字方塊 15"/>
                <p:cNvSpPr txBox="1">
                  <a:spLocks noChangeArrowheads="1"/>
                </p:cNvSpPr>
                <p:nvPr/>
              </p:nvSpPr>
              <p:spPr bwMode="auto">
                <a:xfrm>
                  <a:off x="7439659" y="3969154"/>
                  <a:ext cx="1450224" cy="12003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b="1" u="none" dirty="0" smtClean="0">
                      <a:solidFill>
                        <a:srgbClr val="B30DB3"/>
                      </a:solidFill>
                      <a:latin typeface="微軟正黑體" pitchFamily="34" charset="-120"/>
                      <a:ea typeface="微軟正黑體" pitchFamily="34" charset="-120"/>
                    </a:rPr>
                    <a:t>應變</a:t>
                  </a:r>
                </a:p>
                <a:p>
                  <a:pPr algn="ctr"/>
                  <a:r>
                    <a:rPr kumimoji="0" lang="zh-TW" altLang="en-US" b="1" u="none" dirty="0" smtClean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</a:rPr>
                    <a:t>地方</a:t>
                  </a:r>
                  <a:r>
                    <a:rPr kumimoji="0" lang="zh-TW" altLang="en-US" b="1" u="none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</a:rPr>
                    <a:t>執行</a:t>
                  </a:r>
                </a:p>
                <a:p>
                  <a:pPr algn="ctr"/>
                  <a:r>
                    <a:rPr lang="zh-TW" altLang="en-US" b="1" u="none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</a:rPr>
                    <a:t>中央支援</a:t>
                  </a:r>
                </a:p>
              </p:txBody>
            </p:sp>
            <p:sp>
              <p:nvSpPr>
                <p:cNvPr id="17" name="文字方塊 16"/>
                <p:cNvSpPr txBox="1"/>
                <p:nvPr/>
              </p:nvSpPr>
              <p:spPr>
                <a:xfrm>
                  <a:off x="1125145" y="3933050"/>
                  <a:ext cx="198252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zh-TW" altLang="en-US" b="1" u="none" dirty="0" smtClean="0">
                      <a:solidFill>
                        <a:srgbClr val="B30DB3"/>
                      </a:solidFill>
                      <a:latin typeface="微軟正黑體" pitchFamily="34" charset="-120"/>
                      <a:ea typeface="微軟正黑體" pitchFamily="34" charset="-120"/>
                    </a:rPr>
                    <a:t>通報</a:t>
                  </a:r>
                  <a:endParaRPr lang="en-US" altLang="zh-TW" b="1" u="none" dirty="0" smtClean="0">
                    <a:solidFill>
                      <a:srgbClr val="B30DB3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  <a:p>
                  <a:pPr algn="ctr"/>
                  <a:r>
                    <a:rPr kumimoji="0" lang="zh-TW" altLang="en-US" b="1" u="none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</a:rPr>
                    <a:t>防災避災工具</a:t>
                  </a:r>
                </a:p>
              </p:txBody>
            </p:sp>
            <p:pic>
              <p:nvPicPr>
                <p:cNvPr id="18" name="그림 37" descr="화살표_057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952" y="2961312"/>
                  <a:ext cx="296859" cy="1295864"/>
                </a:xfrm>
                <a:prstGeom prst="rect">
                  <a:avLst/>
                </a:prstGeom>
                <a:scene3d>
                  <a:camera prst="orthographicFront">
                    <a:rot lat="0" lon="0" rev="1200000"/>
                  </a:camera>
                  <a:lightRig rig="threePt" dir="t"/>
                </a:scene3d>
              </p:spPr>
            </p:pic>
          </p:grpSp>
          <p:pic>
            <p:nvPicPr>
              <p:cNvPr id="10" name="그림 20" descr="화살표_055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5745" y="5013176"/>
                <a:ext cx="1900391" cy="1882757"/>
              </a:xfrm>
              <a:prstGeom prst="rect">
                <a:avLst/>
              </a:prstGeom>
              <a:scene3d>
                <a:camera prst="orthographicFront">
                  <a:rot lat="0" lon="0" rev="13200000"/>
                </a:camera>
                <a:lightRig rig="threePt" dir="t"/>
              </a:scene3d>
            </p:spPr>
          </p:pic>
        </p:grpSp>
        <p:sp>
          <p:nvSpPr>
            <p:cNvPr id="7" name="手繪多邊形 6"/>
            <p:cNvSpPr/>
            <p:nvPr/>
          </p:nvSpPr>
          <p:spPr>
            <a:xfrm>
              <a:off x="3878940" y="4195710"/>
              <a:ext cx="1610907" cy="463846"/>
            </a:xfrm>
            <a:custGeom>
              <a:avLst/>
              <a:gdLst>
                <a:gd name="connsiteX0" fmla="*/ 7260 w 1505860"/>
                <a:gd name="connsiteY0" fmla="*/ 495300 h 495300"/>
                <a:gd name="connsiteX1" fmla="*/ 7260 w 1505860"/>
                <a:gd name="connsiteY1" fmla="*/ 495300 h 495300"/>
                <a:gd name="connsiteX2" fmla="*/ 39010 w 1505860"/>
                <a:gd name="connsiteY2" fmla="*/ 450850 h 495300"/>
                <a:gd name="connsiteX3" fmla="*/ 58060 w 1505860"/>
                <a:gd name="connsiteY3" fmla="*/ 438150 h 495300"/>
                <a:gd name="connsiteX4" fmla="*/ 89810 w 1505860"/>
                <a:gd name="connsiteY4" fmla="*/ 406400 h 495300"/>
                <a:gd name="connsiteX5" fmla="*/ 96160 w 1505860"/>
                <a:gd name="connsiteY5" fmla="*/ 387350 h 495300"/>
                <a:gd name="connsiteX6" fmla="*/ 115210 w 1505860"/>
                <a:gd name="connsiteY6" fmla="*/ 381000 h 495300"/>
                <a:gd name="connsiteX7" fmla="*/ 153310 w 1505860"/>
                <a:gd name="connsiteY7" fmla="*/ 355600 h 495300"/>
                <a:gd name="connsiteX8" fmla="*/ 172360 w 1505860"/>
                <a:gd name="connsiteY8" fmla="*/ 342900 h 495300"/>
                <a:gd name="connsiteX9" fmla="*/ 197760 w 1505860"/>
                <a:gd name="connsiteY9" fmla="*/ 285750 h 495300"/>
                <a:gd name="connsiteX10" fmla="*/ 204110 w 1505860"/>
                <a:gd name="connsiteY10" fmla="*/ 266700 h 495300"/>
                <a:gd name="connsiteX11" fmla="*/ 216810 w 1505860"/>
                <a:gd name="connsiteY11" fmla="*/ 247650 h 495300"/>
                <a:gd name="connsiteX12" fmla="*/ 223160 w 1505860"/>
                <a:gd name="connsiteY12" fmla="*/ 228600 h 495300"/>
                <a:gd name="connsiteX13" fmla="*/ 242210 w 1505860"/>
                <a:gd name="connsiteY13" fmla="*/ 222250 h 495300"/>
                <a:gd name="connsiteX14" fmla="*/ 254910 w 1505860"/>
                <a:gd name="connsiteY14" fmla="*/ 203200 h 495300"/>
                <a:gd name="connsiteX15" fmla="*/ 273960 w 1505860"/>
                <a:gd name="connsiteY15" fmla="*/ 196850 h 495300"/>
                <a:gd name="connsiteX16" fmla="*/ 293010 w 1505860"/>
                <a:gd name="connsiteY16" fmla="*/ 184150 h 495300"/>
                <a:gd name="connsiteX17" fmla="*/ 312060 w 1505860"/>
                <a:gd name="connsiteY17" fmla="*/ 177800 h 495300"/>
                <a:gd name="connsiteX18" fmla="*/ 350160 w 1505860"/>
                <a:gd name="connsiteY18" fmla="*/ 152400 h 495300"/>
                <a:gd name="connsiteX19" fmla="*/ 388260 w 1505860"/>
                <a:gd name="connsiteY19" fmla="*/ 127000 h 495300"/>
                <a:gd name="connsiteX20" fmla="*/ 407310 w 1505860"/>
                <a:gd name="connsiteY20" fmla="*/ 114300 h 495300"/>
                <a:gd name="connsiteX21" fmla="*/ 445410 w 1505860"/>
                <a:gd name="connsiteY21" fmla="*/ 101600 h 495300"/>
                <a:gd name="connsiteX22" fmla="*/ 464460 w 1505860"/>
                <a:gd name="connsiteY22" fmla="*/ 95250 h 495300"/>
                <a:gd name="connsiteX23" fmla="*/ 654960 w 1505860"/>
                <a:gd name="connsiteY23" fmla="*/ 88900 h 495300"/>
                <a:gd name="connsiteX24" fmla="*/ 674010 w 1505860"/>
                <a:gd name="connsiteY24" fmla="*/ 82550 h 495300"/>
                <a:gd name="connsiteX25" fmla="*/ 851810 w 1505860"/>
                <a:gd name="connsiteY25" fmla="*/ 82550 h 495300"/>
                <a:gd name="connsiteX26" fmla="*/ 870860 w 1505860"/>
                <a:gd name="connsiteY26" fmla="*/ 88900 h 495300"/>
                <a:gd name="connsiteX27" fmla="*/ 896260 w 1505860"/>
                <a:gd name="connsiteY27" fmla="*/ 95250 h 495300"/>
                <a:gd name="connsiteX28" fmla="*/ 985160 w 1505860"/>
                <a:gd name="connsiteY28" fmla="*/ 88900 h 495300"/>
                <a:gd name="connsiteX29" fmla="*/ 1004210 w 1505860"/>
                <a:gd name="connsiteY29" fmla="*/ 76200 h 495300"/>
                <a:gd name="connsiteX30" fmla="*/ 1035960 w 1505860"/>
                <a:gd name="connsiteY30" fmla="*/ 69850 h 495300"/>
                <a:gd name="connsiteX31" fmla="*/ 1061360 w 1505860"/>
                <a:gd name="connsiteY31" fmla="*/ 63500 h 495300"/>
                <a:gd name="connsiteX32" fmla="*/ 1099460 w 1505860"/>
                <a:gd name="connsiteY32" fmla="*/ 44450 h 495300"/>
                <a:gd name="connsiteX33" fmla="*/ 1118510 w 1505860"/>
                <a:gd name="connsiteY33" fmla="*/ 38100 h 495300"/>
                <a:gd name="connsiteX34" fmla="*/ 1143910 w 1505860"/>
                <a:gd name="connsiteY34" fmla="*/ 31750 h 495300"/>
                <a:gd name="connsiteX35" fmla="*/ 1162960 w 1505860"/>
                <a:gd name="connsiteY35" fmla="*/ 25400 h 495300"/>
                <a:gd name="connsiteX36" fmla="*/ 1188360 w 1505860"/>
                <a:gd name="connsiteY36" fmla="*/ 19050 h 495300"/>
                <a:gd name="connsiteX37" fmla="*/ 1226460 w 1505860"/>
                <a:gd name="connsiteY37" fmla="*/ 6350 h 495300"/>
                <a:gd name="connsiteX38" fmla="*/ 1245510 w 1505860"/>
                <a:gd name="connsiteY38" fmla="*/ 0 h 495300"/>
                <a:gd name="connsiteX39" fmla="*/ 1397910 w 1505860"/>
                <a:gd name="connsiteY39" fmla="*/ 6350 h 495300"/>
                <a:gd name="connsiteX40" fmla="*/ 1410610 w 1505860"/>
                <a:gd name="connsiteY40" fmla="*/ 25400 h 495300"/>
                <a:gd name="connsiteX41" fmla="*/ 1429660 w 1505860"/>
                <a:gd name="connsiteY41" fmla="*/ 44450 h 495300"/>
                <a:gd name="connsiteX42" fmla="*/ 1442360 w 1505860"/>
                <a:gd name="connsiteY42" fmla="*/ 63500 h 495300"/>
                <a:gd name="connsiteX43" fmla="*/ 1480460 w 1505860"/>
                <a:gd name="connsiteY43" fmla="*/ 82550 h 495300"/>
                <a:gd name="connsiteX44" fmla="*/ 1499510 w 1505860"/>
                <a:gd name="connsiteY44" fmla="*/ 95250 h 495300"/>
                <a:gd name="connsiteX45" fmla="*/ 1505860 w 1505860"/>
                <a:gd name="connsiteY45" fmla="*/ 114300 h 495300"/>
                <a:gd name="connsiteX46" fmla="*/ 1499510 w 1505860"/>
                <a:gd name="connsiteY46" fmla="*/ 139700 h 495300"/>
                <a:gd name="connsiteX47" fmla="*/ 1461410 w 1505860"/>
                <a:gd name="connsiteY47" fmla="*/ 158750 h 495300"/>
                <a:gd name="connsiteX48" fmla="*/ 1340760 w 1505860"/>
                <a:gd name="connsiteY48" fmla="*/ 165100 h 495300"/>
                <a:gd name="connsiteX49" fmla="*/ 1321710 w 1505860"/>
                <a:gd name="connsiteY49" fmla="*/ 171450 h 495300"/>
                <a:gd name="connsiteX50" fmla="*/ 1226460 w 1505860"/>
                <a:gd name="connsiteY50" fmla="*/ 190500 h 495300"/>
                <a:gd name="connsiteX51" fmla="*/ 1188360 w 1505860"/>
                <a:gd name="connsiteY51" fmla="*/ 203200 h 495300"/>
                <a:gd name="connsiteX52" fmla="*/ 1131210 w 1505860"/>
                <a:gd name="connsiteY52" fmla="*/ 228600 h 495300"/>
                <a:gd name="connsiteX53" fmla="*/ 1112160 w 1505860"/>
                <a:gd name="connsiteY53" fmla="*/ 234950 h 495300"/>
                <a:gd name="connsiteX54" fmla="*/ 1074060 w 1505860"/>
                <a:gd name="connsiteY54" fmla="*/ 254000 h 495300"/>
                <a:gd name="connsiteX55" fmla="*/ 1055010 w 1505860"/>
                <a:gd name="connsiteY55" fmla="*/ 266700 h 495300"/>
                <a:gd name="connsiteX56" fmla="*/ 1035960 w 1505860"/>
                <a:gd name="connsiteY56" fmla="*/ 273050 h 495300"/>
                <a:gd name="connsiteX57" fmla="*/ 1016910 w 1505860"/>
                <a:gd name="connsiteY57" fmla="*/ 285750 h 495300"/>
                <a:gd name="connsiteX58" fmla="*/ 997860 w 1505860"/>
                <a:gd name="connsiteY58" fmla="*/ 292100 h 495300"/>
                <a:gd name="connsiteX59" fmla="*/ 940710 w 1505860"/>
                <a:gd name="connsiteY59" fmla="*/ 323850 h 495300"/>
                <a:gd name="connsiteX60" fmla="*/ 915310 w 1505860"/>
                <a:gd name="connsiteY60" fmla="*/ 330200 h 495300"/>
                <a:gd name="connsiteX61" fmla="*/ 788310 w 1505860"/>
                <a:gd name="connsiteY61" fmla="*/ 336550 h 495300"/>
                <a:gd name="connsiteX62" fmla="*/ 718460 w 1505860"/>
                <a:gd name="connsiteY62" fmla="*/ 349250 h 495300"/>
                <a:gd name="connsiteX63" fmla="*/ 661310 w 1505860"/>
                <a:gd name="connsiteY63" fmla="*/ 368300 h 495300"/>
                <a:gd name="connsiteX64" fmla="*/ 642260 w 1505860"/>
                <a:gd name="connsiteY64" fmla="*/ 374650 h 495300"/>
                <a:gd name="connsiteX65" fmla="*/ 515260 w 1505860"/>
                <a:gd name="connsiteY65" fmla="*/ 387350 h 495300"/>
                <a:gd name="connsiteX66" fmla="*/ 445410 w 1505860"/>
                <a:gd name="connsiteY66" fmla="*/ 368300 h 495300"/>
                <a:gd name="connsiteX67" fmla="*/ 426360 w 1505860"/>
                <a:gd name="connsiteY67" fmla="*/ 361950 h 495300"/>
                <a:gd name="connsiteX68" fmla="*/ 286660 w 1505860"/>
                <a:gd name="connsiteY68" fmla="*/ 381000 h 495300"/>
                <a:gd name="connsiteX69" fmla="*/ 267610 w 1505860"/>
                <a:gd name="connsiteY69" fmla="*/ 387350 h 495300"/>
                <a:gd name="connsiteX70" fmla="*/ 229510 w 1505860"/>
                <a:gd name="connsiteY70" fmla="*/ 406400 h 495300"/>
                <a:gd name="connsiteX71" fmla="*/ 191410 w 1505860"/>
                <a:gd name="connsiteY71" fmla="*/ 431800 h 495300"/>
                <a:gd name="connsiteX72" fmla="*/ 153310 w 1505860"/>
                <a:gd name="connsiteY72" fmla="*/ 444500 h 495300"/>
                <a:gd name="connsiteX73" fmla="*/ 115210 w 1505860"/>
                <a:gd name="connsiteY73" fmla="*/ 463550 h 495300"/>
                <a:gd name="connsiteX74" fmla="*/ 58060 w 1505860"/>
                <a:gd name="connsiteY74" fmla="*/ 469900 h 495300"/>
                <a:gd name="connsiteX75" fmla="*/ 19960 w 1505860"/>
                <a:gd name="connsiteY75" fmla="*/ 476250 h 495300"/>
                <a:gd name="connsiteX76" fmla="*/ 7260 w 1505860"/>
                <a:gd name="connsiteY76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505860" h="495300">
                  <a:moveTo>
                    <a:pt x="7260" y="495300"/>
                  </a:moveTo>
                  <a:lnTo>
                    <a:pt x="7260" y="495300"/>
                  </a:lnTo>
                  <a:cubicBezTo>
                    <a:pt x="17843" y="480483"/>
                    <a:pt x="26913" y="464459"/>
                    <a:pt x="39010" y="450850"/>
                  </a:cubicBezTo>
                  <a:cubicBezTo>
                    <a:pt x="44080" y="445146"/>
                    <a:pt x="52664" y="443546"/>
                    <a:pt x="58060" y="438150"/>
                  </a:cubicBezTo>
                  <a:cubicBezTo>
                    <a:pt x="100393" y="395817"/>
                    <a:pt x="39010" y="440267"/>
                    <a:pt x="89810" y="406400"/>
                  </a:cubicBezTo>
                  <a:cubicBezTo>
                    <a:pt x="91927" y="400050"/>
                    <a:pt x="91427" y="392083"/>
                    <a:pt x="96160" y="387350"/>
                  </a:cubicBezTo>
                  <a:cubicBezTo>
                    <a:pt x="100893" y="382617"/>
                    <a:pt x="109359" y="384251"/>
                    <a:pt x="115210" y="381000"/>
                  </a:cubicBezTo>
                  <a:cubicBezTo>
                    <a:pt x="128553" y="373587"/>
                    <a:pt x="140610" y="364067"/>
                    <a:pt x="153310" y="355600"/>
                  </a:cubicBezTo>
                  <a:lnTo>
                    <a:pt x="172360" y="342900"/>
                  </a:lnTo>
                  <a:cubicBezTo>
                    <a:pt x="192486" y="312711"/>
                    <a:pt x="182647" y="331090"/>
                    <a:pt x="197760" y="285750"/>
                  </a:cubicBezTo>
                  <a:cubicBezTo>
                    <a:pt x="199877" y="279400"/>
                    <a:pt x="200397" y="272269"/>
                    <a:pt x="204110" y="266700"/>
                  </a:cubicBezTo>
                  <a:cubicBezTo>
                    <a:pt x="208343" y="260350"/>
                    <a:pt x="213397" y="254476"/>
                    <a:pt x="216810" y="247650"/>
                  </a:cubicBezTo>
                  <a:cubicBezTo>
                    <a:pt x="219803" y="241663"/>
                    <a:pt x="218427" y="233333"/>
                    <a:pt x="223160" y="228600"/>
                  </a:cubicBezTo>
                  <a:cubicBezTo>
                    <a:pt x="227893" y="223867"/>
                    <a:pt x="235860" y="224367"/>
                    <a:pt x="242210" y="222250"/>
                  </a:cubicBezTo>
                  <a:cubicBezTo>
                    <a:pt x="246443" y="215900"/>
                    <a:pt x="248951" y="207968"/>
                    <a:pt x="254910" y="203200"/>
                  </a:cubicBezTo>
                  <a:cubicBezTo>
                    <a:pt x="260137" y="199019"/>
                    <a:pt x="267973" y="199843"/>
                    <a:pt x="273960" y="196850"/>
                  </a:cubicBezTo>
                  <a:cubicBezTo>
                    <a:pt x="280786" y="193437"/>
                    <a:pt x="286184" y="187563"/>
                    <a:pt x="293010" y="184150"/>
                  </a:cubicBezTo>
                  <a:cubicBezTo>
                    <a:pt x="298997" y="181157"/>
                    <a:pt x="306209" y="181051"/>
                    <a:pt x="312060" y="177800"/>
                  </a:cubicBezTo>
                  <a:cubicBezTo>
                    <a:pt x="325403" y="170387"/>
                    <a:pt x="337460" y="160867"/>
                    <a:pt x="350160" y="152400"/>
                  </a:cubicBezTo>
                  <a:lnTo>
                    <a:pt x="388260" y="127000"/>
                  </a:lnTo>
                  <a:cubicBezTo>
                    <a:pt x="394610" y="122767"/>
                    <a:pt x="400070" y="116713"/>
                    <a:pt x="407310" y="114300"/>
                  </a:cubicBezTo>
                  <a:lnTo>
                    <a:pt x="445410" y="101600"/>
                  </a:lnTo>
                  <a:cubicBezTo>
                    <a:pt x="451760" y="99483"/>
                    <a:pt x="457770" y="95473"/>
                    <a:pt x="464460" y="95250"/>
                  </a:cubicBezTo>
                  <a:lnTo>
                    <a:pt x="654960" y="88900"/>
                  </a:lnTo>
                  <a:cubicBezTo>
                    <a:pt x="661310" y="86783"/>
                    <a:pt x="667338" y="83084"/>
                    <a:pt x="674010" y="82550"/>
                  </a:cubicBezTo>
                  <a:cubicBezTo>
                    <a:pt x="753175" y="76217"/>
                    <a:pt x="788002" y="68370"/>
                    <a:pt x="851810" y="82550"/>
                  </a:cubicBezTo>
                  <a:cubicBezTo>
                    <a:pt x="858344" y="84002"/>
                    <a:pt x="864424" y="87061"/>
                    <a:pt x="870860" y="88900"/>
                  </a:cubicBezTo>
                  <a:cubicBezTo>
                    <a:pt x="879251" y="91298"/>
                    <a:pt x="887793" y="93133"/>
                    <a:pt x="896260" y="95250"/>
                  </a:cubicBezTo>
                  <a:cubicBezTo>
                    <a:pt x="925893" y="93133"/>
                    <a:pt x="955903" y="94063"/>
                    <a:pt x="985160" y="88900"/>
                  </a:cubicBezTo>
                  <a:cubicBezTo>
                    <a:pt x="992676" y="87574"/>
                    <a:pt x="997064" y="78880"/>
                    <a:pt x="1004210" y="76200"/>
                  </a:cubicBezTo>
                  <a:cubicBezTo>
                    <a:pt x="1014316" y="72410"/>
                    <a:pt x="1025424" y="72191"/>
                    <a:pt x="1035960" y="69850"/>
                  </a:cubicBezTo>
                  <a:cubicBezTo>
                    <a:pt x="1044479" y="67957"/>
                    <a:pt x="1052969" y="65898"/>
                    <a:pt x="1061360" y="63500"/>
                  </a:cubicBezTo>
                  <a:cubicBezTo>
                    <a:pt x="1098602" y="52859"/>
                    <a:pt x="1062354" y="63003"/>
                    <a:pt x="1099460" y="44450"/>
                  </a:cubicBezTo>
                  <a:cubicBezTo>
                    <a:pt x="1105447" y="41457"/>
                    <a:pt x="1112074" y="39939"/>
                    <a:pt x="1118510" y="38100"/>
                  </a:cubicBezTo>
                  <a:cubicBezTo>
                    <a:pt x="1126901" y="35702"/>
                    <a:pt x="1135519" y="34148"/>
                    <a:pt x="1143910" y="31750"/>
                  </a:cubicBezTo>
                  <a:cubicBezTo>
                    <a:pt x="1150346" y="29911"/>
                    <a:pt x="1156524" y="27239"/>
                    <a:pt x="1162960" y="25400"/>
                  </a:cubicBezTo>
                  <a:cubicBezTo>
                    <a:pt x="1171351" y="23002"/>
                    <a:pt x="1180001" y="21558"/>
                    <a:pt x="1188360" y="19050"/>
                  </a:cubicBezTo>
                  <a:cubicBezTo>
                    <a:pt x="1201182" y="15203"/>
                    <a:pt x="1213760" y="10583"/>
                    <a:pt x="1226460" y="6350"/>
                  </a:cubicBezTo>
                  <a:lnTo>
                    <a:pt x="1245510" y="0"/>
                  </a:lnTo>
                  <a:cubicBezTo>
                    <a:pt x="1296310" y="2117"/>
                    <a:pt x="1347657" y="-1381"/>
                    <a:pt x="1397910" y="6350"/>
                  </a:cubicBezTo>
                  <a:cubicBezTo>
                    <a:pt x="1405453" y="7510"/>
                    <a:pt x="1405724" y="19537"/>
                    <a:pt x="1410610" y="25400"/>
                  </a:cubicBezTo>
                  <a:cubicBezTo>
                    <a:pt x="1416359" y="32299"/>
                    <a:pt x="1423911" y="37551"/>
                    <a:pt x="1429660" y="44450"/>
                  </a:cubicBezTo>
                  <a:cubicBezTo>
                    <a:pt x="1434546" y="50313"/>
                    <a:pt x="1436964" y="58104"/>
                    <a:pt x="1442360" y="63500"/>
                  </a:cubicBezTo>
                  <a:cubicBezTo>
                    <a:pt x="1460558" y="81698"/>
                    <a:pt x="1459802" y="72221"/>
                    <a:pt x="1480460" y="82550"/>
                  </a:cubicBezTo>
                  <a:cubicBezTo>
                    <a:pt x="1487286" y="85963"/>
                    <a:pt x="1493160" y="91017"/>
                    <a:pt x="1499510" y="95250"/>
                  </a:cubicBezTo>
                  <a:cubicBezTo>
                    <a:pt x="1501627" y="101600"/>
                    <a:pt x="1505860" y="107607"/>
                    <a:pt x="1505860" y="114300"/>
                  </a:cubicBezTo>
                  <a:cubicBezTo>
                    <a:pt x="1505860" y="123027"/>
                    <a:pt x="1504351" y="132438"/>
                    <a:pt x="1499510" y="139700"/>
                  </a:cubicBezTo>
                  <a:cubicBezTo>
                    <a:pt x="1494608" y="147054"/>
                    <a:pt x="1470407" y="157932"/>
                    <a:pt x="1461410" y="158750"/>
                  </a:cubicBezTo>
                  <a:cubicBezTo>
                    <a:pt x="1421303" y="162396"/>
                    <a:pt x="1380977" y="162983"/>
                    <a:pt x="1340760" y="165100"/>
                  </a:cubicBezTo>
                  <a:cubicBezTo>
                    <a:pt x="1334410" y="167217"/>
                    <a:pt x="1328244" y="169998"/>
                    <a:pt x="1321710" y="171450"/>
                  </a:cubicBezTo>
                  <a:cubicBezTo>
                    <a:pt x="1290102" y="178474"/>
                    <a:pt x="1257177" y="180261"/>
                    <a:pt x="1226460" y="190500"/>
                  </a:cubicBezTo>
                  <a:cubicBezTo>
                    <a:pt x="1213760" y="194733"/>
                    <a:pt x="1199499" y="195774"/>
                    <a:pt x="1188360" y="203200"/>
                  </a:cubicBezTo>
                  <a:cubicBezTo>
                    <a:pt x="1158171" y="223326"/>
                    <a:pt x="1176550" y="213487"/>
                    <a:pt x="1131210" y="228600"/>
                  </a:cubicBezTo>
                  <a:cubicBezTo>
                    <a:pt x="1124860" y="230717"/>
                    <a:pt x="1117729" y="231237"/>
                    <a:pt x="1112160" y="234950"/>
                  </a:cubicBezTo>
                  <a:cubicBezTo>
                    <a:pt x="1057565" y="271346"/>
                    <a:pt x="1126640" y="227710"/>
                    <a:pt x="1074060" y="254000"/>
                  </a:cubicBezTo>
                  <a:cubicBezTo>
                    <a:pt x="1067234" y="257413"/>
                    <a:pt x="1061836" y="263287"/>
                    <a:pt x="1055010" y="266700"/>
                  </a:cubicBezTo>
                  <a:cubicBezTo>
                    <a:pt x="1049023" y="269693"/>
                    <a:pt x="1041947" y="270057"/>
                    <a:pt x="1035960" y="273050"/>
                  </a:cubicBezTo>
                  <a:cubicBezTo>
                    <a:pt x="1029134" y="276463"/>
                    <a:pt x="1023736" y="282337"/>
                    <a:pt x="1016910" y="285750"/>
                  </a:cubicBezTo>
                  <a:cubicBezTo>
                    <a:pt x="1010923" y="288743"/>
                    <a:pt x="1003711" y="288849"/>
                    <a:pt x="997860" y="292100"/>
                  </a:cubicBezTo>
                  <a:cubicBezTo>
                    <a:pt x="949702" y="318854"/>
                    <a:pt x="976209" y="313708"/>
                    <a:pt x="940710" y="323850"/>
                  </a:cubicBezTo>
                  <a:cubicBezTo>
                    <a:pt x="932319" y="326248"/>
                    <a:pt x="924007" y="329475"/>
                    <a:pt x="915310" y="330200"/>
                  </a:cubicBezTo>
                  <a:cubicBezTo>
                    <a:pt x="873070" y="333720"/>
                    <a:pt x="830643" y="334433"/>
                    <a:pt x="788310" y="336550"/>
                  </a:cubicBezTo>
                  <a:cubicBezTo>
                    <a:pt x="757004" y="341022"/>
                    <a:pt x="745678" y="341085"/>
                    <a:pt x="718460" y="349250"/>
                  </a:cubicBezTo>
                  <a:lnTo>
                    <a:pt x="661310" y="368300"/>
                  </a:lnTo>
                  <a:cubicBezTo>
                    <a:pt x="654960" y="370417"/>
                    <a:pt x="648920" y="373984"/>
                    <a:pt x="642260" y="374650"/>
                  </a:cubicBezTo>
                  <a:lnTo>
                    <a:pt x="515260" y="387350"/>
                  </a:lnTo>
                  <a:cubicBezTo>
                    <a:pt x="470383" y="378375"/>
                    <a:pt x="493749" y="384413"/>
                    <a:pt x="445410" y="368300"/>
                  </a:cubicBezTo>
                  <a:lnTo>
                    <a:pt x="426360" y="361950"/>
                  </a:lnTo>
                  <a:cubicBezTo>
                    <a:pt x="311399" y="369135"/>
                    <a:pt x="356951" y="357570"/>
                    <a:pt x="286660" y="381000"/>
                  </a:cubicBezTo>
                  <a:cubicBezTo>
                    <a:pt x="280310" y="383117"/>
                    <a:pt x="273179" y="383637"/>
                    <a:pt x="267610" y="387350"/>
                  </a:cubicBezTo>
                  <a:cubicBezTo>
                    <a:pt x="183040" y="443730"/>
                    <a:pt x="308380" y="362583"/>
                    <a:pt x="229510" y="406400"/>
                  </a:cubicBezTo>
                  <a:cubicBezTo>
                    <a:pt x="216167" y="413813"/>
                    <a:pt x="205890" y="426973"/>
                    <a:pt x="191410" y="431800"/>
                  </a:cubicBezTo>
                  <a:cubicBezTo>
                    <a:pt x="178710" y="436033"/>
                    <a:pt x="164449" y="437074"/>
                    <a:pt x="153310" y="444500"/>
                  </a:cubicBezTo>
                  <a:cubicBezTo>
                    <a:pt x="138682" y="454252"/>
                    <a:pt x="132737" y="460629"/>
                    <a:pt x="115210" y="463550"/>
                  </a:cubicBezTo>
                  <a:cubicBezTo>
                    <a:pt x="96304" y="466701"/>
                    <a:pt x="77059" y="467367"/>
                    <a:pt x="58060" y="469900"/>
                  </a:cubicBezTo>
                  <a:cubicBezTo>
                    <a:pt x="45298" y="471602"/>
                    <a:pt x="32628" y="473947"/>
                    <a:pt x="19960" y="476250"/>
                  </a:cubicBezTo>
                  <a:cubicBezTo>
                    <a:pt x="-17248" y="483015"/>
                    <a:pt x="9377" y="492125"/>
                    <a:pt x="7260" y="4953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3A67C">
                    <a:alpha val="0"/>
                  </a:srgbClr>
                </a:gs>
                <a:gs pos="28000">
                  <a:srgbClr val="34986D">
                    <a:alpha val="47000"/>
                  </a:srgbClr>
                </a:gs>
                <a:gs pos="50000">
                  <a:srgbClr val="39A979"/>
                </a:gs>
                <a:gs pos="73350">
                  <a:srgbClr val="62CA9D"/>
                </a:gs>
                <a:gs pos="100000">
                  <a:srgbClr val="67CBA0">
                    <a:alpha val="0"/>
                  </a:srgbClr>
                </a:gs>
              </a:gsLst>
              <a:lin ang="13500000" scaled="1"/>
              <a:tileRect/>
            </a:gradFill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zh-TW" altLang="en-US" u="none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0" y="692697"/>
            <a:ext cx="9906000" cy="58477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sz="3200" b="1" u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智慧防災四大主軸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監控、預警、通報、應變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8997951" y="6324600"/>
            <a:ext cx="57785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63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383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7" descr="微軟母片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433"/>
            <a:ext cx="9906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350"/>
            <a:ext cx="9916319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9"/>
          <p:cNvSpPr txBox="1">
            <a:spLocks/>
          </p:cNvSpPr>
          <p:nvPr/>
        </p:nvSpPr>
        <p:spPr>
          <a:xfrm>
            <a:off x="162530" y="214823"/>
            <a:ext cx="9520767" cy="706447"/>
          </a:xfrm>
          <a:prstGeom prst="rect">
            <a:avLst/>
          </a:prstGeom>
        </p:spPr>
        <p:txBody>
          <a:bodyPr lIns="91436" tIns="45718" rIns="91436" bIns="45718"/>
          <a:lstStyle/>
          <a:p>
            <a:pPr algn="ctr" defTabSz="914327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4800" b="1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智慧水利防災發展重點</a:t>
            </a:r>
            <a:endParaRPr lang="en-US" sz="4800" b="1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ounded Rectangle 141"/>
          <p:cNvSpPr/>
          <p:nvPr/>
        </p:nvSpPr>
        <p:spPr bwMode="auto">
          <a:xfrm>
            <a:off x="192621" y="1272754"/>
            <a:ext cx="9453695" cy="1148137"/>
          </a:xfrm>
          <a:prstGeom prst="roundRect">
            <a:avLst>
              <a:gd name="adj" fmla="val 14018"/>
            </a:avLst>
          </a:prstGeom>
          <a:solidFill>
            <a:schemeClr val="bg2">
              <a:alpha val="66000"/>
            </a:schemeClr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defTabSz="1095375">
              <a:defRPr/>
            </a:pPr>
            <a:endParaRPr lang="en-US" altLang="zh-TW" sz="2900">
              <a:solidFill>
                <a:schemeClr val="tx1"/>
              </a:solidFill>
              <a:latin typeface="Segoe" pitchFamily="34" charset="0"/>
              <a:ea typeface="新細明體" pitchFamily="18" charset="-120"/>
            </a:endParaRPr>
          </a:p>
        </p:txBody>
      </p:sp>
      <p:sp>
        <p:nvSpPr>
          <p:cNvPr id="55" name="Rectangle 833615"/>
          <p:cNvSpPr>
            <a:spLocks noChangeArrowheads="1"/>
          </p:cNvSpPr>
          <p:nvPr/>
        </p:nvSpPr>
        <p:spPr bwMode="auto">
          <a:xfrm>
            <a:off x="410031" y="1446154"/>
            <a:ext cx="1554818" cy="7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zh-TW" altLang="en-US" sz="4800" b="1" kern="0" spc="-125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監控</a:t>
            </a:r>
            <a:endParaRPr lang="en-US" altLang="zh-CN" sz="4800" b="1" kern="0" spc="-125" dirty="0">
              <a:ln w="3175">
                <a:noFill/>
              </a:ln>
              <a:gradFill flip="none" rotWithShape="1">
                <a:gsLst>
                  <a:gs pos="28000">
                    <a:srgbClr val="FEF9DA"/>
                  </a:gs>
                  <a:gs pos="52000">
                    <a:srgbClr val="FCE974"/>
                  </a:gs>
                  <a:gs pos="68000">
                    <a:srgbClr val="F79A1D"/>
                  </a:gs>
                </a:gsLst>
                <a:lin ang="5400000" scaled="1"/>
                <a:tileRect/>
              </a:gradFill>
              <a:effectLst>
                <a:outerShdw blurRad="88900" dist="12700" dir="2700000" algn="tl" rotWithShape="0">
                  <a:prstClr val="black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6" name="矩形 8"/>
          <p:cNvSpPr>
            <a:spLocks noChangeArrowheads="1"/>
          </p:cNvSpPr>
          <p:nvPr/>
        </p:nvSpPr>
        <p:spPr bwMode="auto">
          <a:xfrm>
            <a:off x="1902588" y="1474496"/>
            <a:ext cx="6515100" cy="73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16531" indent="-316531" eaLnBrk="0" hangingPunct="0">
              <a:spcBef>
                <a:spcPts val="554"/>
              </a:spcBef>
              <a:buClr>
                <a:srgbClr val="FF6600"/>
              </a:buClr>
              <a:buFont typeface="Wingdings" pitchFamily="2" charset="2"/>
              <a:buChar char="Ä"/>
            </a:pP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即時</a:t>
            </a:r>
            <a:r>
              <a:rPr lang="zh-TW" altLang="en-US" sz="1846" b="1" dirty="0" smtClean="0">
                <a:latin typeface="微軟正黑體" pitchFamily="34" charset="-120"/>
                <a:ea typeface="微軟正黑體" pitchFamily="34" charset="-120"/>
              </a:rPr>
              <a:t>觀測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雨量、水位、水庫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46" b="1" dirty="0" smtClean="0">
                <a:latin typeface="微軟正黑體" pitchFamily="34" charset="-120"/>
                <a:ea typeface="微軟正黑體" pitchFamily="34" charset="-120"/>
              </a:rPr>
              <a:t>、即時影像</a:t>
            </a:r>
            <a:r>
              <a:rPr lang="en-US" altLang="zh-TW" sz="1846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CCTV)</a:t>
            </a:r>
          </a:p>
          <a:p>
            <a:pPr marL="316531" indent="-316531" eaLnBrk="0" hangingPunct="0">
              <a:spcBef>
                <a:spcPts val="554"/>
              </a:spcBef>
              <a:buClr>
                <a:srgbClr val="FF6600"/>
              </a:buClr>
              <a:buFont typeface="Wingdings" pitchFamily="2" charset="2"/>
              <a:buChar char="Ä"/>
            </a:pPr>
            <a:r>
              <a:rPr lang="zh-TW" altLang="en-US" sz="1846" b="1" dirty="0" smtClean="0">
                <a:latin typeface="微軟正黑體" pitchFamily="34" charset="-120"/>
                <a:ea typeface="微軟正黑體" pitchFamily="34" charset="-120"/>
              </a:rPr>
              <a:t>自動化監控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846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影像辨識、淹水感測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grpSp>
        <p:nvGrpSpPr>
          <p:cNvPr id="57" name="Group 99"/>
          <p:cNvGrpSpPr>
            <a:grpSpLocks/>
          </p:cNvGrpSpPr>
          <p:nvPr/>
        </p:nvGrpSpPr>
        <p:grpSpPr bwMode="auto">
          <a:xfrm>
            <a:off x="7761318" y="1391872"/>
            <a:ext cx="1796279" cy="903840"/>
            <a:chOff x="-1970" y="589"/>
            <a:chExt cx="1198" cy="659"/>
          </a:xfrm>
        </p:grpSpPr>
        <p:sp>
          <p:nvSpPr>
            <p:cNvPr id="58" name="Shape 8215"/>
            <p:cNvSpPr>
              <a:spLocks noChangeArrowheads="1"/>
            </p:cNvSpPr>
            <p:nvPr/>
          </p:nvSpPr>
          <p:spPr bwMode="auto">
            <a:xfrm rot="5400000">
              <a:off x="-1176" y="639"/>
              <a:ext cx="453" cy="3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1 256"/>
                <a:gd name="T9" fmla="*/ 0 1 256"/>
                <a:gd name="T10" fmla="*/ 0 1 256"/>
                <a:gd name="T11" fmla="*/ 0 1 256"/>
                <a:gd name="T12" fmla="*/ 1812 w 21600"/>
                <a:gd name="T13" fmla="*/ 1775 h 21600"/>
                <a:gd name="T14" fmla="*/ 19788 w 21600"/>
                <a:gd name="T15" fmla="*/ 198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8A8A8A"/>
                </a:gs>
                <a:gs pos="50000">
                  <a:schemeClr val="tx1"/>
                </a:gs>
                <a:gs pos="100000">
                  <a:srgbClr val="8A8A8A"/>
                </a:gs>
              </a:gsLst>
              <a:lin ang="27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zh-TW" b="0">
                <a:ea typeface="新細明體" pitchFamily="18" charset="-120"/>
              </a:endParaRPr>
            </a:p>
          </p:txBody>
        </p:sp>
        <p:sp>
          <p:nvSpPr>
            <p:cNvPr id="59" name="Shape 8216"/>
            <p:cNvSpPr>
              <a:spLocks noChangeArrowheads="1"/>
            </p:cNvSpPr>
            <p:nvPr/>
          </p:nvSpPr>
          <p:spPr bwMode="auto">
            <a:xfrm rot="16200000" flipH="1">
              <a:off x="-1978" y="644"/>
              <a:ext cx="453" cy="3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1 256"/>
                <a:gd name="T9" fmla="*/ 0 1 256"/>
                <a:gd name="T10" fmla="*/ 0 1 256"/>
                <a:gd name="T11" fmla="*/ 0 1 256"/>
                <a:gd name="T12" fmla="*/ 1812 w 21600"/>
                <a:gd name="T13" fmla="*/ 1765 h 21600"/>
                <a:gd name="T14" fmla="*/ 19788 w 21600"/>
                <a:gd name="T15" fmla="*/ 198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8A8A8A"/>
                </a:gs>
                <a:gs pos="50000">
                  <a:schemeClr val="tx1"/>
                </a:gs>
                <a:gs pos="100000">
                  <a:srgbClr val="8A8A8A"/>
                </a:gs>
              </a:gsLst>
              <a:lin ang="27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altLang="zh-TW" b="0">
                <a:ea typeface="新細明體" pitchFamily="18" charset="-120"/>
              </a:endParaRPr>
            </a:p>
          </p:txBody>
        </p:sp>
        <p:pic>
          <p:nvPicPr>
            <p:cNvPr id="60" name="Rectangle 8217"/>
            <p:cNvPicPr>
              <a:picLocks noChangeAspect="1" noChangeArrowheads="1"/>
            </p:cNvPicPr>
            <p:nvPr/>
          </p:nvPicPr>
          <p:blipFill>
            <a:blip r:embed="rId4" cstate="print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77" r="6519"/>
            <a:stretch>
              <a:fillRect/>
            </a:stretch>
          </p:blipFill>
          <p:spPr bwMode="auto">
            <a:xfrm>
              <a:off x="-1144" y="618"/>
              <a:ext cx="372" cy="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Rectangle 8218"/>
            <p:cNvPicPr>
              <a:picLocks noChangeAspect="1" noChangeArrowheads="1"/>
            </p:cNvPicPr>
            <p:nvPr/>
          </p:nvPicPr>
          <p:blipFill>
            <a:blip r:embed="rId5" cstate="print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678"/>
            <a:stretch>
              <a:fillRect/>
            </a:stretch>
          </p:blipFill>
          <p:spPr bwMode="auto">
            <a:xfrm>
              <a:off x="-1970" y="631"/>
              <a:ext cx="407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2" name="Group 104"/>
            <p:cNvGrpSpPr>
              <a:grpSpLocks/>
            </p:cNvGrpSpPr>
            <p:nvPr/>
          </p:nvGrpSpPr>
          <p:grpSpPr bwMode="auto">
            <a:xfrm>
              <a:off x="-1550" y="694"/>
              <a:ext cx="414" cy="287"/>
              <a:chOff x="-1550" y="694"/>
              <a:chExt cx="414" cy="287"/>
            </a:xfrm>
          </p:grpSpPr>
          <p:pic>
            <p:nvPicPr>
              <p:cNvPr id="64" name="Rectangle 822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50" y="694"/>
                <a:ext cx="414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Rectangle 822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48" y="723"/>
                <a:ext cx="40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3" name="Rectangle 82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0" y="750"/>
              <a:ext cx="586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" name="Rounded Rectangle 141"/>
          <p:cNvSpPr/>
          <p:nvPr/>
        </p:nvSpPr>
        <p:spPr bwMode="auto">
          <a:xfrm>
            <a:off x="192621" y="2625996"/>
            <a:ext cx="9453695" cy="1148137"/>
          </a:xfrm>
          <a:prstGeom prst="roundRect">
            <a:avLst>
              <a:gd name="adj" fmla="val 14018"/>
            </a:avLst>
          </a:prstGeom>
          <a:solidFill>
            <a:schemeClr val="bg2">
              <a:alpha val="66000"/>
            </a:schemeClr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defTabSz="1095375">
              <a:defRPr/>
            </a:pPr>
            <a:endParaRPr lang="en-US" altLang="zh-TW" sz="2900">
              <a:solidFill>
                <a:schemeClr val="tx1"/>
              </a:solidFill>
              <a:latin typeface="Segoe" pitchFamily="34" charset="0"/>
              <a:ea typeface="新細明體" pitchFamily="18" charset="-120"/>
            </a:endParaRPr>
          </a:p>
        </p:txBody>
      </p:sp>
      <p:sp>
        <p:nvSpPr>
          <p:cNvPr id="67" name="Rectangle 833615"/>
          <p:cNvSpPr>
            <a:spLocks noChangeArrowheads="1"/>
          </p:cNvSpPr>
          <p:nvPr/>
        </p:nvSpPr>
        <p:spPr bwMode="auto">
          <a:xfrm>
            <a:off x="410031" y="2799388"/>
            <a:ext cx="1554818" cy="7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zh-TW" altLang="en-US" sz="4800" b="1" kern="0" spc="-125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預</a:t>
            </a:r>
            <a:r>
              <a:rPr lang="zh-TW" altLang="en-US" sz="4800" b="1" kern="0" spc="-125" dirty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警</a:t>
            </a:r>
            <a:endParaRPr lang="en-US" altLang="zh-CN" sz="4800" b="1" kern="0" spc="-125" dirty="0">
              <a:ln w="3175">
                <a:noFill/>
              </a:ln>
              <a:gradFill flip="none" rotWithShape="1">
                <a:gsLst>
                  <a:gs pos="28000">
                    <a:srgbClr val="FEF9DA"/>
                  </a:gs>
                  <a:gs pos="52000">
                    <a:srgbClr val="FCE974"/>
                  </a:gs>
                  <a:gs pos="68000">
                    <a:srgbClr val="F79A1D"/>
                  </a:gs>
                </a:gsLst>
                <a:lin ang="5400000" scaled="1"/>
                <a:tileRect/>
              </a:gradFill>
              <a:effectLst>
                <a:outerShdw blurRad="88900" dist="12700" dir="2700000" algn="tl" rotWithShape="0">
                  <a:prstClr val="black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78" name="矩形 7"/>
          <p:cNvSpPr>
            <a:spLocks noChangeArrowheads="1"/>
          </p:cNvSpPr>
          <p:nvPr/>
        </p:nvSpPr>
        <p:spPr bwMode="auto">
          <a:xfrm>
            <a:off x="1940916" y="2642532"/>
            <a:ext cx="6335713" cy="109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16531" indent="-316531" eaLnBrk="0" hangingPunct="0">
              <a:spcBef>
                <a:spcPts val="554"/>
              </a:spcBef>
              <a:buClr>
                <a:srgbClr val="FF6600"/>
              </a:buClr>
              <a:buFont typeface="Wingdings" pitchFamily="2" charset="2"/>
              <a:buChar char="Ä"/>
            </a:pP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災害潛勢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情境模擬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→防災規劃</a:t>
            </a:r>
            <a:endParaRPr lang="en-US" altLang="zh-TW" sz="1846" b="1" dirty="0">
              <a:latin typeface="微軟正黑體" pitchFamily="34" charset="-120"/>
              <a:ea typeface="微軟正黑體" pitchFamily="34" charset="-120"/>
            </a:endParaRPr>
          </a:p>
          <a:p>
            <a:pPr marL="316531" indent="-316531" eaLnBrk="0" hangingPunct="0">
              <a:spcBef>
                <a:spcPts val="554"/>
              </a:spcBef>
              <a:buClr>
                <a:srgbClr val="FF6600"/>
              </a:buClr>
              <a:buFont typeface="Wingdings" pitchFamily="2" charset="2"/>
              <a:buChar char="Ä"/>
            </a:pP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災害預警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預報推估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→先知先覺</a:t>
            </a:r>
            <a:endParaRPr lang="en-US" altLang="zh-TW" sz="1846" b="1" dirty="0">
              <a:latin typeface="微軟正黑體" pitchFamily="34" charset="-120"/>
              <a:ea typeface="微軟正黑體" pitchFamily="34" charset="-120"/>
            </a:endParaRPr>
          </a:p>
          <a:p>
            <a:pPr marL="316531" indent="-316531" eaLnBrk="0" hangingPunct="0">
              <a:spcBef>
                <a:spcPts val="554"/>
              </a:spcBef>
              <a:buClr>
                <a:srgbClr val="FF6600"/>
              </a:buClr>
              <a:buFont typeface="Wingdings" pitchFamily="2" charset="2"/>
              <a:buChar char="Ä"/>
            </a:pP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即時警戒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實測推估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→即時知覺</a:t>
            </a:r>
            <a:endParaRPr lang="en-US" altLang="zh-TW" sz="1846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9" name="Picture 72"/>
          <p:cNvGrpSpPr/>
          <p:nvPr/>
        </p:nvGrpSpPr>
        <p:grpSpPr>
          <a:xfrm>
            <a:off x="8196752" y="2951098"/>
            <a:ext cx="1359337" cy="548796"/>
            <a:chOff x="2667128" y="2626779"/>
            <a:chExt cx="1394397" cy="479245"/>
          </a:xfrm>
          <a:effectLst>
            <a:outerShdw blurRad="50800" dist="50800" dir="18900000" algn="tl" rotWithShape="0">
              <a:srgbClr val="000000">
                <a:alpha val="43137"/>
              </a:srgbClr>
            </a:outerShdw>
          </a:effectLst>
        </p:grpSpPr>
        <p:pic>
          <p:nvPicPr>
            <p:cNvPr id="80" name="Rectangle 7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949" y="2628964"/>
              <a:ext cx="636576" cy="47448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pic>
          <p:nvPicPr>
            <p:cNvPr id="81" name="Rectangle 1235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128" y="2626779"/>
              <a:ext cx="755589" cy="47924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</p:grpSp>
      <p:pic>
        <p:nvPicPr>
          <p:cNvPr id="82" name="Picture 2" descr="「warning light cartoon」的圖片搜尋結果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724" y="2893780"/>
            <a:ext cx="897516" cy="6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ounded Rectangle 141"/>
          <p:cNvSpPr/>
          <p:nvPr/>
        </p:nvSpPr>
        <p:spPr bwMode="auto">
          <a:xfrm>
            <a:off x="192621" y="3934926"/>
            <a:ext cx="9453695" cy="1148137"/>
          </a:xfrm>
          <a:prstGeom prst="roundRect">
            <a:avLst>
              <a:gd name="adj" fmla="val 14018"/>
            </a:avLst>
          </a:prstGeom>
          <a:solidFill>
            <a:schemeClr val="bg2">
              <a:alpha val="66000"/>
            </a:schemeClr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defTabSz="1095375">
              <a:defRPr/>
            </a:pPr>
            <a:endParaRPr lang="en-US" altLang="zh-TW" sz="2900">
              <a:solidFill>
                <a:schemeClr val="tx1"/>
              </a:solidFill>
              <a:latin typeface="Segoe" pitchFamily="34" charset="0"/>
              <a:ea typeface="新細明體" pitchFamily="18" charset="-120"/>
            </a:endParaRPr>
          </a:p>
        </p:txBody>
      </p:sp>
      <p:sp>
        <p:nvSpPr>
          <p:cNvPr id="84" name="Rectangle 833615"/>
          <p:cNvSpPr>
            <a:spLocks noChangeArrowheads="1"/>
          </p:cNvSpPr>
          <p:nvPr/>
        </p:nvSpPr>
        <p:spPr bwMode="auto">
          <a:xfrm>
            <a:off x="410031" y="4111952"/>
            <a:ext cx="1554818" cy="7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zh-TW" altLang="en-US" sz="4800" b="1" kern="0" spc="-125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通</a:t>
            </a:r>
            <a:r>
              <a:rPr lang="zh-TW" altLang="en-US" sz="4800" b="1" kern="0" spc="-125" dirty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報</a:t>
            </a:r>
            <a:endParaRPr lang="en-US" altLang="zh-CN" sz="4800" b="1" kern="0" spc="-125" dirty="0">
              <a:ln w="3175">
                <a:noFill/>
              </a:ln>
              <a:gradFill flip="none" rotWithShape="1">
                <a:gsLst>
                  <a:gs pos="28000">
                    <a:srgbClr val="FEF9DA"/>
                  </a:gs>
                  <a:gs pos="52000">
                    <a:srgbClr val="FCE974"/>
                  </a:gs>
                  <a:gs pos="68000">
                    <a:srgbClr val="F79A1D"/>
                  </a:gs>
                </a:gsLst>
                <a:lin ang="5400000" scaled="1"/>
                <a:tileRect/>
              </a:gradFill>
              <a:effectLst>
                <a:outerShdw blurRad="88900" dist="12700" dir="2700000" algn="tl" rotWithShape="0">
                  <a:prstClr val="black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pic>
        <p:nvPicPr>
          <p:cNvPr id="91" name="Rectangle 824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019" y="4152730"/>
            <a:ext cx="2316442" cy="78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矩形 10"/>
          <p:cNvSpPr>
            <a:spLocks noChangeArrowheads="1"/>
          </p:cNvSpPr>
          <p:nvPr/>
        </p:nvSpPr>
        <p:spPr bwMode="auto">
          <a:xfrm>
            <a:off x="1902590" y="3940216"/>
            <a:ext cx="6943725" cy="109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16531" indent="-316531" eaLnBrk="0" hangingPunct="0">
              <a:spcBef>
                <a:spcPts val="554"/>
              </a:spcBef>
              <a:buClr>
                <a:srgbClr val="FF6600"/>
              </a:buClr>
              <a:buFont typeface="Wingdings" pitchFamily="2" charset="2"/>
              <a:buChar char="Ä"/>
            </a:pP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全面：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G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→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G(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政府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)/ G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→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P(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民眾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)/ G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→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M(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媒體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16531" indent="-316531" eaLnBrk="0" hangingPunct="0">
              <a:spcBef>
                <a:spcPts val="554"/>
              </a:spcBef>
              <a:buClr>
                <a:srgbClr val="FF6600"/>
              </a:buClr>
              <a:buFont typeface="Wingdings" pitchFamily="2" charset="2"/>
              <a:buChar char="Ä"/>
            </a:pP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多元：簡訊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傳真</a:t>
            </a:r>
            <a:r>
              <a:rPr lang="en-US" altLang="zh-TW" sz="1846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46" b="1" dirty="0" smtClean="0">
                <a:latin typeface="微軟正黑體" pitchFamily="34" charset="-120"/>
                <a:ea typeface="微軟正黑體" pitchFamily="34" charset="-120"/>
              </a:rPr>
              <a:t>市話</a:t>
            </a:r>
            <a:r>
              <a:rPr lang="en-US" altLang="zh-TW" sz="1846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企業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社群</a:t>
            </a:r>
            <a:r>
              <a:rPr lang="en-US" altLang="zh-TW" sz="1846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en-US" altLang="zh-TW" sz="1846" b="1" dirty="0" err="1" smtClean="0">
                <a:latin typeface="微軟正黑體" pitchFamily="34" charset="-120"/>
                <a:ea typeface="微軟正黑體" pitchFamily="34" charset="-120"/>
              </a:rPr>
              <a:t>Opendata</a:t>
            </a:r>
            <a:endParaRPr lang="en-US" altLang="zh-TW" sz="1846" b="1" dirty="0">
              <a:latin typeface="微軟正黑體" pitchFamily="34" charset="-120"/>
              <a:ea typeface="微軟正黑體" pitchFamily="34" charset="-120"/>
            </a:endParaRPr>
          </a:p>
          <a:p>
            <a:pPr marL="316531" indent="-316531" eaLnBrk="0" hangingPunct="0">
              <a:spcBef>
                <a:spcPts val="554"/>
              </a:spcBef>
              <a:buClr>
                <a:srgbClr val="FF6600"/>
              </a:buClr>
              <a:buFont typeface="Wingdings" pitchFamily="2" charset="2"/>
              <a:buChar char="Ä"/>
            </a:pP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即時：自動化→行動化→智慧化</a:t>
            </a:r>
            <a:endParaRPr lang="en-US" altLang="zh-TW" sz="1846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2" name="Rounded Rectangle 141"/>
          <p:cNvSpPr/>
          <p:nvPr/>
        </p:nvSpPr>
        <p:spPr bwMode="auto">
          <a:xfrm>
            <a:off x="192621" y="5229211"/>
            <a:ext cx="9453695" cy="1148137"/>
          </a:xfrm>
          <a:prstGeom prst="roundRect">
            <a:avLst>
              <a:gd name="adj" fmla="val 14018"/>
            </a:avLst>
          </a:prstGeom>
          <a:solidFill>
            <a:schemeClr val="bg2">
              <a:alpha val="66000"/>
            </a:schemeClr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defTabSz="1095375">
              <a:defRPr/>
            </a:pPr>
            <a:endParaRPr lang="en-US" altLang="zh-TW" sz="2900">
              <a:solidFill>
                <a:schemeClr val="tx1"/>
              </a:solidFill>
              <a:latin typeface="Segoe" pitchFamily="34" charset="0"/>
              <a:ea typeface="新細明體" pitchFamily="18" charset="-120"/>
            </a:endParaRPr>
          </a:p>
        </p:txBody>
      </p:sp>
      <p:sp>
        <p:nvSpPr>
          <p:cNvPr id="93" name="Rectangle 833615"/>
          <p:cNvSpPr>
            <a:spLocks noChangeArrowheads="1"/>
          </p:cNvSpPr>
          <p:nvPr/>
        </p:nvSpPr>
        <p:spPr bwMode="auto">
          <a:xfrm>
            <a:off x="410031" y="5406237"/>
            <a:ext cx="1554818" cy="7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zh-TW" altLang="en-US" sz="4800" b="1" kern="0" spc="-125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應</a:t>
            </a:r>
            <a:r>
              <a:rPr lang="zh-TW" altLang="en-US" sz="4800" b="1" kern="0" spc="-125" dirty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變</a:t>
            </a:r>
            <a:endParaRPr lang="en-US" altLang="zh-CN" sz="4800" b="1" kern="0" spc="-125" dirty="0">
              <a:ln w="3175">
                <a:noFill/>
              </a:ln>
              <a:gradFill flip="none" rotWithShape="1">
                <a:gsLst>
                  <a:gs pos="28000">
                    <a:srgbClr val="FEF9DA"/>
                  </a:gs>
                  <a:gs pos="52000">
                    <a:srgbClr val="FCE974"/>
                  </a:gs>
                  <a:gs pos="68000">
                    <a:srgbClr val="F79A1D"/>
                  </a:gs>
                </a:gsLst>
                <a:lin ang="5400000" scaled="1"/>
                <a:tileRect/>
              </a:gradFill>
              <a:effectLst>
                <a:outerShdw blurRad="88900" dist="12700" dir="2700000" algn="tl" rotWithShape="0">
                  <a:prstClr val="black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grpSp>
        <p:nvGrpSpPr>
          <p:cNvPr id="99" name="Group 34"/>
          <p:cNvGrpSpPr>
            <a:grpSpLocks/>
          </p:cNvGrpSpPr>
          <p:nvPr/>
        </p:nvGrpSpPr>
        <p:grpSpPr bwMode="auto">
          <a:xfrm>
            <a:off x="8196746" y="5417021"/>
            <a:ext cx="1384433" cy="677862"/>
            <a:chOff x="1486" y="2991"/>
            <a:chExt cx="991" cy="526"/>
          </a:xfrm>
        </p:grpSpPr>
        <p:pic>
          <p:nvPicPr>
            <p:cNvPr id="100" name="Rectangle 822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94"/>
            <a:stretch>
              <a:fillRect/>
            </a:stretch>
          </p:blipFill>
          <p:spPr bwMode="auto">
            <a:xfrm>
              <a:off x="1980" y="3206"/>
              <a:ext cx="392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Rectangle 822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94"/>
            <a:stretch>
              <a:fillRect/>
            </a:stretch>
          </p:blipFill>
          <p:spPr bwMode="auto">
            <a:xfrm>
              <a:off x="1979" y="3123"/>
              <a:ext cx="392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Rectangle 822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94"/>
            <a:stretch>
              <a:fillRect/>
            </a:stretch>
          </p:blipFill>
          <p:spPr bwMode="auto">
            <a:xfrm>
              <a:off x="1980" y="3035"/>
              <a:ext cx="392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Rectangle 822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" y="2991"/>
              <a:ext cx="371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Rectangle 823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30926">
              <a:off x="1707" y="3116"/>
              <a:ext cx="343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" name="Rectangle 823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94"/>
            <a:stretch>
              <a:fillRect/>
            </a:stretch>
          </p:blipFill>
          <p:spPr bwMode="auto">
            <a:xfrm>
              <a:off x="1487" y="3391"/>
              <a:ext cx="391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" name="Rectangle 823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94"/>
            <a:stretch>
              <a:fillRect/>
            </a:stretch>
          </p:blipFill>
          <p:spPr bwMode="auto">
            <a:xfrm>
              <a:off x="1486" y="3308"/>
              <a:ext cx="391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" name="Rectangle 823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94"/>
            <a:stretch>
              <a:fillRect/>
            </a:stretch>
          </p:blipFill>
          <p:spPr bwMode="auto">
            <a:xfrm>
              <a:off x="1487" y="3220"/>
              <a:ext cx="391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" name="Rectangle 823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7" y="3176"/>
              <a:ext cx="37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" name="Rectangle 823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94"/>
            <a:stretch>
              <a:fillRect/>
            </a:stretch>
          </p:blipFill>
          <p:spPr bwMode="auto">
            <a:xfrm>
              <a:off x="2086" y="3404"/>
              <a:ext cx="391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" name="Rectangle 823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94"/>
            <a:stretch>
              <a:fillRect/>
            </a:stretch>
          </p:blipFill>
          <p:spPr bwMode="auto">
            <a:xfrm>
              <a:off x="2085" y="3321"/>
              <a:ext cx="391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" name="Rectangle 8237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94"/>
            <a:stretch>
              <a:fillRect/>
            </a:stretch>
          </p:blipFill>
          <p:spPr bwMode="auto">
            <a:xfrm>
              <a:off x="2086" y="3233"/>
              <a:ext cx="391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" name="Rectangle 8238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" y="3189"/>
              <a:ext cx="37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" name="Rectangle 8239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" y="3247"/>
              <a:ext cx="355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6" name="矩形 9"/>
          <p:cNvSpPr>
            <a:spLocks noChangeArrowheads="1"/>
          </p:cNvSpPr>
          <p:nvPr/>
        </p:nvSpPr>
        <p:spPr bwMode="auto">
          <a:xfrm>
            <a:off x="1942142" y="5229200"/>
            <a:ext cx="6406241" cy="109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16531" indent="-316531" eaLnBrk="0" hangingPunct="0">
              <a:spcBef>
                <a:spcPts val="554"/>
              </a:spcBef>
              <a:buClr>
                <a:srgbClr val="FF6600"/>
              </a:buClr>
              <a:buFont typeface="Wingdings" pitchFamily="2" charset="2"/>
              <a:buChar char="Ä"/>
            </a:pP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災情查報：自動化</a:t>
            </a:r>
            <a:r>
              <a:rPr lang="zh-TW" altLang="en-US" sz="1846" b="1" dirty="0" smtClean="0">
                <a:latin typeface="微軟正黑體" pitchFamily="34" charset="-120"/>
                <a:ea typeface="微軟正黑體" pitchFamily="34" charset="-120"/>
              </a:rPr>
              <a:t>淹水範圍評估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系統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結合民眾企業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工具</a:t>
            </a:r>
            <a:endParaRPr lang="en-US" altLang="zh-TW" sz="1846" b="1" dirty="0">
              <a:latin typeface="微軟正黑體" pitchFamily="34" charset="-120"/>
              <a:ea typeface="微軟正黑體" pitchFamily="34" charset="-120"/>
            </a:endParaRPr>
          </a:p>
          <a:p>
            <a:pPr marL="316531" indent="-316531" eaLnBrk="0" hangingPunct="0">
              <a:spcBef>
                <a:spcPts val="554"/>
              </a:spcBef>
              <a:buClr>
                <a:srgbClr val="FF6600"/>
              </a:buClr>
              <a:buFont typeface="Wingdings" pitchFamily="2" charset="2"/>
              <a:buChar char="Ä"/>
            </a:pP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離災：</a:t>
            </a:r>
            <a:r>
              <a:rPr lang="en-US" altLang="zh-TW" sz="1846" b="1" dirty="0" smtClean="0">
                <a:latin typeface="微軟正黑體" pitchFamily="34" charset="-120"/>
                <a:ea typeface="微軟正黑體" pitchFamily="34" charset="-120"/>
              </a:rPr>
              <a:t>SOP</a:t>
            </a:r>
            <a:r>
              <a:rPr lang="zh-TW" altLang="en-US" sz="1846" b="1" dirty="0" smtClean="0">
                <a:latin typeface="微軟正黑體" pitchFamily="34" charset="-120"/>
                <a:ea typeface="微軟正黑體" pitchFamily="34" charset="-120"/>
              </a:rPr>
              <a:t>保全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計畫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全民防災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志工、防災社區、企業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16531" indent="-316531" eaLnBrk="0" hangingPunct="0">
              <a:spcBef>
                <a:spcPts val="554"/>
              </a:spcBef>
              <a:buClr>
                <a:srgbClr val="FF6600"/>
              </a:buClr>
              <a:buFont typeface="Wingdings" pitchFamily="2" charset="2"/>
              <a:buChar char="Ä"/>
            </a:pP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應變：水利設施防洪操作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搶險搶修</a:t>
            </a:r>
            <a:r>
              <a:rPr lang="en-US" altLang="zh-TW" sz="1846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846" b="1" dirty="0">
                <a:latin typeface="微軟正黑體" pitchFamily="34" charset="-120"/>
                <a:ea typeface="微軟正黑體" pitchFamily="34" charset="-120"/>
              </a:rPr>
              <a:t>抽水機</a:t>
            </a:r>
            <a:r>
              <a:rPr lang="zh-TW" altLang="en-US" sz="1846" b="1" dirty="0" smtClean="0">
                <a:latin typeface="微軟正黑體" pitchFamily="34" charset="-120"/>
                <a:ea typeface="微軟正黑體" pitchFamily="34" charset="-120"/>
              </a:rPr>
              <a:t>調度</a:t>
            </a:r>
            <a:endParaRPr lang="en-US" altLang="zh-TW" sz="1846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64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7804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5080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-18441" y="1933206"/>
            <a:ext cx="6843652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zh-TW" altLang="en-US" sz="9600" b="1" kern="0" spc="-125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監控</a:t>
            </a:r>
            <a:endParaRPr lang="en-US" altLang="zh-TW" sz="9600" b="1" kern="0" spc="-125" dirty="0" smtClean="0">
              <a:ln w="3175">
                <a:noFill/>
              </a:ln>
              <a:gradFill flip="none" rotWithShape="1">
                <a:gsLst>
                  <a:gs pos="28000">
                    <a:srgbClr val="FEF9DA"/>
                  </a:gs>
                  <a:gs pos="52000">
                    <a:srgbClr val="FCE974"/>
                  </a:gs>
                  <a:gs pos="68000">
                    <a:srgbClr val="F79A1D"/>
                  </a:gs>
                </a:gsLst>
                <a:lin ang="5400000" scaled="1"/>
                <a:tileRect/>
              </a:gradFill>
              <a:effectLst>
                <a:outerShdw blurRad="88900" dist="12700" dir="2700000" algn="tl" rotWithShape="0">
                  <a:prstClr val="black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314819" y="3429000"/>
            <a:ext cx="494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智慧防災的基礎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21F06-9DE1-4A08-9267-EE8431146A7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19639" y="438100"/>
            <a:ext cx="12366575" cy="6858000"/>
          </a:xfrm>
          <a:prstGeom prst="rect">
            <a:avLst/>
          </a:prstGeom>
        </p:spPr>
      </p:pic>
      <p:sp>
        <p:nvSpPr>
          <p:cNvPr id="32" name="Round Same Side Corner Rectangle 71"/>
          <p:cNvSpPr/>
          <p:nvPr/>
        </p:nvSpPr>
        <p:spPr bwMode="invGray">
          <a:xfrm>
            <a:off x="-573433" y="2951981"/>
            <a:ext cx="11077231" cy="4449842"/>
          </a:xfrm>
          <a:prstGeom prst="round2SameRect">
            <a:avLst>
              <a:gd name="adj1" fmla="val 3680"/>
              <a:gd name="adj2" fmla="val 25222"/>
            </a:avLst>
          </a:prstGeom>
          <a:gradFill flip="none" rotWithShape="1">
            <a:gsLst>
              <a:gs pos="0">
                <a:srgbClr val="FFFFFF"/>
              </a:gs>
              <a:gs pos="27000">
                <a:srgbClr val="FFFFFF">
                  <a:alpha val="20000"/>
                </a:srgbClr>
              </a:gs>
              <a:gs pos="100000">
                <a:schemeClr val="accent4">
                  <a:lumMod val="50000"/>
                  <a:alpha val="37000"/>
                </a:schemeClr>
              </a:gs>
            </a:gsLst>
            <a:lin ang="5400000" scaled="1"/>
            <a:tileRect/>
          </a:gradFill>
          <a:ln w="19050">
            <a:solidFill>
              <a:srgbClr val="FFFFFF">
                <a:alpha val="67843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143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080808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" y="-99392"/>
            <a:ext cx="10015721" cy="2952327"/>
          </a:xfrm>
          <a:prstGeom prst="rect">
            <a:avLst/>
          </a:prstGeom>
        </p:spPr>
      </p:pic>
      <p:grpSp>
        <p:nvGrpSpPr>
          <p:cNvPr id="22" name="Group 17"/>
          <p:cNvGrpSpPr>
            <a:grpSpLocks/>
          </p:cNvGrpSpPr>
          <p:nvPr/>
        </p:nvGrpSpPr>
        <p:grpSpPr bwMode="auto">
          <a:xfrm rot="10800000">
            <a:off x="12181" y="124269"/>
            <a:ext cx="9906000" cy="3865242"/>
            <a:chOff x="0" y="1958191"/>
            <a:chExt cx="9144000" cy="4899811"/>
          </a:xfrm>
        </p:grpSpPr>
        <p:sp>
          <p:nvSpPr>
            <p:cNvPr id="23" name="Freeform 9"/>
            <p:cNvSpPr>
              <a:spLocks/>
            </p:cNvSpPr>
            <p:nvPr/>
          </p:nvSpPr>
          <p:spPr bwMode="invGray">
            <a:xfrm>
              <a:off x="0" y="3821117"/>
              <a:ext cx="9144000" cy="3036885"/>
            </a:xfrm>
            <a:custGeom>
              <a:avLst/>
              <a:gdLst/>
              <a:ahLst/>
              <a:cxnLst>
                <a:cxn ang="0">
                  <a:pos x="6912" y="1510"/>
                </a:cxn>
                <a:cxn ang="0">
                  <a:pos x="0" y="151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8" y="12"/>
                </a:cxn>
                <a:cxn ang="0">
                  <a:pos x="266" y="44"/>
                </a:cxn>
                <a:cxn ang="0">
                  <a:pos x="408" y="65"/>
                </a:cxn>
                <a:cxn ang="0">
                  <a:pos x="579" y="89"/>
                </a:cxn>
                <a:cxn ang="0">
                  <a:pos x="775" y="114"/>
                </a:cxn>
                <a:cxn ang="0">
                  <a:pos x="997" y="140"/>
                </a:cxn>
                <a:cxn ang="0">
                  <a:pos x="1241" y="166"/>
                </a:cxn>
                <a:cxn ang="0">
                  <a:pos x="1508" y="191"/>
                </a:cxn>
                <a:cxn ang="0">
                  <a:pos x="1793" y="215"/>
                </a:cxn>
                <a:cxn ang="0">
                  <a:pos x="1943" y="225"/>
                </a:cxn>
                <a:cxn ang="0">
                  <a:pos x="2099" y="236"/>
                </a:cxn>
                <a:cxn ang="0">
                  <a:pos x="2256" y="246"/>
                </a:cxn>
                <a:cxn ang="0">
                  <a:pos x="2420" y="255"/>
                </a:cxn>
                <a:cxn ang="0">
                  <a:pos x="2585" y="261"/>
                </a:cxn>
                <a:cxn ang="0">
                  <a:pos x="2756" y="268"/>
                </a:cxn>
                <a:cxn ang="0">
                  <a:pos x="2930" y="273"/>
                </a:cxn>
                <a:cxn ang="0">
                  <a:pos x="3106" y="277"/>
                </a:cxn>
                <a:cxn ang="0">
                  <a:pos x="3287" y="280"/>
                </a:cxn>
                <a:cxn ang="0">
                  <a:pos x="3470" y="280"/>
                </a:cxn>
                <a:cxn ang="0">
                  <a:pos x="3470" y="280"/>
                </a:cxn>
                <a:cxn ang="0">
                  <a:pos x="3652" y="280"/>
                </a:cxn>
                <a:cxn ang="0">
                  <a:pos x="3832" y="277"/>
                </a:cxn>
                <a:cxn ang="0">
                  <a:pos x="4009" y="273"/>
                </a:cxn>
                <a:cxn ang="0">
                  <a:pos x="4182" y="268"/>
                </a:cxn>
                <a:cxn ang="0">
                  <a:pos x="4352" y="261"/>
                </a:cxn>
                <a:cxn ang="0">
                  <a:pos x="4518" y="255"/>
                </a:cxn>
                <a:cxn ang="0">
                  <a:pos x="4680" y="246"/>
                </a:cxn>
                <a:cxn ang="0">
                  <a:pos x="4837" y="236"/>
                </a:cxn>
                <a:cxn ang="0">
                  <a:pos x="4991" y="225"/>
                </a:cxn>
                <a:cxn ang="0">
                  <a:pos x="5140" y="215"/>
                </a:cxn>
                <a:cxn ang="0">
                  <a:pos x="5423" y="191"/>
                </a:cxn>
                <a:cxn ang="0">
                  <a:pos x="5686" y="166"/>
                </a:cxn>
                <a:cxn ang="0">
                  <a:pos x="5928" y="140"/>
                </a:cxn>
                <a:cxn ang="0">
                  <a:pos x="6147" y="114"/>
                </a:cxn>
                <a:cxn ang="0">
                  <a:pos x="6342" y="89"/>
                </a:cxn>
                <a:cxn ang="0">
                  <a:pos x="6509" y="65"/>
                </a:cxn>
                <a:cxn ang="0">
                  <a:pos x="6651" y="44"/>
                </a:cxn>
                <a:cxn ang="0">
                  <a:pos x="6763" y="26"/>
                </a:cxn>
                <a:cxn ang="0">
                  <a:pos x="6845" y="12"/>
                </a:cxn>
                <a:cxn ang="0">
                  <a:pos x="6912" y="0"/>
                </a:cxn>
                <a:cxn ang="0">
                  <a:pos x="6912" y="1510"/>
                </a:cxn>
              </a:cxnLst>
              <a:rect l="0" t="0" r="r" b="b"/>
              <a:pathLst>
                <a:path w="6912" h="1510">
                  <a:moveTo>
                    <a:pt x="6912" y="1510"/>
                  </a:moveTo>
                  <a:lnTo>
                    <a:pt x="0" y="15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8" y="12"/>
                  </a:lnTo>
                  <a:lnTo>
                    <a:pt x="266" y="44"/>
                  </a:lnTo>
                  <a:lnTo>
                    <a:pt x="408" y="65"/>
                  </a:lnTo>
                  <a:lnTo>
                    <a:pt x="579" y="89"/>
                  </a:lnTo>
                  <a:lnTo>
                    <a:pt x="775" y="114"/>
                  </a:lnTo>
                  <a:lnTo>
                    <a:pt x="997" y="140"/>
                  </a:lnTo>
                  <a:lnTo>
                    <a:pt x="1241" y="166"/>
                  </a:lnTo>
                  <a:lnTo>
                    <a:pt x="1508" y="191"/>
                  </a:lnTo>
                  <a:lnTo>
                    <a:pt x="1793" y="215"/>
                  </a:lnTo>
                  <a:lnTo>
                    <a:pt x="1943" y="225"/>
                  </a:lnTo>
                  <a:lnTo>
                    <a:pt x="2099" y="236"/>
                  </a:lnTo>
                  <a:lnTo>
                    <a:pt x="2256" y="246"/>
                  </a:lnTo>
                  <a:lnTo>
                    <a:pt x="2420" y="255"/>
                  </a:lnTo>
                  <a:lnTo>
                    <a:pt x="2585" y="261"/>
                  </a:lnTo>
                  <a:lnTo>
                    <a:pt x="2756" y="268"/>
                  </a:lnTo>
                  <a:lnTo>
                    <a:pt x="2930" y="273"/>
                  </a:lnTo>
                  <a:lnTo>
                    <a:pt x="3106" y="277"/>
                  </a:lnTo>
                  <a:lnTo>
                    <a:pt x="3287" y="280"/>
                  </a:lnTo>
                  <a:lnTo>
                    <a:pt x="3470" y="280"/>
                  </a:lnTo>
                  <a:lnTo>
                    <a:pt x="3470" y="280"/>
                  </a:lnTo>
                  <a:lnTo>
                    <a:pt x="3652" y="280"/>
                  </a:lnTo>
                  <a:lnTo>
                    <a:pt x="3832" y="277"/>
                  </a:lnTo>
                  <a:lnTo>
                    <a:pt x="4009" y="273"/>
                  </a:lnTo>
                  <a:lnTo>
                    <a:pt x="4182" y="268"/>
                  </a:lnTo>
                  <a:lnTo>
                    <a:pt x="4352" y="261"/>
                  </a:lnTo>
                  <a:lnTo>
                    <a:pt x="4518" y="255"/>
                  </a:lnTo>
                  <a:lnTo>
                    <a:pt x="4680" y="246"/>
                  </a:lnTo>
                  <a:lnTo>
                    <a:pt x="4837" y="236"/>
                  </a:lnTo>
                  <a:lnTo>
                    <a:pt x="4991" y="225"/>
                  </a:lnTo>
                  <a:lnTo>
                    <a:pt x="5140" y="215"/>
                  </a:lnTo>
                  <a:lnTo>
                    <a:pt x="5423" y="191"/>
                  </a:lnTo>
                  <a:lnTo>
                    <a:pt x="5686" y="166"/>
                  </a:lnTo>
                  <a:lnTo>
                    <a:pt x="5928" y="140"/>
                  </a:lnTo>
                  <a:lnTo>
                    <a:pt x="6147" y="114"/>
                  </a:lnTo>
                  <a:lnTo>
                    <a:pt x="6342" y="89"/>
                  </a:lnTo>
                  <a:lnTo>
                    <a:pt x="6509" y="65"/>
                  </a:lnTo>
                  <a:lnTo>
                    <a:pt x="6651" y="44"/>
                  </a:lnTo>
                  <a:lnTo>
                    <a:pt x="6763" y="26"/>
                  </a:lnTo>
                  <a:lnTo>
                    <a:pt x="6845" y="12"/>
                  </a:lnTo>
                  <a:lnTo>
                    <a:pt x="6912" y="0"/>
                  </a:lnTo>
                  <a:lnTo>
                    <a:pt x="6912" y="15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>
                    <a:alpha val="9000"/>
                  </a:srgbClr>
                </a:gs>
                <a:gs pos="57000">
                  <a:srgbClr val="000000">
                    <a:alpha val="43000"/>
                  </a:srgbClr>
                </a:gs>
                <a:gs pos="97000">
                  <a:srgbClr val="000000">
                    <a:alpha val="44000"/>
                  </a:srgbClr>
                </a:gs>
              </a:gsLst>
              <a:lin ang="162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09728" tIns="54864" rIns="109728" bIns="54864" anchor="ctr"/>
            <a:lstStyle/>
            <a:p>
              <a:pPr defTabSz="1305667">
                <a:defRPr/>
              </a:pPr>
              <a:endParaRPr lang="zh-TW" altLang="zh-TW" sz="5700" dirty="0">
                <a:solidFill>
                  <a:srgbClr val="000000"/>
                </a:solidFill>
              </a:endParaRPr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invGray">
            <a:xfrm>
              <a:off x="0" y="1958191"/>
              <a:ext cx="9144000" cy="1498106"/>
            </a:xfrm>
            <a:custGeom>
              <a:avLst/>
              <a:gdLst/>
              <a:ahLst/>
              <a:cxnLst>
                <a:cxn ang="0">
                  <a:pos x="6912" y="267"/>
                </a:cxn>
                <a:cxn ang="0">
                  <a:pos x="6763" y="294"/>
                </a:cxn>
                <a:cxn ang="0">
                  <a:pos x="6512" y="333"/>
                </a:cxn>
                <a:cxn ang="0">
                  <a:pos x="6152" y="383"/>
                </a:cxn>
                <a:cxn ang="0">
                  <a:pos x="5693" y="438"/>
                </a:cxn>
                <a:cxn ang="0">
                  <a:pos x="5146" y="487"/>
                </a:cxn>
                <a:cxn ang="0">
                  <a:pos x="4842" y="510"/>
                </a:cxn>
                <a:cxn ang="0">
                  <a:pos x="4523" y="527"/>
                </a:cxn>
                <a:cxn ang="0">
                  <a:pos x="4187" y="542"/>
                </a:cxn>
                <a:cxn ang="0">
                  <a:pos x="3835" y="551"/>
                </a:cxn>
                <a:cxn ang="0">
                  <a:pos x="3470" y="554"/>
                </a:cxn>
                <a:cxn ang="0">
                  <a:pos x="3290" y="554"/>
                </a:cxn>
                <a:cxn ang="0">
                  <a:pos x="2940" y="547"/>
                </a:cxn>
                <a:cxn ang="0">
                  <a:pos x="2601" y="535"/>
                </a:cxn>
                <a:cxn ang="0">
                  <a:pos x="2274" y="518"/>
                </a:cxn>
                <a:cxn ang="0">
                  <a:pos x="1964" y="499"/>
                </a:cxn>
                <a:cxn ang="0">
                  <a:pos x="1528" y="463"/>
                </a:cxn>
                <a:cxn ang="0">
                  <a:pos x="1014" y="410"/>
                </a:cxn>
                <a:cxn ang="0">
                  <a:pos x="591" y="357"/>
                </a:cxn>
                <a:cxn ang="0">
                  <a:pos x="271" y="311"/>
                </a:cxn>
                <a:cxn ang="0">
                  <a:pos x="0" y="267"/>
                </a:cxn>
                <a:cxn ang="0">
                  <a:pos x="0" y="0"/>
                </a:cxn>
                <a:cxn ang="0">
                  <a:pos x="152" y="46"/>
                </a:cxn>
                <a:cxn ang="0">
                  <a:pos x="408" y="115"/>
                </a:cxn>
                <a:cxn ang="0">
                  <a:pos x="775" y="200"/>
                </a:cxn>
                <a:cxn ang="0">
                  <a:pos x="997" y="246"/>
                </a:cxn>
                <a:cxn ang="0">
                  <a:pos x="1241" y="292"/>
                </a:cxn>
                <a:cxn ang="0">
                  <a:pos x="1508" y="337"/>
                </a:cxn>
                <a:cxn ang="0">
                  <a:pos x="1793" y="378"/>
                </a:cxn>
                <a:cxn ang="0">
                  <a:pos x="2099" y="416"/>
                </a:cxn>
                <a:cxn ang="0">
                  <a:pos x="2420" y="446"/>
                </a:cxn>
                <a:cxn ang="0">
                  <a:pos x="2756" y="472"/>
                </a:cxn>
                <a:cxn ang="0">
                  <a:pos x="3106" y="487"/>
                </a:cxn>
                <a:cxn ang="0">
                  <a:pos x="3470" y="492"/>
                </a:cxn>
                <a:cxn ang="0">
                  <a:pos x="3652" y="491"/>
                </a:cxn>
                <a:cxn ang="0">
                  <a:pos x="4009" y="480"/>
                </a:cxn>
                <a:cxn ang="0">
                  <a:pos x="4352" y="460"/>
                </a:cxn>
                <a:cxn ang="0">
                  <a:pos x="4680" y="433"/>
                </a:cxn>
                <a:cxn ang="0">
                  <a:pos x="4991" y="397"/>
                </a:cxn>
                <a:cxn ang="0">
                  <a:pos x="5285" y="357"/>
                </a:cxn>
                <a:cxn ang="0">
                  <a:pos x="5558" y="315"/>
                </a:cxn>
                <a:cxn ang="0">
                  <a:pos x="5811" y="268"/>
                </a:cxn>
                <a:cxn ang="0">
                  <a:pos x="6041" y="224"/>
                </a:cxn>
                <a:cxn ang="0">
                  <a:pos x="6342" y="156"/>
                </a:cxn>
                <a:cxn ang="0">
                  <a:pos x="6651" y="77"/>
                </a:cxn>
                <a:cxn ang="0">
                  <a:pos x="6845" y="21"/>
                </a:cxn>
                <a:cxn ang="0">
                  <a:pos x="6912" y="267"/>
                </a:cxn>
              </a:cxnLst>
              <a:rect l="0" t="0" r="r" b="b"/>
              <a:pathLst>
                <a:path w="6912" h="554">
                  <a:moveTo>
                    <a:pt x="6912" y="267"/>
                  </a:moveTo>
                  <a:lnTo>
                    <a:pt x="6912" y="267"/>
                  </a:lnTo>
                  <a:lnTo>
                    <a:pt x="6845" y="279"/>
                  </a:lnTo>
                  <a:lnTo>
                    <a:pt x="6763" y="294"/>
                  </a:lnTo>
                  <a:lnTo>
                    <a:pt x="6652" y="311"/>
                  </a:lnTo>
                  <a:lnTo>
                    <a:pt x="6512" y="333"/>
                  </a:lnTo>
                  <a:lnTo>
                    <a:pt x="6345" y="357"/>
                  </a:lnTo>
                  <a:lnTo>
                    <a:pt x="6152" y="383"/>
                  </a:lnTo>
                  <a:lnTo>
                    <a:pt x="5934" y="410"/>
                  </a:lnTo>
                  <a:lnTo>
                    <a:pt x="5693" y="438"/>
                  </a:lnTo>
                  <a:lnTo>
                    <a:pt x="5430" y="463"/>
                  </a:lnTo>
                  <a:lnTo>
                    <a:pt x="5146" y="487"/>
                  </a:lnTo>
                  <a:lnTo>
                    <a:pt x="4996" y="499"/>
                  </a:lnTo>
                  <a:lnTo>
                    <a:pt x="4842" y="510"/>
                  </a:lnTo>
                  <a:lnTo>
                    <a:pt x="4685" y="518"/>
                  </a:lnTo>
                  <a:lnTo>
                    <a:pt x="4523" y="527"/>
                  </a:lnTo>
                  <a:lnTo>
                    <a:pt x="4356" y="535"/>
                  </a:lnTo>
                  <a:lnTo>
                    <a:pt x="4187" y="542"/>
                  </a:lnTo>
                  <a:lnTo>
                    <a:pt x="4013" y="547"/>
                  </a:lnTo>
                  <a:lnTo>
                    <a:pt x="3835" y="551"/>
                  </a:lnTo>
                  <a:lnTo>
                    <a:pt x="3654" y="554"/>
                  </a:lnTo>
                  <a:lnTo>
                    <a:pt x="3470" y="554"/>
                  </a:lnTo>
                  <a:lnTo>
                    <a:pt x="3470" y="554"/>
                  </a:lnTo>
                  <a:lnTo>
                    <a:pt x="3290" y="554"/>
                  </a:lnTo>
                  <a:lnTo>
                    <a:pt x="3114" y="551"/>
                  </a:lnTo>
                  <a:lnTo>
                    <a:pt x="2940" y="547"/>
                  </a:lnTo>
                  <a:lnTo>
                    <a:pt x="2770" y="542"/>
                  </a:lnTo>
                  <a:lnTo>
                    <a:pt x="2601" y="535"/>
                  </a:lnTo>
                  <a:lnTo>
                    <a:pt x="2437" y="527"/>
                  </a:lnTo>
                  <a:lnTo>
                    <a:pt x="2274" y="518"/>
                  </a:lnTo>
                  <a:lnTo>
                    <a:pt x="2117" y="510"/>
                  </a:lnTo>
                  <a:lnTo>
                    <a:pt x="1964" y="499"/>
                  </a:lnTo>
                  <a:lnTo>
                    <a:pt x="1813" y="487"/>
                  </a:lnTo>
                  <a:lnTo>
                    <a:pt x="1528" y="463"/>
                  </a:lnTo>
                  <a:lnTo>
                    <a:pt x="1262" y="438"/>
                  </a:lnTo>
                  <a:lnTo>
                    <a:pt x="1014" y="410"/>
                  </a:lnTo>
                  <a:lnTo>
                    <a:pt x="791" y="383"/>
                  </a:lnTo>
                  <a:lnTo>
                    <a:pt x="591" y="357"/>
                  </a:lnTo>
                  <a:lnTo>
                    <a:pt x="418" y="333"/>
                  </a:lnTo>
                  <a:lnTo>
                    <a:pt x="271" y="311"/>
                  </a:lnTo>
                  <a:lnTo>
                    <a:pt x="70" y="279"/>
                  </a:lnTo>
                  <a:lnTo>
                    <a:pt x="0" y="2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68" y="21"/>
                  </a:lnTo>
                  <a:lnTo>
                    <a:pt x="152" y="46"/>
                  </a:lnTo>
                  <a:lnTo>
                    <a:pt x="266" y="77"/>
                  </a:lnTo>
                  <a:lnTo>
                    <a:pt x="408" y="115"/>
                  </a:lnTo>
                  <a:lnTo>
                    <a:pt x="579" y="156"/>
                  </a:lnTo>
                  <a:lnTo>
                    <a:pt x="775" y="200"/>
                  </a:lnTo>
                  <a:lnTo>
                    <a:pt x="883" y="224"/>
                  </a:lnTo>
                  <a:lnTo>
                    <a:pt x="997" y="246"/>
                  </a:lnTo>
                  <a:lnTo>
                    <a:pt x="1117" y="268"/>
                  </a:lnTo>
                  <a:lnTo>
                    <a:pt x="1241" y="292"/>
                  </a:lnTo>
                  <a:lnTo>
                    <a:pt x="1371" y="315"/>
                  </a:lnTo>
                  <a:lnTo>
                    <a:pt x="1508" y="337"/>
                  </a:lnTo>
                  <a:lnTo>
                    <a:pt x="1648" y="357"/>
                  </a:lnTo>
                  <a:lnTo>
                    <a:pt x="1793" y="378"/>
                  </a:lnTo>
                  <a:lnTo>
                    <a:pt x="1943" y="397"/>
                  </a:lnTo>
                  <a:lnTo>
                    <a:pt x="2099" y="416"/>
                  </a:lnTo>
                  <a:lnTo>
                    <a:pt x="2256" y="433"/>
                  </a:lnTo>
                  <a:lnTo>
                    <a:pt x="2420" y="446"/>
                  </a:lnTo>
                  <a:lnTo>
                    <a:pt x="2585" y="460"/>
                  </a:lnTo>
                  <a:lnTo>
                    <a:pt x="2756" y="472"/>
                  </a:lnTo>
                  <a:lnTo>
                    <a:pt x="2930" y="480"/>
                  </a:lnTo>
                  <a:lnTo>
                    <a:pt x="3106" y="487"/>
                  </a:lnTo>
                  <a:lnTo>
                    <a:pt x="3287" y="491"/>
                  </a:lnTo>
                  <a:lnTo>
                    <a:pt x="3470" y="492"/>
                  </a:lnTo>
                  <a:lnTo>
                    <a:pt x="3470" y="492"/>
                  </a:lnTo>
                  <a:lnTo>
                    <a:pt x="3652" y="491"/>
                  </a:lnTo>
                  <a:lnTo>
                    <a:pt x="3832" y="487"/>
                  </a:lnTo>
                  <a:lnTo>
                    <a:pt x="4009" y="480"/>
                  </a:lnTo>
                  <a:lnTo>
                    <a:pt x="4182" y="472"/>
                  </a:lnTo>
                  <a:lnTo>
                    <a:pt x="4352" y="460"/>
                  </a:lnTo>
                  <a:lnTo>
                    <a:pt x="4518" y="446"/>
                  </a:lnTo>
                  <a:lnTo>
                    <a:pt x="4680" y="433"/>
                  </a:lnTo>
                  <a:lnTo>
                    <a:pt x="4837" y="416"/>
                  </a:lnTo>
                  <a:lnTo>
                    <a:pt x="4991" y="397"/>
                  </a:lnTo>
                  <a:lnTo>
                    <a:pt x="5140" y="378"/>
                  </a:lnTo>
                  <a:lnTo>
                    <a:pt x="5285" y="357"/>
                  </a:lnTo>
                  <a:lnTo>
                    <a:pt x="5423" y="337"/>
                  </a:lnTo>
                  <a:lnTo>
                    <a:pt x="5558" y="315"/>
                  </a:lnTo>
                  <a:lnTo>
                    <a:pt x="5686" y="292"/>
                  </a:lnTo>
                  <a:lnTo>
                    <a:pt x="5811" y="268"/>
                  </a:lnTo>
                  <a:lnTo>
                    <a:pt x="5928" y="246"/>
                  </a:lnTo>
                  <a:lnTo>
                    <a:pt x="6041" y="224"/>
                  </a:lnTo>
                  <a:lnTo>
                    <a:pt x="6147" y="200"/>
                  </a:lnTo>
                  <a:lnTo>
                    <a:pt x="6342" y="156"/>
                  </a:lnTo>
                  <a:lnTo>
                    <a:pt x="6509" y="115"/>
                  </a:lnTo>
                  <a:lnTo>
                    <a:pt x="6651" y="77"/>
                  </a:lnTo>
                  <a:lnTo>
                    <a:pt x="6763" y="46"/>
                  </a:lnTo>
                  <a:lnTo>
                    <a:pt x="6845" y="21"/>
                  </a:lnTo>
                  <a:lnTo>
                    <a:pt x="6912" y="0"/>
                  </a:lnTo>
                  <a:lnTo>
                    <a:pt x="6912" y="26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53000">
                  <a:srgbClr val="A1A1A1">
                    <a:alpha val="0"/>
                  </a:srgbClr>
                </a:gs>
                <a:gs pos="84000">
                  <a:srgbClr val="FFFFFF">
                    <a:alpha val="2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r" defTabSz="1096654" eaLnBrk="0" hangingPunct="0">
                <a:defRPr/>
              </a:pPr>
              <a:endParaRPr lang="zh-TW" altLang="zh-TW" sz="2400" dirty="0">
                <a:latin typeface="Segoe" pitchFamily="34" charset="0"/>
              </a:endParaRPr>
            </a:p>
          </p:txBody>
        </p:sp>
      </p:grpSp>
      <p:pic>
        <p:nvPicPr>
          <p:cNvPr id="25" name="Picture 6" descr="\\Vitamix\USB200gb\Microsoft_Art_Brand_etc\EventsDVD_FY07\Shapes and Graphics\Arrows - arrow\Curved\3 blue Arrows in funnel gradien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373" y="1937821"/>
            <a:ext cx="10087110" cy="120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字方塊 30"/>
          <p:cNvSpPr txBox="1"/>
          <p:nvPr/>
        </p:nvSpPr>
        <p:spPr>
          <a:xfrm>
            <a:off x="2534732" y="4838297"/>
            <a:ext cx="7365497" cy="147732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  <a:alpha val="91000"/>
                </a:srgbClr>
              </a:gs>
              <a:gs pos="100000">
                <a:srgbClr val="0070C0">
                  <a:shade val="100000"/>
                  <a:satMod val="115000"/>
                  <a:alpha val="42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6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水情監控 </a:t>
            </a:r>
            <a:r>
              <a:rPr kumimoji="0"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由上而下</a:t>
            </a:r>
            <a:r>
              <a:rPr kumimoji="0"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kumimoji="0"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網打盡</a:t>
            </a:r>
            <a:endParaRPr kumimoji="0" lang="en-US" altLang="zh-TW" sz="32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氣象、雨量、水位、水庫</a:t>
            </a:r>
            <a:endParaRPr kumimoji="0"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863F5-B9FD-4A1A-A708-7648910CDA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7357" y="7164"/>
            <a:ext cx="2308119" cy="1665526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477" y="0"/>
            <a:ext cx="2310526" cy="167269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1465" y="1679855"/>
            <a:ext cx="2294009" cy="1782474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473" y="1679859"/>
            <a:ext cx="2310527" cy="1749355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7357" y="3429214"/>
            <a:ext cx="2300279" cy="1707273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638" y="3422044"/>
            <a:ext cx="2318365" cy="17144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1045" y="5143651"/>
            <a:ext cx="2374956" cy="171435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7357" y="5136482"/>
            <a:ext cx="2300279" cy="172151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53067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文字方塊 25"/>
          <p:cNvSpPr txBox="1"/>
          <p:nvPr/>
        </p:nvSpPr>
        <p:spPr>
          <a:xfrm>
            <a:off x="3548846" y="4759984"/>
            <a:ext cx="6357155" cy="147732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6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影像監控 </a:t>
            </a:r>
            <a:r>
              <a:rPr kumimoji="0" lang="zh-TW" altLang="en-US" sz="3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防災千里眼</a:t>
            </a:r>
            <a:endParaRPr kumimoji="0" lang="en-US" altLang="zh-TW" sz="36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全國 </a:t>
            </a:r>
            <a:r>
              <a:rPr kumimoji="0" lang="en-US" altLang="zh-TW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123</a:t>
            </a:r>
            <a:r>
              <a:rPr kumimoji="0" lang="zh-TW" altLang="en-US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 </a:t>
            </a:r>
            <a:r>
              <a:rPr kumimoji="0" lang="en-US" altLang="zh-TW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CCTV</a:t>
            </a:r>
            <a:r>
              <a:rPr kumimoji="0" lang="zh-TW" altLang="en-US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全天候</a:t>
            </a:r>
            <a:r>
              <a:rPr kumimoji="0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監視</a:t>
            </a:r>
            <a:endParaRPr kumimoji="0" lang="en-US" altLang="zh-TW" sz="2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863F5-B9FD-4A1A-A708-7648910CDA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" descr="C:\Program Files\Microsoft Resource DVD Artwork\DVD_ART\Artwork_Imagery\Shapes and Graphics\Box\Rectangle\folder paper graph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1329" y="-387424"/>
            <a:ext cx="13773887" cy="7704855"/>
          </a:xfrm>
          <a:prstGeom prst="rect">
            <a:avLst/>
          </a:prstGeom>
          <a:noFill/>
        </p:spPr>
      </p:pic>
      <p:grpSp>
        <p:nvGrpSpPr>
          <p:cNvPr id="5" name="群組 4"/>
          <p:cNvGrpSpPr/>
          <p:nvPr/>
        </p:nvGrpSpPr>
        <p:grpSpPr>
          <a:xfrm>
            <a:off x="554771" y="548680"/>
            <a:ext cx="9071119" cy="6376442"/>
            <a:chOff x="512094" y="743455"/>
            <a:chExt cx="8373341" cy="6376442"/>
          </a:xfrm>
        </p:grpSpPr>
        <p:sp>
          <p:nvSpPr>
            <p:cNvPr id="32" name="標題 1"/>
            <p:cNvSpPr txBox="1">
              <a:spLocks/>
            </p:cNvSpPr>
            <p:nvPr/>
          </p:nvSpPr>
          <p:spPr bwMode="auto">
            <a:xfrm>
              <a:off x="1115616" y="944577"/>
              <a:ext cx="3398458" cy="612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0" hangingPunct="0">
                <a:defRPr/>
              </a:pPr>
              <a:r>
                <a:rPr lang="en-US" altLang="zh-TW" sz="2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+mj-cs"/>
                </a:rPr>
                <a:t>2015</a:t>
              </a:r>
              <a:r>
                <a:rPr lang="zh-TW" altLang="en-US" sz="2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+mj-cs"/>
                </a:rPr>
                <a:t>蘇迪勒颱風</a:t>
              </a:r>
              <a:endParaRPr lang="zh-TW" altLang="en-US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endParaRPr>
            </a:p>
          </p:txBody>
        </p:sp>
        <p:grpSp>
          <p:nvGrpSpPr>
            <p:cNvPr id="2" name="群組 1"/>
            <p:cNvGrpSpPr/>
            <p:nvPr/>
          </p:nvGrpSpPr>
          <p:grpSpPr>
            <a:xfrm>
              <a:off x="4996400" y="743455"/>
              <a:ext cx="3886324" cy="2859904"/>
              <a:chOff x="5156207" y="743455"/>
              <a:chExt cx="3886324" cy="2859904"/>
            </a:xfrm>
          </p:grpSpPr>
          <p:pic>
            <p:nvPicPr>
              <p:cNvPr id="37" name="圖片 36" descr="淡水河_寶橋_08080847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6207" y="743455"/>
                <a:ext cx="3886324" cy="2859904"/>
              </a:xfrm>
              <a:prstGeom prst="rect">
                <a:avLst/>
              </a:prstGeom>
            </p:spPr>
          </p:pic>
          <p:sp>
            <p:nvSpPr>
              <p:cNvPr id="38" name="矩形 37"/>
              <p:cNvSpPr/>
              <p:nvPr/>
            </p:nvSpPr>
            <p:spPr>
              <a:xfrm>
                <a:off x="5589572" y="879103"/>
                <a:ext cx="3446923" cy="52322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flat" dir="t">
                    <a:rot lat="0" lon="0" rev="18900000"/>
                  </a:lightRig>
                </a:scene3d>
                <a:sp3d extrusionH="31750" contourW="6350" prstMaterial="powder">
                  <a:bevelT w="19050" h="19050" prst="angle"/>
                  <a:contourClr>
                    <a:schemeClr val="accent3">
                      <a:tint val="100000"/>
                      <a:shade val="100000"/>
                      <a:satMod val="100000"/>
                      <a:hueMod val="100000"/>
                    </a:schemeClr>
                  </a:contourClr>
                </a:sp3d>
              </a:bodyPr>
              <a:lstStyle/>
              <a:p>
                <a:r>
                  <a:rPr lang="zh-TW" altLang="en-US" sz="14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寶橋</a:t>
                </a:r>
                <a:endParaRPr lang="en-US" altLang="zh-TW" sz="1400" b="1" dirty="0" smtClean="0">
                  <a:ln/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endParaRPr>
              </a:p>
              <a:p>
                <a:r>
                  <a:rPr lang="en-US" altLang="zh-TW" sz="14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08:47 +17.65m (</a:t>
                </a:r>
                <a:r>
                  <a:rPr lang="zh-TW" altLang="en-US" sz="14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最高水位</a:t>
                </a:r>
                <a:r>
                  <a:rPr lang="en-US" altLang="zh-TW" sz="14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)</a:t>
                </a:r>
                <a:endParaRPr lang="zh-TW" altLang="en-US" sz="1400" b="1" dirty="0" smtClean="0">
                  <a:ln/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endParaRPr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>
              <a:off x="512094" y="1316765"/>
              <a:ext cx="4122142" cy="1974120"/>
              <a:chOff x="5332156" y="1950876"/>
              <a:chExt cx="4397749" cy="1759538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8222000" y="3333234"/>
                <a:ext cx="1507905" cy="274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400" b="1" dirty="0" smtClean="0">
                    <a:solidFill>
                      <a:srgbClr val="0000FF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寶橋</a:t>
                </a:r>
                <a:r>
                  <a:rPr lang="en-US" altLang="zh-TW" sz="1400" b="1" dirty="0" smtClean="0">
                    <a:solidFill>
                      <a:srgbClr val="0000FF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 </a:t>
                </a:r>
                <a:r>
                  <a:rPr lang="zh-TW" altLang="en-US" sz="1400" b="1" dirty="0" smtClean="0">
                    <a:solidFill>
                      <a:srgbClr val="0000FF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 水位歷程圖</a:t>
                </a:r>
              </a:p>
            </p:txBody>
          </p:sp>
          <p:cxnSp>
            <p:nvCxnSpPr>
              <p:cNvPr id="44" name="直線接點 43"/>
              <p:cNvCxnSpPr/>
              <p:nvPr/>
            </p:nvCxnSpPr>
            <p:spPr bwMode="auto">
              <a:xfrm>
                <a:off x="7956491" y="2342262"/>
                <a:ext cx="0" cy="136815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6" name="橢圓 45"/>
              <p:cNvSpPr/>
              <p:nvPr/>
            </p:nvSpPr>
            <p:spPr bwMode="auto">
              <a:xfrm>
                <a:off x="7357904" y="2037090"/>
                <a:ext cx="1224135" cy="601768"/>
              </a:xfrm>
              <a:prstGeom prst="ellipse">
                <a:avLst/>
              </a:prstGeom>
              <a:noFill/>
              <a:ln>
                <a:solidFill>
                  <a:srgbClr val="C6605E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28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cxnSp>
            <p:nvCxnSpPr>
              <p:cNvPr id="47" name="直線接點 46"/>
              <p:cNvCxnSpPr/>
              <p:nvPr/>
            </p:nvCxnSpPr>
            <p:spPr bwMode="auto">
              <a:xfrm>
                <a:off x="5332156" y="2295039"/>
                <a:ext cx="42660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直線接點 47"/>
              <p:cNvCxnSpPr/>
              <p:nvPr/>
            </p:nvCxnSpPr>
            <p:spPr bwMode="auto">
              <a:xfrm>
                <a:off x="5332156" y="2723664"/>
                <a:ext cx="42660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66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直線接點 48"/>
              <p:cNvCxnSpPr/>
              <p:nvPr/>
            </p:nvCxnSpPr>
            <p:spPr bwMode="auto">
              <a:xfrm>
                <a:off x="5332156" y="3213249"/>
                <a:ext cx="42660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CC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0" name="矩形 49"/>
              <p:cNvSpPr/>
              <p:nvPr/>
            </p:nvSpPr>
            <p:spPr>
              <a:xfrm>
                <a:off x="5459074" y="2859056"/>
                <a:ext cx="889083" cy="274322"/>
              </a:xfrm>
              <a:prstGeom prst="rect">
                <a:avLst/>
              </a:prstGeom>
              <a:solidFill>
                <a:srgbClr val="FFCC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zh-TW" altLang="en-US" sz="1400" b="1" dirty="0" smtClean="0">
                    <a:cs typeface="Times New Roman" pitchFamily="18" charset="0"/>
                  </a:rPr>
                  <a:t>三級警戒</a:t>
                </a: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5465733" y="2373425"/>
                <a:ext cx="889083" cy="274322"/>
              </a:xfrm>
              <a:prstGeom prst="rect">
                <a:avLst/>
              </a:prstGeom>
              <a:solidFill>
                <a:srgbClr val="FF66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zh-TW" altLang="en-US" sz="1400" b="1" dirty="0" smtClean="0">
                    <a:cs typeface="Times New Roman" pitchFamily="18" charset="0"/>
                  </a:rPr>
                  <a:t>二級警戒</a:t>
                </a: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5455965" y="1950876"/>
                <a:ext cx="889083" cy="27432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zh-TW" altLang="en-US" sz="1400" b="1" dirty="0" smtClean="0">
                    <a:cs typeface="Times New Roman" pitchFamily="18" charset="0"/>
                  </a:rPr>
                  <a:t>一級警戒</a:t>
                </a:r>
              </a:p>
            </p:txBody>
          </p:sp>
        </p:grpSp>
        <p:sp>
          <p:nvSpPr>
            <p:cNvPr id="61" name="向下箭號 60"/>
            <p:cNvSpPr/>
            <p:nvPr/>
          </p:nvSpPr>
          <p:spPr bwMode="auto">
            <a:xfrm rot="16200000">
              <a:off x="4736902" y="1438438"/>
              <a:ext cx="387212" cy="528923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8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4765676" y="3654575"/>
              <a:ext cx="4119759" cy="3458420"/>
              <a:chOff x="4925483" y="3698117"/>
              <a:chExt cx="4119759" cy="3458420"/>
            </a:xfrm>
          </p:grpSpPr>
          <p:pic>
            <p:nvPicPr>
              <p:cNvPr id="63" name="Picture 3" descr="E:\淡水河_寶橋_0808\淡水河_寶橋_08080520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5483" y="3698117"/>
                <a:ext cx="4119759" cy="3458420"/>
              </a:xfrm>
              <a:prstGeom prst="rect">
                <a:avLst/>
              </a:prstGeom>
              <a:noFill/>
            </p:spPr>
          </p:pic>
          <p:sp>
            <p:nvSpPr>
              <p:cNvPr id="64" name="文字方塊 63"/>
              <p:cNvSpPr txBox="1"/>
              <p:nvPr/>
            </p:nvSpPr>
            <p:spPr>
              <a:xfrm>
                <a:off x="5589573" y="3975447"/>
                <a:ext cx="34469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flat" dir="t">
                    <a:rot lat="0" lon="0" rev="18900000"/>
                  </a:lightRig>
                </a:scene3d>
                <a:sp3d extrusionH="31750" contourW="6350" prstMaterial="powder">
                  <a:bevelT w="19050" h="19050" prst="angle"/>
                  <a:contourClr>
                    <a:schemeClr val="accent3">
                      <a:tint val="100000"/>
                      <a:shade val="100000"/>
                      <a:satMod val="100000"/>
                      <a:hueMod val="100000"/>
                    </a:schemeClr>
                  </a:contourClr>
                </a:sp3d>
              </a:bodyPr>
              <a:lstStyle/>
              <a:p>
                <a:r>
                  <a:rPr lang="zh-TW" altLang="en-US" sz="12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寶橋</a:t>
                </a:r>
                <a:endParaRPr lang="en-US" altLang="zh-TW" sz="1200" b="1" dirty="0" smtClean="0">
                  <a:ln/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endParaRPr>
              </a:p>
              <a:p>
                <a:r>
                  <a:rPr lang="en-US" altLang="zh-TW" sz="12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05:20 +15.01m  (</a:t>
                </a:r>
                <a:r>
                  <a:rPr lang="zh-TW" altLang="en-US" sz="12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達二級警戒</a:t>
                </a:r>
                <a:r>
                  <a:rPr lang="en-US" altLang="zh-TW" sz="12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)</a:t>
                </a:r>
                <a:endParaRPr lang="zh-TW" altLang="en-US" sz="1200" b="1" dirty="0" smtClean="0">
                  <a:ln/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endParaRPr>
              </a:p>
            </p:txBody>
          </p:sp>
        </p:grpSp>
        <p:sp>
          <p:nvSpPr>
            <p:cNvPr id="65" name="向下箭號 64"/>
            <p:cNvSpPr/>
            <p:nvPr/>
          </p:nvSpPr>
          <p:spPr bwMode="auto">
            <a:xfrm rot="20415236">
              <a:off x="4730295" y="3394050"/>
              <a:ext cx="357426" cy="573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8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68" name="向下箭號 67"/>
            <p:cNvSpPr/>
            <p:nvPr/>
          </p:nvSpPr>
          <p:spPr bwMode="auto">
            <a:xfrm>
              <a:off x="1907704" y="3004384"/>
              <a:ext cx="357426" cy="573000"/>
            </a:xfrm>
            <a:prstGeom prst="downArrow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solidFill>
                <a:srgbClr val="CC99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8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  <p:grpSp>
          <p:nvGrpSpPr>
            <p:cNvPr id="4" name="群組 3"/>
            <p:cNvGrpSpPr/>
            <p:nvPr/>
          </p:nvGrpSpPr>
          <p:grpSpPr>
            <a:xfrm>
              <a:off x="637300" y="3654574"/>
              <a:ext cx="4128376" cy="3465323"/>
              <a:chOff x="848530" y="3698116"/>
              <a:chExt cx="4128376" cy="3465323"/>
            </a:xfrm>
          </p:grpSpPr>
          <p:pic>
            <p:nvPicPr>
              <p:cNvPr id="67" name="Picture 2" descr="D:\颱洪防汛經驗及交流\淡水河_寶橋_08080207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8530" y="3698116"/>
                <a:ext cx="4128376" cy="34653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文字方塊 27"/>
              <p:cNvSpPr txBox="1"/>
              <p:nvPr/>
            </p:nvSpPr>
            <p:spPr>
              <a:xfrm>
                <a:off x="1038814" y="3975446"/>
                <a:ext cx="34469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flat" dir="t">
                    <a:rot lat="0" lon="0" rev="18900000"/>
                  </a:lightRig>
                </a:scene3d>
                <a:sp3d extrusionH="31750" contourW="6350" prstMaterial="powder">
                  <a:bevelT w="19050" h="19050" prst="angle"/>
                  <a:contourClr>
                    <a:schemeClr val="accent3">
                      <a:tint val="100000"/>
                      <a:shade val="100000"/>
                      <a:satMod val="100000"/>
                      <a:hueMod val="100000"/>
                    </a:schemeClr>
                  </a:contourClr>
                </a:sp3d>
              </a:bodyPr>
              <a:lstStyle/>
              <a:p>
                <a:r>
                  <a:rPr lang="zh-TW" altLang="en-US" sz="12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寶橋</a:t>
                </a:r>
                <a:endParaRPr lang="en-US" altLang="zh-TW" sz="1200" b="1" dirty="0" smtClean="0">
                  <a:ln/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endParaRPr>
              </a:p>
              <a:p>
                <a:r>
                  <a:rPr lang="en-US" altLang="zh-TW" sz="12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02:07 +11.60m  (</a:t>
                </a:r>
                <a:r>
                  <a:rPr lang="zh-TW" altLang="en-US" sz="12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達</a:t>
                </a:r>
                <a:r>
                  <a:rPr lang="zh-TW" altLang="en-US" sz="1200" b="1" dirty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三</a:t>
                </a:r>
                <a:r>
                  <a:rPr lang="zh-TW" altLang="en-US" sz="12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級警戒</a:t>
                </a:r>
                <a:r>
                  <a:rPr lang="en-US" altLang="zh-TW" sz="1200" b="1" dirty="0" smtClean="0">
                    <a:ln/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  <a:cs typeface="Times New Roman" pitchFamily="18" charset="0"/>
                  </a:rPr>
                  <a:t>)</a:t>
                </a:r>
                <a:endParaRPr lang="zh-TW" altLang="en-US" sz="1200" b="1" dirty="0" smtClean="0">
                  <a:ln/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endParaRPr>
              </a:p>
            </p:txBody>
          </p:sp>
        </p:grpSp>
      </p:grpSp>
      <p:pic>
        <p:nvPicPr>
          <p:cNvPr id="29" name="圖片 28" descr="寶橋水位分析.em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380297"/>
            <a:ext cx="4679152" cy="2084022"/>
          </a:xfrm>
          <a:prstGeom prst="rect">
            <a:avLst/>
          </a:prstGeom>
        </p:spPr>
      </p:pic>
      <p:sp>
        <p:nvSpPr>
          <p:cNvPr id="34" name="文字方塊 33"/>
          <p:cNvSpPr txBox="1"/>
          <p:nvPr/>
        </p:nvSpPr>
        <p:spPr>
          <a:xfrm>
            <a:off x="2" y="4991612"/>
            <a:ext cx="6686375" cy="147732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6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影像辨識  </a:t>
            </a:r>
            <a:r>
              <a:rPr kumimoji="0" lang="zh-TW" altLang="en-US" sz="3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電眼再進化</a:t>
            </a:r>
            <a:endParaRPr kumimoji="0" lang="en-US" altLang="zh-TW" sz="3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自動擷取、分析、辨識、預警、通報</a:t>
            </a:r>
            <a:endParaRPr kumimoji="0" lang="en-US" altLang="zh-TW" sz="2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863F5-B9FD-4A1A-A708-7648910CDA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Program Files\Microsoft Resource DVD Artwork\DVD_ART\Artwork_Imagery\Shapes and Graphics\Box\Rectangle\folder paper graph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1329" y="-387424"/>
            <a:ext cx="13773887" cy="7704855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" y="1844829"/>
            <a:ext cx="9711529" cy="5169635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" y="256845"/>
            <a:ext cx="8151355" cy="147732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6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自動淹水感測  </a:t>
            </a:r>
            <a:r>
              <a:rPr kumimoji="0"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監控新</a:t>
            </a:r>
            <a:r>
              <a:rPr kumimoji="0" lang="zh-TW" altLang="en-US" sz="3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利器</a:t>
            </a:r>
            <a:endParaRPr kumimoji="0" lang="en-US" altLang="zh-TW" sz="3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     </a:t>
            </a:r>
            <a:r>
              <a:rPr kumimoji="0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 </a:t>
            </a:r>
            <a:r>
              <a:rPr kumimoji="0" lang="zh-TW" altLang="en-US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        </a:t>
            </a:r>
            <a:r>
              <a:rPr kumimoji="0" lang="zh-TW" altLang="zh-TW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</a:t>
            </a:r>
            <a:r>
              <a:rPr kumimoji="0" lang="zh-TW" altLang="zh-TW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偏遠</a:t>
            </a:r>
            <a:r>
              <a:rPr kumimoji="0" lang="en-US" altLang="zh-TW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0" lang="zh-TW" altLang="zh-TW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無人駐地之積淹水情</a:t>
            </a:r>
            <a:r>
              <a:rPr kumimoji="0" lang="zh-TW" altLang="zh-TW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</a:t>
            </a:r>
            <a:endParaRPr kumimoji="0" lang="en-US" altLang="zh-TW" sz="2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21F06-9DE1-4A08-9267-EE8431146A7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08" y="1018260"/>
            <a:ext cx="7575163" cy="5831997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0" y="247258"/>
            <a:ext cx="9906000" cy="633876"/>
          </a:xfrm>
          <a:prstGeom prst="rect">
            <a:avLst/>
          </a:prstGeom>
          <a:solidFill>
            <a:srgbClr val="30F059">
              <a:alpha val="3176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712788" indent="-712788" algn="ctr">
              <a:buFont typeface="Arial" charset="0"/>
              <a:defRPr sz="3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charset="0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algn="r" fontAlgn="auto">
              <a:spcAft>
                <a:spcPts val="0"/>
              </a:spcAft>
            </a:pPr>
            <a:r>
              <a:rPr kumimoji="0" lang="zh-TW" altLang="en-US" u="none" dirty="0"/>
              <a:t>屏東</a:t>
            </a:r>
            <a:r>
              <a:rPr kumimoji="0" lang="zh-TW" altLang="en-US" u="none" dirty="0" smtClean="0"/>
              <a:t>佳冬鄉</a:t>
            </a:r>
            <a:endParaRPr kumimoji="0" lang="zh-TW" altLang="en-US" u="none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773938" y="105510"/>
            <a:ext cx="8358133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kumimoji="0" lang="zh-TW" altLang="en-US" sz="3200" b="1" u="none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98413" y="1331016"/>
            <a:ext cx="3171591" cy="2511961"/>
            <a:chOff x="780283" y="2112853"/>
            <a:chExt cx="2927621" cy="2511961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0283" y="2112853"/>
              <a:ext cx="2927621" cy="1990642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783139" y="4101594"/>
              <a:ext cx="2922248" cy="5232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72000" rIns="7200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07/29 16:47 </a:t>
              </a:r>
              <a:r>
                <a:rPr kumimoji="0"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屏東縣</a:t>
              </a:r>
              <a:r>
                <a:rPr kumimoji="0" lang="zh-TW" altLang="en-US" sz="1400" b="1" u="none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佳冬鄉羌園村</a:t>
              </a:r>
              <a:r>
                <a:rPr kumimoji="0" lang="zh-TW" altLang="en-US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淹水     來源 </a:t>
              </a:r>
              <a:r>
                <a:rPr kumimoji="0"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kumimoji="0" lang="zh-TW" altLang="en-US" sz="1400" b="1" u="none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0" lang="en-US" altLang="zh-TW" sz="1400" b="1" u="none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CCTV</a:t>
              </a:r>
            </a:p>
          </p:txBody>
        </p:sp>
      </p:grpSp>
      <p:cxnSp>
        <p:nvCxnSpPr>
          <p:cNvPr id="33" name="直線接點 32"/>
          <p:cNvCxnSpPr/>
          <p:nvPr/>
        </p:nvCxnSpPr>
        <p:spPr>
          <a:xfrm flipH="1">
            <a:off x="3267276" y="2080670"/>
            <a:ext cx="515594" cy="412242"/>
          </a:xfrm>
          <a:prstGeom prst="line">
            <a:avLst/>
          </a:prstGeom>
          <a:ln w="19050"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文字方塊 40"/>
          <p:cNvSpPr txBox="1"/>
          <p:nvPr/>
        </p:nvSpPr>
        <p:spPr>
          <a:xfrm>
            <a:off x="118737" y="1196772"/>
            <a:ext cx="2192665" cy="32316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尼莎</a:t>
            </a:r>
            <a:r>
              <a:rPr kumimoji="0" lang="zh-TW" altLang="en-US" sz="20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颱風</a:t>
            </a:r>
            <a:r>
              <a:rPr kumimoji="0" lang="zh-TW" altLang="en-US" sz="20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淹水</a:t>
            </a:r>
            <a:endParaRPr kumimoji="0" lang="zh-TW" altLang="en-US" sz="2000" b="1" u="none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3782880" y="2060864"/>
            <a:ext cx="2184242" cy="260635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590" y="1179845"/>
            <a:ext cx="3564886" cy="22450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043589" y="3301623"/>
            <a:ext cx="35640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07/30  19:02</a:t>
            </a:r>
            <a:r>
              <a:rPr kumimoji="0"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屏東縣</a:t>
            </a:r>
            <a:r>
              <a:rPr kumimoji="0"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佳冬鄉羌園村</a:t>
            </a:r>
            <a:r>
              <a:rPr kumimoji="0"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淹水     來源 </a:t>
            </a:r>
            <a:r>
              <a:rPr kumimoji="0"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0"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CCTV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6050473" y="929560"/>
            <a:ext cx="2646945" cy="32316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</a:t>
            </a:r>
            <a:r>
              <a:rPr kumimoji="0" lang="zh-TW" altLang="en-US" sz="20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棠</a:t>
            </a:r>
            <a:r>
              <a:rPr kumimoji="0" lang="zh-TW" altLang="en-US" sz="20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颱風開始抽</a:t>
            </a:r>
            <a:r>
              <a:rPr kumimoji="0" lang="zh-TW" altLang="en-US" sz="20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1" y="4288685"/>
            <a:ext cx="3585028" cy="226422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9548" y="6327037"/>
            <a:ext cx="3582001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07/30  16:08</a:t>
            </a:r>
            <a:r>
              <a:rPr kumimoji="0"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屏東縣佳冬鄉羌園村     </a:t>
            </a:r>
            <a:r>
              <a:rPr kumimoji="0"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來源 </a:t>
            </a:r>
            <a:r>
              <a:rPr kumimoji="0" lang="en-US" altLang="zh-TW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0"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CCTV</a:t>
            </a:r>
          </a:p>
        </p:txBody>
      </p:sp>
      <p:cxnSp>
        <p:nvCxnSpPr>
          <p:cNvPr id="19" name="直線接點 18"/>
          <p:cNvCxnSpPr/>
          <p:nvPr/>
        </p:nvCxnSpPr>
        <p:spPr>
          <a:xfrm flipH="1">
            <a:off x="3267276" y="2060866"/>
            <a:ext cx="566233" cy="2227837"/>
          </a:xfrm>
          <a:prstGeom prst="line">
            <a:avLst/>
          </a:prstGeom>
          <a:ln w="19050"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96742" y="4207081"/>
            <a:ext cx="2586207" cy="32316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尼莎颱風維持正常</a:t>
            </a:r>
            <a:endParaRPr kumimoji="0" lang="zh-TW" altLang="en-US" sz="2000" b="1" u="none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23" y="3933056"/>
            <a:ext cx="3678455" cy="232410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967121" y="5877272"/>
            <a:ext cx="36540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07/31  05:43</a:t>
            </a:r>
            <a:r>
              <a:rPr kumimoji="0"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屏東縣</a:t>
            </a:r>
            <a:r>
              <a:rPr kumimoji="0"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佳冬鄉羌園村</a:t>
            </a:r>
            <a:r>
              <a:rPr kumimoji="0"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淹水     </a:t>
            </a:r>
            <a:r>
              <a:rPr kumimoji="0"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來源 </a:t>
            </a:r>
            <a:r>
              <a:rPr kumimoji="0"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0"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CCTV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5945320" y="3883648"/>
            <a:ext cx="2192665" cy="32316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</a:t>
            </a:r>
            <a:r>
              <a:rPr kumimoji="0" lang="zh-TW" altLang="en-US" sz="20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棠</a:t>
            </a:r>
            <a:r>
              <a:rPr kumimoji="0" lang="zh-TW" altLang="en-US" sz="20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颱風仍淹水</a:t>
            </a:r>
            <a:endParaRPr kumimoji="0" lang="zh-TW" altLang="en-US" sz="2000" b="1" u="none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7" name="直線接點 26"/>
          <p:cNvCxnSpPr/>
          <p:nvPr/>
        </p:nvCxnSpPr>
        <p:spPr>
          <a:xfrm flipV="1">
            <a:off x="3840406" y="1913107"/>
            <a:ext cx="2142015" cy="167563"/>
          </a:xfrm>
          <a:prstGeom prst="line">
            <a:avLst/>
          </a:prstGeom>
          <a:ln w="19050"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投影片編號版面配置區 1"/>
          <p:cNvSpPr txBox="1">
            <a:spLocks noGrp="1"/>
          </p:cNvSpPr>
          <p:nvPr/>
        </p:nvSpPr>
        <p:spPr bwMode="auto">
          <a:xfrm>
            <a:off x="8997951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7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3734890" y="6203929"/>
            <a:ext cx="2436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endParaRPr lang="en-US" altLang="zh-TW" sz="1800" b="1" u="none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8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NCDR</a:t>
            </a:r>
            <a:r>
              <a:rPr lang="zh-TW" altLang="en-US" sz="1800" b="1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情資研判簡報</a:t>
            </a:r>
            <a:endParaRPr lang="zh-TW" altLang="en-US" sz="1800" b="1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>
            <a:spLocks noChangeArrowheads="1"/>
          </p:cNvSpPr>
          <p:nvPr/>
        </p:nvSpPr>
        <p:spPr bwMode="auto">
          <a:xfrm>
            <a:off x="27246" y="347477"/>
            <a:ext cx="8908195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714375" indent="-714375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zh-TW" altLang="en-US" sz="3200" b="1" u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尼</a:t>
            </a:r>
            <a:r>
              <a:rPr lang="zh-TW" altLang="en-US" sz="3200" b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莎暨海棠颱風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285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-18441" y="1933206"/>
            <a:ext cx="6843652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zh-TW" altLang="en-US" sz="9600" b="1" kern="0" spc="-125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預</a:t>
            </a:r>
            <a:r>
              <a:rPr lang="zh-TW" altLang="en-US" sz="9600" b="1" kern="0" spc="-125" dirty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警</a:t>
            </a:r>
            <a:endParaRPr lang="en-US" altLang="zh-TW" sz="9600" b="1" kern="0" spc="-125" dirty="0" smtClean="0">
              <a:ln w="3175">
                <a:noFill/>
              </a:ln>
              <a:gradFill flip="none" rotWithShape="1">
                <a:gsLst>
                  <a:gs pos="28000">
                    <a:srgbClr val="FEF9DA"/>
                  </a:gs>
                  <a:gs pos="52000">
                    <a:srgbClr val="FCE974"/>
                  </a:gs>
                  <a:gs pos="68000">
                    <a:srgbClr val="F79A1D"/>
                  </a:gs>
                </a:gsLst>
                <a:lin ang="5400000" scaled="1"/>
                <a:tileRect/>
              </a:gradFill>
              <a:effectLst>
                <a:outerShdw blurRad="88900" dist="12700" dir="2700000" algn="tl" rotWithShape="0">
                  <a:prstClr val="black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36810" y="3429000"/>
            <a:ext cx="5957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預先知覺，提早整備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21F06-9DE1-4A08-9267-EE8431146A7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3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79" y="2"/>
            <a:ext cx="12559395" cy="7186993"/>
          </a:xfrm>
          <a:prstGeom prst="rect">
            <a:avLst/>
          </a:prstGeom>
        </p:spPr>
      </p:pic>
      <p:sp>
        <p:nvSpPr>
          <p:cNvPr id="17410" name="投影片編號版面配置區 1"/>
          <p:cNvSpPr txBox="1">
            <a:spLocks noGrp="1"/>
          </p:cNvSpPr>
          <p:nvPr/>
        </p:nvSpPr>
        <p:spPr bwMode="auto">
          <a:xfrm>
            <a:off x="8997951" y="6342063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7DD2D4E6-7609-4277-9903-6225BBCF8971}" type="slidenum">
              <a:rPr lang="en-US" altLang="zh-TW" sz="1400" u="none">
                <a:solidFill>
                  <a:srgbClr val="000000"/>
                </a:solidFill>
                <a:latin typeface="Times New Roman" pitchFamily="18" charset="0"/>
                <a:ea typeface="微軟正黑體" pitchFamily="34" charset="-120"/>
              </a:rPr>
              <a:pPr algn="r" eaLnBrk="1" hangingPunct="1"/>
              <a:t>71</a:t>
            </a:fld>
            <a:endParaRPr lang="en-US" altLang="zh-TW" sz="1400" u="none">
              <a:solidFill>
                <a:srgbClr val="000000"/>
              </a:solidFill>
              <a:latin typeface="Times New Roman" pitchFamily="18" charset="0"/>
              <a:ea typeface="微軟正黑體" pitchFamily="34" charset="-120"/>
            </a:endParaRPr>
          </a:p>
        </p:txBody>
      </p:sp>
      <p:sp>
        <p:nvSpPr>
          <p:cNvPr id="17411" name="AutoShape 2" descr="data:image/jpeg;base64,/9j/4AAQSkZJRgABAQAAAQABAAD/2wCEAAkGBhQSEBQUExQVFRQVGBgZFxcXGBYYGRcXFxUXFxYXHRcYHiYgFx0jHBgWHy8gIygpLCwsGB8xNTAqNSYrLCkBCQoKDgwOGg8PGikkHCQpLCwpKSkpLCwsLCkpKSwsKSwsKSksLCksLCwsLCkpLCksLCksKSkpLCkpLCkpLCwsLP/AABEIALgBEgMBIgACEQEDEQH/xAAbAAABBQEBAAAAAAAAAAAAAAADAAIEBQYBB//EAEEQAAIBAwIDBQUECQMEAgMAAAECEQADIRIxBEFRBQYiYYETMnGR8EKhsdEUI1JicoKSweEHM/EVFlOiQ8JEk9L/xAAYAQEBAQEBAAAAAAAAAAAAAAAAAQIDBP/EACIRAQEAAgMAAQUBAQAAAAAAAAABAhESITFBAxMiUWFCMv/aAAwDAQACEQMRAD8A9iVTRIokV0Dyq7QMU9Up6rTwKAemkKIRQ2Q1B2u6KHmuh6B4WkWpC5XGoFqruqmgU4UHKUUjTJNAQNTGpCulaBs1yTTtNKKDkGuwaVLXQIVwtTtVNK0HNdODUP2ZpaaofqrtMFOBqBGa7NcJrhFAi1ML0opaaqua64SafSigbTdFENc0GgFppUb2ZpUQaRXZFBrtQGEV2aBNdmgPNcmhCa7minkU3VXM12DRHQ9O1VG4i+iAF3VQTALEASdhJqr4fvPYNy6pv2gFKwfaJBBSTmeRBoL2aVCRwQCCCCJBGQQdiDzFOjzop2quSKbFKKDpIrlcNcmiHgU7TQpNItRRdNLTQVaul6AmilpFD10tdEPZ6Zqps12fOgdIroIqPc4hAYLqDvBIBjrRFYESMg86KJqFLX5UOs/23xGq7o5LHMjJEk49Ko0muuFqpODvOXWXblicQPKriag6Zrlc1ULiOKVF1OQo6nzxVQYGnQKzfeDtxPZuLdxfaJBEMZ5YWPeOknaYMGDGKTtHtVTGptKqbZSyNblrbW4cT7jbxkc5O8GbG2PaNr/yJ/Wv512s7Z7x8MFABKgAAAW7IAAGwHKOlKgseJ7xWQQBdUnUu0mdRggadzBJ9PjBL/a7CSlvVGwL6CfhKkD1I9K8yt8KB4kv6TGNXtbOD0c+CD1DRRfZ8TEhr7L+0lxrg/qtswrWhr7n+o1lH0XbN+23Rhb+fviR51Ydn9+eEusFFwqTtrGkfDV7s+tYD/qbMns7um8o5XQWYfwuCHX51WX+zQT4MD9ljP3x+I9TV0PcprL8d3wZLtxFPDEIY8VxlPr4SPlWC4TtjjLCaEuXNAnwqQwHwwSo8hUC52imsl0clpJJbxSc/aGcxWbLPFn9ek/97MCQy8OCNx7Zh8d05UW13xYgH2dmDmRxEiI3/wBuvKb3Hy0gx1mJ264nNT+EuXSoyYURzBggGNTHM9MxU45G43/Ed71uAh7VllUiZvpEgqynKbzFA4fihbuNeZEZStoE6p0lXusWwpnFxQY/YJzMVhe1u1OFWUVbiXCB7yltgACCDt/D/ihWeKvkLbLj2TBoQBwFK+yJPPClzzidW5iGrPTq+PcLV9TIUjwmCByI5USa8q7M7d4ktcFvSpYeILEyoGZ0ggkdfOoPEdp8Y7eD213SY1JcYiYMieopek29j1U0tXky99b8ezZ3nA0soLbDERJPl/mpNzvndsj9ZfKhgYBCllM5BNwDSR08XTFTf8V6cXgTMAbnkPWhWOMR8o6t5qwI+YxWC4O+90h3UFTlfbBnMRuqFyqTvgDerLiu1XW2SfasF3NkKHEeIYJiNpgbCabXVbDV9TTWNZHsfvgt4qqswPjMMEloMgBogkifly3qLxXeG5cB1JxCg/ZnhN+g0XCT8KtukbY3QBJIA6kgD51D4vthFtlkdHIiAGGZIHKsA3Hyrn2tzUCCEJXmqztt6Yk0O2dSt+tkfaAEmV8QJBjHn+Nc7nfiLNNeO9Tc0X+o0ex24bhI9yB+0M58xWJ/QFUMS06QCxMyAdseh+VDDppxqJgmdJMCNRYhpjGfKDSc/lbY9H4rjQLTGchSeY2E1H4HiRrGpwCU2JAk4mAcmM1h7vajKhUqPHGoiNUg4OSNO2xqFY7WdSSBoAYCfCSxxdI0qTGObb1qZbrLUd5Lga8djsJ35Dn86vOE7VC2rcqcwoiORKjf+E1i1/SHUFELCATJRSFUkAkMQQPAcxBg5xUxOIvW7Aa7pW5HgtlvG0LJk5CnnE5M5yK3v4NfLS9od6bVq4bZDlhgwBAMA7kjrVfdf2jlwD4jIxsPP0is7xHHu4j2aiQ27Dw6ucrmR1og7y3CVRYAgSJTVsScDlkdPjmpchs+z18Z8hR73aaKSCTI6Kxz0wOVY0d4HcnaCCAQ0jIhjvmBPX86jtntJdQUMSQIidixHKPL7vnnlJNrp6D2l2uEss6EFgJCk6SfDMZ2Pnyz0isxxXeVvZsSLlxQShJAe3Le7rgASMmAcRWPXtMRIPLpEkHfGd4iI++o1/jWZjJjMkDmQZEgYEEfWa5X6rKyvC6viZP2S3gUATGWVcajG8SYOJo441SsMZ8MSCTkaQPhE4Aj44ql9uczn4/IiCOhj89qTE5JxB8hPvEc8bee/oM86qaAP27fyP50qrMfWr8q7WdVra+vd1r3CmeBvK6Ez+j3CufJchT/AClG8jT+B7x8M7+z4i3+i3xg6xAn+Pwlfg2n4mt7bIdZjB5H5bVA7R7DtX7ei8guAYEzqX+Fx4l+G3lXtYRb3BbTcYjEa4uDO3+4Ggef51HbsOfsoR+7rtn7iV/9aqh3d4vgs8Fd9rb3/R7sT/IcA/ylT5GpvZPfWzcc27oPDXgYZLvhE9NZA+TaT8aDlzsaP/IP6Lg+YKH/ANaj3OEKgQ6MPJoO0+6wGa0vF4JkkYBA1EbHxYnpHzpq9m2rmYVjPvYJ/q9TQZ1kdhBuOvQIx1HyhZn1qt4kLeuM7vdmzcS8pJUhhxnDbKn2VGiNKzDTyra9ndmEcgui7qXnKgQMcthWY7a7s2rY1HiFtW08A9swCqFMBFucgIMKZ+NIIvGdlo9jU0lZ2MSDiYI2ORnzquV0XiLTNGkHST4ifErEq2SJGhYETkTNSW4gpabxLctmNIsslwMSYBDAGIIBmPs7YqpTsO811bujSjtZAnALNps5UmYGsn7hvFa312mu+npPc/s5VXTpUEW7OrEnUU1tk5Mlpn4/CrS92QoJKW7c9dPi+YifhXeAtOIDMC2ggnSPeDNmPIR8jtNWFoEDxMG9I/vWGnn/ABquL7o6r7MkgkG4AVeCg0Eb5Ue9vOaBb4BEuqAqMyk+zJPiwQGIB58p8jtFbbtvgw1q6wWX0GOpMYrzrjLbC6pMpBJGpYYaiSQDGRk1iYybal7aG8HXSSzyQSNLLGwlTjb1/Cq13f2gWzddgSsGWB2BkhoJII57wKZ+kMCNTk6pI8THoRuYUiYGnAz1qXevhUaUS5m2fFIb9YWVvGpk5AOZ59cWRLe0Xi+C9nfJYRcBDa+ZkYYE7z+dCvLrILEsRsWJMfOp3AW7V/Ch0ITUAxDCJWQCAJjWuf3vI1I4ns2zbUNcuaBMSTiYJj5A/Kr0TG1VW7hUHTiTJgnJEZOfKovZvB+xVgCWDMWhjMFo6fCtQewE6mkexbagkliBvv8A2puNcKzvFqXR0kgOpUkEzB+JjqaZwPDezt6AWI0FDJ3VlCn/ANRFXF48IB77Meiyx+BGyn4kVX3+LX7FogdbjSf6Ux/7U3E4h64JJG/T8qGOHtE5lTP2SOYPXO8ffQnYk7k+QwPuz8zXbMAEgRE7deVZ6nkTQjmzbcFXuOIi4CRbMLJ0zq8QzGOpqTe7XsOZCaIxlgNQz4oXbYe9nxDzikaz8T9fjQ0szg4PL6ip2eLFu1tLHw61jGl4PwgkDfOep2pcFxvtMOVtEgglmkESpzg6TjkOuc1Bu8NHl8TE/dQggmNQHz+W2KkxsNrx7oX3b1n+V/lyFV14g7sDBOzJz+GTv99RGsHk2OufwAprWmzgk+X47Vvv9C14bhLUS15NbZ8RYqmecZJz7oEY3peyslCykaiDAO2xaQdWMg58ogVU6W2InoMdPjzqNeciZn/EGuOW/dCS11QSZYkclJ+ciI3J35edMa/bkAGZAwNUkwTjeCMwc8+Rmq5+KInz5nfeZk53mgNaU+84knImJJPXYeU+Vc5UXfsV/ZH9LH75zSqrt9n4EEDA+yfypVvSdvX+x+MIvXrBDeAhlJ2KsBgfAG3/AFVajDeREj0wf/r86804TtW8bli+W0uLWi8GdVdimCMCBJAYyBgDarXsnjnPFg6gwBZSQWdtBGGZzAUSFOkA/E16xtOJICM0FoBMDcwJisrwtyx2iGt3kS4ygwYdWUTEByAREgYJUwZUc9XbeRnbn8OdYnsdbtnj1Q+z0kuh06pC+IJg+ek/OuWeVxsreM3uON2DxfBmeFf9ItD/APHvRrH8B2P8pH8Jqy7F74WLjaXB4e6CA1u4ABMgQHgTk7GDtitO1sGqztjsS1eWLqg/vEwy9Ifpn3WkZ2rowH3j72W+FBUQ16Pc5JOxeNtsLufISw8+ucc94sXM62LEQMt+1ERI/ajECNhVx2z3OdRqT9bbHMCLgxuyz+s2GRk+QArP3+AuMjJbW4zfbYLAAmPZ52OVJHSVx4hTqQ9SOP4g8LfQqSXNqSAdZVtbBYn7O0DY6TE71ed7rFxrYKXJCG02mIGpbqNqOnIwMAz5Hpn+3+Ba8bNw6FuBUVg120mQCzYNzMvPnBradsoP0Jk1+JkaQSVQkqYBLwInmPjWNerUnuqt8y124Sv2RvqDZkyJEHaCRBIxArSe0PWs/wB3+O8KhgsQACM/MrI9Z61d2bksx1J7PGkrqLavEHDSNMAxEHrMVqdQEe4areP4FbkahMbcqs2jkZodxjGN+XTyqjJd4O7ytaLKNDIGYMPJTg1neK7fL3FF3Hhsy8QcXSSWGxOTny+Wr7V4jiLlu5aKBWhhqQMymQRuVwCCOded30DD9Z76MApkxjE/CKl6Sd1s+yfBew0g2HIYZx7Thl2645TyqV21whv2QqEGGnMiRodRtHNgfoVjOE4u4hJtkBgh25j2lpoGYWTB25GtW/bC3iAbhsuzIgIgqSwaN+pAGYOd6xvbtyk6vi9a6ZO255f5rK9uMyMDcYOjFiAzEaQPFBB8BA/axy61A/S7x/8Akf8AD8KG8gMbrMQUjMuBNy0uVzI8WRzrO289cUlOKQgT4Z2GwPwOx+IpNJ549YpvDcCTwthLLKjPcuksFLW30iD4XA1KTp5YggDEUztOz+j2rDaXm6kt7LYEKjE+zb7PjGzLyq8nA4uBt9etc4m8FXJiTj036/dQUuEKlwwy3fcnwFvLSYPoNRO/nQb3FKxCstweIKv6u5glgq+Jk2JI+dNhty5qPX5/gVmaN+kAgaiPLy+JqV/2rcO1v+pl/Kj2+7N4H3VH8w/IVeUhxqCSQcxB81z5YpjpOee2/wB/WrRe7d6IJtx5gn1wRmmt3Uu4m5bn+Fz+LYq/cxTjVMzxOAeviz+FK3dBOFAJPMiZ23Iqyvd03nN0D4W1/FqjDu2bZn2pJ/gtDPoKn3cV4UO9buCYU+enIFVvEvMTvtB3mCIHTY/lVjfW8MC84+AUfgKqv+mnVOppEZDEEc9xty+dcbljvo4008KwcBkbzAAncR4RmPQb0y7aVYwCcbkkfgCM8sT6UW7wpUc9IglmLkDIHqc7Az8M0TgODW7+1pWRIIXIzADAE4OBHXNTr4RCjqTPPxAfcWxXK0idgWAAC4kDzP3865TTeqqLf+pCLi3wFpR+87mOv0KnXu/19bdorw9u2l0FxoZhqKu1tgTk4K8iuCKxa2R8en96uBcPsLdrwxbZnDAQ4N0LqEz4l8IwBvmukyyy3pbjjj61i/6kX4wlsejH/wC2aF/3FccrfYKLk5Kg7g+HHw881lNDD4dRsRyqZwDaiFJjMgRk4YncfuxsPLauOWWV/Gt7+nPPWm4Xvbxt3IZ4YwItp+zq1QF6bZjqQBNC4vvHcB/W8Uxgg+ytaGJ05Ks4AtgHnBb4chXeM8G66rlwozKSFMaVUMkgGFEKYnkNqoH4mI6b+X+a65ZcZNM4Y8t7abjeOuWr7oiiQx0sS11ipMqwN1oUFYIjTuN6oe8PHXwgOtmuNBKsdRAzIBPTw7DmeVTl4otcDNpDabdsjM6ktKoncbJJMxM1Qdq8Z7W5O6jC+Y6+v5VzueVy1fG7hhw3PRuze1jNssIhpJ67Rt0znfNe2cDxtu/woJkpEeKciP7g1432L2F7QjVIHQV6fwDBLIRcKBAzJwAK7fSmo8+lr3WvKeGtZBfQAx81wfwq1IEzAnrAmOk1meyzowMDf51bLxNdYJ7XaZ7aobX6C16qJ736yHbfdVTaJTUSskASZ+GJ86vjfpMQylSJBEVL2PM+zSQXDD7O8dWH5VYLbOobSDtz5jblvWptdgJz1cpjxEDO2rlvvuRsYqWOxxkQNJ6kkxG2nwr5c8VifTa5daZO9xoS2WAJIgARvLBTEbb7/Cm95e1ke/otAAFLR0aSDqN5meAMbJbnltvWu7R7HU2LiLIZhuNMcokNyxtt6159/qF2Mti8jKzQ9sYBiGUFSZzAPT49auuLNu1zw/HNb4bgWFtsJxHlOp0IYETuCWA3IBMYNWHezhtVyzbkSlktmQP9y0oyPdPgxywaj92e9tocPa4fiVVFCIgY+K0wVQAH1ToO2TKzzXarztvsZrr+1tsCxthNJMArLOCriYktnBBAGV3rnym110zveawn6Jw1rSbxt2tZRG8RZbdpPshjI9qzHB2JIiaH3Q4INaVtVxka/Y0K5B0hEPEkYMfZTIjEYG1Un+pXEW/0pUtmPYswMIEi4VRtSsoGrGnxbg8zvWr7ll24bhmdmd3PE3SzEknTo4dCScnwkiT0pf8AlNdtD2px3sbWqATIABbSJJ5tBiBJ25VWdgd4m4l2GhVVVDSCSZZoAyB0b5UHvm4K2UJYAuW8O/gQgD53FpndHh9K3TDLLIqhve0rbD5/muuPSsa/Hbe/y00Grf62H5k1C7V4kpZdgYOkhcfabwqfPxEUZbkiZGekHnVH3o40KiKftP1AwiluZH2tG1Zx7rV8R+ybztdebruqoN4jU7YMBQJAR/6ql8S1QewF/Vu8Ee0uMQIIOlYtpg5EhC381S71tjyP4fjFXLu9Jj4ynei+shSNUAtBA3J0ryPPH81SuE4PRbW2MaQBIj1Prj51zi+yb1y7LG2tsOGiWLNpjRy0iCAYmrB7MCWwN5mB85j76lnUiKbtriAEAOASSQYExgdecf4qXwln2doSEUKNTGPEuJO3unYCYiaDx36OzqXuqcjw6pEAyDC8xk+dC4rtOxBgaiTkjWFxkRqKneDsdoxNOkqpfthySTcEk1yn/p9v/wANv5n/APulU6Z7V3D3N2aIG4AAJ+B+h86f7XSZI3xmDB3x+Yody5EKPUbRHxprEEbRzkk8vgK9WM4zTMifZ4sqOqndYjHWZo/BcH+sBtn3pG5AnBXM9QB61BS7IGDA9Pmak9n3QriSVUkahBfEySRNMsZlGp1du9vqzMihRq8QYFpIlfeYyBgLOfj5VR8XxLbc1wPgNj+Xka13GX+HFwe8yMp1aFAjUoa1nV18JB2OTtBzd2zJJ5/U15pvHGS+utu70bb4mUIE6jpg9CCJ38pHrR+Et5E0xLFSuFt+KsydrbtqexEx9fXKtLafFZ/snaPr7vSrq3j69K9c8ckyy8GpaXqrVfNGW951pE03qa12oxuVw3KKIz00XqGblcmgl2+K+jn8qIOMPl8vr8aglopj3PrFNos14wcz+f5V57/qLf1318lge6cS2cEn0MVqOI4ghWIyQCRkiTG08q8/7d45rl6TGIEDb8AfnWPqX8Vk7NsXtLBIBEAAjfO8+VXnYveG7wv+2Q1vnacnR56TvaPwkdVNZ600kEnI/tTrT+InqfurzytaF779vLxfFi4oKoLSLDRhvESJGCJO4r0buzZ0WeHX9jhbPzutcuN+C15FevS7FlDE4zJiMetavhu99+2pWFdvCNbDOlEVEWFgYAOa1ll0knbecfYLOHFxkhSsAW8yyt9tTzUbdKXDabSQCxEkksZJJMkz/jArzfi+9nEv/wDLpj9lQPvyfvpvZPZd7jrwt+1ics91zpUSBOdzJAAG/lvXPu9N9PTezOOs+6TAwAFjTnJJCmY8xzq9Ts204Bt5B54I/qMwfI1je0f9Mrtoq1hjcRVAAHhuCANpMEEycZz61G4bthrCg3HKlZVcw8rvkZknMH9qDXpxxjlcm6XjuJseFrSXF+yyHQfLUhkH4hvSm2uCe6C11Ft/0mfiYXPz+NZK333uuumRCrbdnHgn9IuKtkNp5kC4+IkFOsiw7K4p7tvXcgklo3MKDAySc71vSbT+L7L4bM3BPRRr+5ZqHw122krouOv72lB8pJPyot16hXb46/LP3VNKpe+PBcMbTXF4e3buYCskqZJ5hdKnE7g7VlOC7G9qVk4BnE8p8vOr3vLxWp0TMDxH4nAnnsG+dP4KyAgceKOQLAgcsMAD/LP5TjLS1cWeyuGCgexmABOeQ+NKq48e3l/Un50q69M6jzy9EnOT59MUThey7twjRauv/DbdvwFewdnWy1t9ASy6kj9XbtqOqn3TuCB8QazV7tHiGn2vEXiBMj2hRRG86NJPqY8q55WY+qpOzu5XFuPHb9ggmWvnQPRcscdBVpwvYPC2mGoXeJbmWBsWR1hf9y59wNbLuxdt8RwqmVbUrW3YR7yyjGfh4vWvPOL7SuW7/s/ZTBAYkmBycTgAyHETyq29bgld9uBNi/pRfA4UqqiFClPEABsNQ+prPtZicVvu8C+0s2LzCG0KjTOGAJ2P81ZjtXgSb5IwtyGBzElfFt0IPzHWvPZZld+Om5pUeyo/CWc/XptT7toDGcbzifMZyPOicOMjBI6fW1ak+Wdr3gOnrP58voVaq/nVDwTXC0sQAOQ9c755birYGOXyrphbfZplKDfWKIlyoYeiLcmtql66broCt9Glroo4enqajK1F1VARjQS1PJobUHNP1t99UfeDs1mRmEaQQ0QQMyDqJu4GQ0heWcTV+q0S0p5Ej4CSPSD+E1bNweYXbLWnKuCGHI/cfMHcEYPLFdDAnA0iOpM9Tnr8q3Pafc/2gJjTA0qCUVVEqQAd2EgwGgDUV8IgjKdo937tkSwkDfBwec9CPP7xmvHnOLc7VVq2NcnI+h1qYKjWjmpJ2rFqoxP409e1LlhptmJww5MOjDmN6dw/DFmAET0nO3Ibn0FSbfZmseIMDyOljHXy+Z510xl2zfGr7l9/7huqiOAGZtVhz4Ykf7RO2/ujIj3W3rd9tLwvE2tVyzNzlsG8O0uPeXlnfOBXh3Gdj6IzPQgjqehI5HapfEd4eINoWzeuaI0+8Zg8i25HxNdbn+2NN9w/YVm0LhuwVdxcJuNEsFIHMQFBKqOQ9KbxHebhrKhfarj7Nsao8seH768vN4nBJJ6kk/jTjbHOn3Kumy47/UBM+ztFjyNwwJ/hE/iKz9zvlxbDSXUSTlUVd+Wxx9/marCtG4W3mTsKkytWxoWZgmX1sANRb3p3O8lTsPltQrXarAZOPlvA3B8hiq6/xBJkkmfMneq7irpjnXXlpnSdc7aQkmTueQ/stKqM8OehpVnnV0937HZXVb6nF1FJXoefxglhWQ709xr/ABPFMyXra2iFMOzCGjxQigzsDPnUHsTtu7w7Rr/U5lSAw6yqlliT+8PXarLi/wDUEifZ20Hm7k8/3QPM4J3p9zCztF33K7Abgbb22ui5rcONKMoU6dLZbeQF+VXHF2OHslrzi2hJJLtkyd4nad4UedeacZ/qDxB917a/wJ/d5ql7U7Uu3m13XLmNydoBiANqfcmujW227a772uIcWLSEqzf7jYyF8MKc5MiT1qq7S4giyhGWJKcuY1L8ftY86yfDXirhuYgj0zWour7RLgHMKyjpmZz+6Z9Kxby9XSvtKWyRJPqT98D086m2k9Ph6UhbH7U8gNxA+PzgbVZ8NwQ0+0u/7cwoBg3WAyq7kKNi/KYEnbpEP4LhoTWx0rsuMswxCidh9puWAJJgP9ofr/FCu8UXbU3QAACFVRsqifCo5D47kknimfrFaNJKn/P0KKpqMrgb/LH0ad7Y8gflQSdcV3VUZblPDdaqjq1PR/OowakX86CWzT+e4/H8K7H161FW91PlH+IpwvTzj1H4bEffQSQ0bwPPFGS4RBBwY6bZJjeohuQJkA9f2ukf8U72oByy55f8ySflVRP7U70JYtyxCkzJ0s3hEAtCg4llGcZ86p+zmHFWXIvtcK40Losuq5hwxQC2pJIIVWWd4o7Xd1aIMg6o0sDuCIg45fOshc4E8DxIu2XItmSpknRyKmd12+IgHkTi4w7WKd27ly4QvB3UGZZbtu9nYkoEVf6QCNwCcFz9jvbuFLtos6gToZFjJzLk6gYwGBB5HEV6D2R36tXODs37sq1zUAiqWJa22l4jAExuRuKrO3+8iXwFFggj3XdwCP5U1YPQmKvGDLWOxfDsAPCYB2xz1BlLSfeCjnBAxU+1wekbl4iNfi+JlpIPwgeVdt8QGEjzHmCDkfGacX+uda6gbxnCK4IOek59R9cvMzlO1+w5YgEmYwd5AllkYkjI6g7zitXcugcwZ+PrJIqt428pyGy05A1bAQpOBEfKcZ3zlJRlP0IhiTj5Af59KZdWJEZq04pSTI65BgeUwwjOM9DkVC4khdxtOPOSDnJOwzJ2g6thwuLSEFP1FSLV0AeYnnBn1weXQ02zbLthogEnfAVSST1ECmtqCAkEBiYMQCV3g7Yzt1qToNvPB+pqMuTNOduv18aPb4QjLeHn4uY/g39TAq+humlUibfR/wCsD7tBj4SaVbF5xvYJS2SGmIx7uDGNJ58vOdqo3C6QJBJ+o+ula3tNdQ0wAk5JMCCrlmJ5ESACZgmekZP/AKc6yWgH7UEAKcwrfsziDtymtZT9Igac1JD4P1mhvZkjb54kRPmD8cb5p9uxuDAAiSMgTkSFzmN9s1x1V6AUEmtV2RfIRDBJA0x1AGBO2xAmoHY3BKtxGKhwCNQYHTE7eJZJzy6cq9FhFbSjLq6BrVs6dMzpRS5x4viOQrpjhUtUfDdnWUsi5dLFtUC2NKgwJy48UQVkgDBgEnaLfuF21E+QAEBQNlA2UDkKndrcVbvIj2319TJyCdStDHVBmMxkGqwGuvwkGB+hNLVnf+1DLU3X9ZqKke1+p/Kua5/Pl6Tv8xQwY+orhv8A19CB99BIRvP65+VO1x5/XOoTPPP47/RotsjzMfd/YelBLBroYD8cD+1Rfbc49SfoelPL9IA65+ed6okBzzmPMwPuH4Vxrw+fXn9dNqis8CcfE5+U/jTGfqabEsXOY3+GR/MIxTfajmZ8s4+8VG9pPn/ekW86zsTf0oncj4FiBjyIz86HebUCGAKnEEHpHPyxUZev9/7VIR23AOeYP3QauwSzwAXgkt2gWFh7jxuRbuFmLdSFOkHciQTgyX2eFuudItXGK8gjEgzscYofB8W9phcUwQcZzPX7/vPIkVu+zu+llrQ9q2hxgrpYg+agAx8Dt571qVGU7M7u3mdw5VWA9yQTqjUoYrIQ6Q255DpUe6jKSrAggwQfyrR8f3zTBtWySNmeF6T4VkkGBgkVnON7Sa6+pyJiMAAAdOvzmgiXuIMEAxmJMgfdVbxHE4KksxlZ0jY7qZ3PlA5VPu/hmq7ibOnxAas4z57TzzyP3bVmiHxr6jieg/z6Hr+OYV1eg8yACMjmAMsIOCMiciM1LmQZPIg9cGQTiQJxO450O4BiOknfG/w/vXOiq4gA5H3dOuMfWetFuoNKTOxPhEnLnafQzPzp14aQWzIxz35Z88e9uNjTeH4MgSZAkCfdMncwRmBvWNNBHiCB4Bojngt/Vy/lAqM/EMBg5NWX6KoLCWkHYqY9YnyyI3pj8C0avZsoPMgx88R8DFXVEQa/P5Uqf7NOo+8/fXKu1al+8aPxC2gAye6x5FjuRMSoyPEM+uJ17s8XCMRAwef8rKSRnqKw/CJieu3XfHr0+PlW9sXrrcOl4odDYLBSw1DDAke7kH3vLka6Y3ZljqSq5uFCGG94jYvcOoCMwWmZIEgHpQLvBjd2GIXxEHc4GtpMZ93flNWgcxA5j40JvTl+f9q6ac0a1w8b+gAhVEzhRj1+UVY3O22tjWAzNbWVU6dI0qQSBpkFgYLTJAAmMVEnp68/xrhXrtTQBwfeO5xBbUAMDPiLQCcanZiF8ROkGPKpArOdlXPZ3yh5Er/b8YrQMxrMUQuKaH/4oZaml/qaAxehn6nf5U2fP+w++mm59fW9Sg4Y+WKe136/xsKiC5TxckGgli5sTHxjHpyrrXTuT6b1FU/X1tXSef18qAhack/3PwpE/wDFC9vG2/4evWue19TUBg8/X9q6KDqp00Dw1PRqDNED4poOLyaLbagCnI1WCXNcCRQtdPZ62FcEjBjb8aj3lBBxInIG8wRPXaNs7VI10C8AYncbEYI+ulEQhwehtQYFs++u+PlO9DY4lfZz0UlY+EyB8MqdoqYGk+8Y6QM0+4g0gBFP3T68qxpVGL0EDIiQCANSzumk4ZT+yfQ0W32cLiD9bPIIJAA/dLYn90wRtNWFwrGLKREHWCCuf2sh18xt5U2/xIICIlrUeRMFgD1XDiPXz5VOI5xPZoOTcQ5+zKkHMyhyvpNATs4BhF0sY91TpIHMY2I8hpqx/wCnklZClh0gnP8AEIb1g0m4aDDjfADKD8g3iU/wk1riKqLHNxPPCb//AK6VWu32yPKRjyyJ+dKrxNsbwXHeACMqQQAckwQCccpI8tXnWq7rd87nC3mtKEfJaDqA1QA+kqfAYA5HEjrKpVww9jvnfY1HFd4eEvLLcI63TuUdVE9dQHi9UrONdk4x8T0HX1rtKvVp5yFJnpUqyMj27NvidQHvQw/iGD94B9a0lviA6qwIMifr8KVKs/60TwmeKYrdJpUqVSZvr/NNBmlSrIeK6vxpUqodqA6VwuKVKpaGF6VKlUD0enA4z6UqVaBARkedPRq7SoE9zIFc1RSpUBVeaeDSpVuAbMQM0C5xEmlSrNHUajJwjk5U/I7UqVWRNi2uzVYZussHYzH9Qn5UY8KoYBYcDJ8Mjz3AI+IrtKqonDrljpPpj7jv6GfjTbj6ZB1MuzKZMA8ysavVSd6VKiO+1T/zXR5a7mPLKVylSoP/2Q=="/>
          <p:cNvSpPr>
            <a:spLocks noChangeAspect="1" noChangeArrowheads="1"/>
          </p:cNvSpPr>
          <p:nvPr/>
        </p:nvSpPr>
        <p:spPr bwMode="auto">
          <a:xfrm>
            <a:off x="63501" y="-847725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2800" b="1" u="none">
              <a:solidFill>
                <a:srgbClr val="0000FF"/>
              </a:solidFill>
              <a:latin typeface="標楷體" pitchFamily="65" charset="-120"/>
              <a:ea typeface="微軟正黑體" pitchFamily="34" charset="-120"/>
            </a:endParaRPr>
          </a:p>
        </p:txBody>
      </p:sp>
      <p:grpSp>
        <p:nvGrpSpPr>
          <p:cNvPr id="17422" name="群組 30"/>
          <p:cNvGrpSpPr>
            <a:grpSpLocks/>
          </p:cNvGrpSpPr>
          <p:nvPr/>
        </p:nvGrpSpPr>
        <p:grpSpPr bwMode="auto">
          <a:xfrm>
            <a:off x="4940421" y="4091710"/>
            <a:ext cx="5074443" cy="1749425"/>
            <a:chOff x="4451173" y="1332352"/>
            <a:chExt cx="4120076" cy="1821970"/>
          </a:xfrm>
        </p:grpSpPr>
        <p:grpSp>
          <p:nvGrpSpPr>
            <p:cNvPr id="17438" name="群組 31"/>
            <p:cNvGrpSpPr>
              <a:grpSpLocks/>
            </p:cNvGrpSpPr>
            <p:nvPr/>
          </p:nvGrpSpPr>
          <p:grpSpPr bwMode="auto">
            <a:xfrm>
              <a:off x="4451173" y="1678427"/>
              <a:ext cx="4120076" cy="1475895"/>
              <a:chOff x="4451173" y="1678427"/>
              <a:chExt cx="4120076" cy="1475895"/>
            </a:xfrm>
          </p:grpSpPr>
          <p:pic>
            <p:nvPicPr>
              <p:cNvPr id="17442" name="Picture 126" descr="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1173" y="1678427"/>
                <a:ext cx="4031687" cy="1475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43" name="Rectangle 31"/>
              <p:cNvSpPr>
                <a:spLocks noChangeArrowheads="1"/>
              </p:cNvSpPr>
              <p:nvPr/>
            </p:nvSpPr>
            <p:spPr bwMode="auto">
              <a:xfrm>
                <a:off x="4577285" y="1873450"/>
                <a:ext cx="3993964" cy="1153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8" tIns="45709" rIns="91418" bIns="45709">
                <a:spAutoFit/>
              </a:bodyPr>
              <a:lstStyle>
                <a:lvl1pPr marL="180975" indent="-180975" eaLnBrk="0" hangingPunct="0"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buClr>
                    <a:srgbClr val="008582"/>
                  </a:buClr>
                  <a:buFont typeface="Wingdings" pitchFamily="2" charset="2"/>
                  <a:buChar char="l"/>
                </a:pPr>
                <a:r>
                  <a:rPr lang="en-US" altLang="zh-TW" sz="2000" b="1" u="none" dirty="0">
                    <a:solidFill>
                      <a:srgbClr val="008582"/>
                    </a:solidFill>
                    <a:latin typeface="微軟正黑體" pitchFamily="34" charset="-120"/>
                    <a:ea typeface="微軟正黑體" pitchFamily="34" charset="-120"/>
                  </a:rPr>
                  <a:t>103</a:t>
                </a:r>
                <a:r>
                  <a:rPr lang="zh-TW" altLang="en-US" sz="2000" b="1" u="none" dirty="0">
                    <a:solidFill>
                      <a:srgbClr val="008582"/>
                    </a:solidFill>
                    <a:latin typeface="微軟正黑體" pitchFamily="34" charset="-120"/>
                    <a:ea typeface="微軟正黑體" pitchFamily="34" charset="-120"/>
                  </a:rPr>
                  <a:t>：中、高、屏</a:t>
                </a:r>
              </a:p>
              <a:p>
                <a:pPr eaLnBrk="1" hangingPunct="1">
                  <a:lnSpc>
                    <a:spcPct val="110000"/>
                  </a:lnSpc>
                  <a:buClr>
                    <a:srgbClr val="008582"/>
                  </a:buClr>
                  <a:buFont typeface="Wingdings" pitchFamily="2" charset="2"/>
                  <a:buChar char="l"/>
                </a:pPr>
                <a:r>
                  <a:rPr lang="en-US" altLang="zh-TW" sz="2000" b="1" u="none" dirty="0">
                    <a:solidFill>
                      <a:srgbClr val="008582"/>
                    </a:solidFill>
                    <a:latin typeface="微軟正黑體" pitchFamily="34" charset="-120"/>
                    <a:ea typeface="微軟正黑體" pitchFamily="34" charset="-120"/>
                  </a:rPr>
                  <a:t>104</a:t>
                </a:r>
                <a:r>
                  <a:rPr lang="zh-TW" altLang="en-US" sz="2000" b="1" u="none" dirty="0">
                    <a:solidFill>
                      <a:srgbClr val="008582"/>
                    </a:solidFill>
                    <a:latin typeface="微軟正黑體" pitchFamily="34" charset="-120"/>
                    <a:ea typeface="微軟正黑體" pitchFamily="34" charset="-120"/>
                  </a:rPr>
                  <a:t>：竹苗、彰、雲、嘉、南、宜</a:t>
                </a:r>
              </a:p>
              <a:p>
                <a:pPr eaLnBrk="1" hangingPunct="1">
                  <a:lnSpc>
                    <a:spcPct val="110000"/>
                  </a:lnSpc>
                  <a:buClr>
                    <a:srgbClr val="008582"/>
                  </a:buClr>
                  <a:buFont typeface="Wingdings" pitchFamily="2" charset="2"/>
                  <a:buChar char="l"/>
                </a:pPr>
                <a:r>
                  <a:rPr lang="en-US" altLang="zh-TW" sz="2000" b="1" u="none" dirty="0">
                    <a:solidFill>
                      <a:srgbClr val="008582"/>
                    </a:solidFill>
                    <a:latin typeface="微軟正黑體" pitchFamily="34" charset="-120"/>
                    <a:ea typeface="微軟正黑體" pitchFamily="34" charset="-120"/>
                  </a:rPr>
                  <a:t>105</a:t>
                </a:r>
                <a:r>
                  <a:rPr lang="zh-TW" altLang="en-US" sz="2000" b="1" u="none" dirty="0">
                    <a:solidFill>
                      <a:srgbClr val="008582"/>
                    </a:solidFill>
                    <a:latin typeface="微軟正黑體" pitchFamily="34" charset="-120"/>
                    <a:ea typeface="微軟正黑體" pitchFamily="34" charset="-120"/>
                  </a:rPr>
                  <a:t>：投、花、</a:t>
                </a:r>
                <a:r>
                  <a:rPr lang="zh-TW" altLang="en-US" sz="2000" b="1" u="none" dirty="0" smtClean="0">
                    <a:solidFill>
                      <a:srgbClr val="008582"/>
                    </a:solidFill>
                    <a:latin typeface="微軟正黑體" pitchFamily="34" charset="-120"/>
                    <a:ea typeface="微軟正黑體" pitchFamily="34" charset="-120"/>
                  </a:rPr>
                  <a:t>東</a:t>
                </a:r>
                <a:r>
                  <a:rPr lang="zh-TW" altLang="en-US" sz="2000" b="1" u="none" dirty="0">
                    <a:solidFill>
                      <a:srgbClr val="008582"/>
                    </a:solidFill>
                    <a:latin typeface="微軟正黑體" pitchFamily="34" charset="-120"/>
                    <a:ea typeface="微軟正黑體" pitchFamily="34" charset="-120"/>
                  </a:rPr>
                  <a:t>、</a:t>
                </a:r>
                <a:r>
                  <a:rPr lang="zh-TW" altLang="en-US" sz="2000" b="1" u="none" dirty="0" smtClean="0">
                    <a:solidFill>
                      <a:srgbClr val="008582"/>
                    </a:solidFill>
                    <a:latin typeface="微軟正黑體" pitchFamily="34" charset="-120"/>
                    <a:ea typeface="微軟正黑體" pitchFamily="34" charset="-120"/>
                  </a:rPr>
                  <a:t>北</a:t>
                </a:r>
                <a:r>
                  <a:rPr lang="zh-TW" altLang="en-US" sz="2000" b="1" u="none" dirty="0">
                    <a:solidFill>
                      <a:srgbClr val="008582"/>
                    </a:solidFill>
                    <a:latin typeface="微軟正黑體" pitchFamily="34" charset="-120"/>
                    <a:ea typeface="微軟正黑體" pitchFamily="34" charset="-120"/>
                  </a:rPr>
                  <a:t>、北、基、桃</a:t>
                </a:r>
              </a:p>
            </p:txBody>
          </p:sp>
        </p:grpSp>
        <p:grpSp>
          <p:nvGrpSpPr>
            <p:cNvPr id="17439" name="群組 32"/>
            <p:cNvGrpSpPr>
              <a:grpSpLocks/>
            </p:cNvGrpSpPr>
            <p:nvPr/>
          </p:nvGrpSpPr>
          <p:grpSpPr bwMode="auto">
            <a:xfrm>
              <a:off x="4451173" y="1332352"/>
              <a:ext cx="1386000" cy="544904"/>
              <a:chOff x="4421458" y="1332352"/>
              <a:chExt cx="1386000" cy="544904"/>
            </a:xfrm>
          </p:grpSpPr>
          <p:pic>
            <p:nvPicPr>
              <p:cNvPr id="17440" name="Picture 127" descr="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1458" y="1332352"/>
                <a:ext cx="1386000" cy="544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 Box 29"/>
              <p:cNvSpPr txBox="1">
                <a:spLocks noChangeArrowheads="1"/>
              </p:cNvSpPr>
              <p:nvPr/>
            </p:nvSpPr>
            <p:spPr bwMode="auto">
              <a:xfrm>
                <a:off x="4565772" y="1433205"/>
                <a:ext cx="1092100" cy="35838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17995" tIns="17995" rIns="17995" bIns="17995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zh-TW" altLang="en-US" sz="2000" b="1" u="none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HY견고딕"/>
                    <a:cs typeface="HY견고딕"/>
                  </a:rPr>
                  <a:t>製作進程</a:t>
                </a:r>
                <a:endParaRPr lang="ko-KR" altLang="en-US" sz="2000" b="1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HY견고딕"/>
                  <a:cs typeface="HY견고딕"/>
                </a:endParaRPr>
              </a:p>
            </p:txBody>
          </p:sp>
        </p:grpSp>
      </p:grpSp>
      <p:grpSp>
        <p:nvGrpSpPr>
          <p:cNvPr id="17423" name="群組 37"/>
          <p:cNvGrpSpPr>
            <a:grpSpLocks/>
          </p:cNvGrpSpPr>
          <p:nvPr/>
        </p:nvGrpSpPr>
        <p:grpSpPr bwMode="auto">
          <a:xfrm>
            <a:off x="2806379" y="2276191"/>
            <a:ext cx="5128386" cy="1699152"/>
            <a:chOff x="4405581" y="2951082"/>
            <a:chExt cx="4168367" cy="1700263"/>
          </a:xfrm>
        </p:grpSpPr>
        <p:grpSp>
          <p:nvGrpSpPr>
            <p:cNvPr id="17432" name="群組 38"/>
            <p:cNvGrpSpPr>
              <a:grpSpLocks/>
            </p:cNvGrpSpPr>
            <p:nvPr/>
          </p:nvGrpSpPr>
          <p:grpSpPr bwMode="auto">
            <a:xfrm>
              <a:off x="4405581" y="3211176"/>
              <a:ext cx="4168367" cy="1440169"/>
              <a:chOff x="4405581" y="3211176"/>
              <a:chExt cx="4168367" cy="1440169"/>
            </a:xfrm>
          </p:grpSpPr>
          <p:pic>
            <p:nvPicPr>
              <p:cNvPr id="17436" name="Picture 128" descr="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5581" y="3211176"/>
                <a:ext cx="3915193" cy="1440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ectangle 37"/>
              <p:cNvSpPr>
                <a:spLocks noChangeArrowheads="1"/>
              </p:cNvSpPr>
              <p:nvPr/>
            </p:nvSpPr>
            <p:spPr bwMode="auto">
              <a:xfrm>
                <a:off x="4566976" y="3510248"/>
                <a:ext cx="4006972" cy="10163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91418" tIns="45709" rIns="91418" bIns="45709">
                <a:spAutoFit/>
              </a:bodyPr>
              <a:lstStyle/>
              <a:p>
                <a:pPr marL="180975" indent="-180975">
                  <a:buClr>
                    <a:srgbClr val="2055AC"/>
                  </a:buClr>
                  <a:buFont typeface="Wingdings" pitchFamily="2" charset="2"/>
                  <a:buChar char="l"/>
                  <a:defRPr/>
                </a:pPr>
                <a:r>
                  <a:rPr lang="zh-TW" altLang="en-US" sz="2000" b="1" u="none" dirty="0">
                    <a:solidFill>
                      <a:schemeClr val="accent6"/>
                    </a:solidFill>
                    <a:latin typeface="標楷體" pitchFamily="65" charset="-120"/>
                    <a:ea typeface="微軟正黑體" pitchFamily="34" charset="-120"/>
                  </a:rPr>
                  <a:t>底圖採 </a:t>
                </a:r>
                <a:r>
                  <a:rPr lang="en-US" altLang="zh-TW" sz="2000" b="1" u="none" dirty="0">
                    <a:solidFill>
                      <a:schemeClr val="accent6"/>
                    </a:solidFill>
                    <a:latin typeface="標楷體" pitchFamily="65" charset="-120"/>
                    <a:ea typeface="微軟正黑體" pitchFamily="34" charset="-120"/>
                  </a:rPr>
                  <a:t>DEM</a:t>
                </a:r>
                <a:r>
                  <a:rPr lang="en-US" altLang="zh-TW" sz="2000" b="1" u="none" dirty="0">
                    <a:solidFill>
                      <a:schemeClr val="accent6"/>
                    </a:solidFill>
                    <a:latin typeface="微軟正黑體" pitchFamily="34" charset="-120"/>
                    <a:ea typeface="微軟正黑體" pitchFamily="34" charset="-120"/>
                  </a:rPr>
                  <a:t> </a:t>
                </a:r>
                <a:r>
                  <a:rPr lang="zh-TW" altLang="en-US" sz="2000" b="1" u="none" dirty="0">
                    <a:solidFill>
                      <a:schemeClr val="accent6"/>
                    </a:solidFill>
                    <a:latin typeface="微軟正黑體" pitchFamily="34" charset="-120"/>
                    <a:ea typeface="微軟正黑體" pitchFamily="34" charset="-120"/>
                  </a:rPr>
                  <a:t> </a:t>
                </a:r>
                <a:r>
                  <a:rPr lang="en-US" altLang="zh-TW" sz="2000" b="1" u="none" dirty="0">
                    <a:solidFill>
                      <a:schemeClr val="accent6"/>
                    </a:solidFill>
                    <a:latin typeface="微軟正黑體" pitchFamily="34" charset="-120"/>
                    <a:ea typeface="微軟正黑體" pitchFamily="34" charset="-120"/>
                  </a:rPr>
                  <a:t>5m </a:t>
                </a:r>
                <a:r>
                  <a:rPr lang="zh-TW" altLang="en-US" sz="2000" b="1" u="none" dirty="0">
                    <a:solidFill>
                      <a:schemeClr val="accent6"/>
                    </a:solidFill>
                    <a:latin typeface="微軟正黑體" pitchFamily="34" charset="-120"/>
                    <a:ea typeface="微軟正黑體" pitchFamily="34" charset="-120"/>
                  </a:rPr>
                  <a:t> </a:t>
                </a:r>
                <a:r>
                  <a:rPr lang="en-US" altLang="zh-TW" sz="2000" b="1" u="none" dirty="0">
                    <a:solidFill>
                      <a:schemeClr val="accent6"/>
                    </a:solidFill>
                    <a:latin typeface="微軟正黑體" pitchFamily="34" charset="-120"/>
                    <a:ea typeface="微軟正黑體" pitchFamily="34" charset="-120"/>
                  </a:rPr>
                  <a:t>x</a:t>
                </a:r>
                <a:r>
                  <a:rPr lang="zh-TW" altLang="en-US" sz="2000" b="1" u="none" dirty="0">
                    <a:solidFill>
                      <a:schemeClr val="accent6"/>
                    </a:solidFill>
                    <a:latin typeface="微軟正黑體" pitchFamily="34" charset="-120"/>
                    <a:ea typeface="微軟正黑體" pitchFamily="34" charset="-120"/>
                  </a:rPr>
                  <a:t> </a:t>
                </a:r>
                <a:r>
                  <a:rPr lang="en-US" altLang="zh-TW" sz="2000" b="1" u="none" dirty="0">
                    <a:solidFill>
                      <a:schemeClr val="accent6"/>
                    </a:solidFill>
                    <a:latin typeface="微軟正黑體" pitchFamily="34" charset="-120"/>
                    <a:ea typeface="微軟正黑體" pitchFamily="34" charset="-120"/>
                  </a:rPr>
                  <a:t> 5m</a:t>
                </a:r>
                <a:endParaRPr lang="zh-TW" altLang="en-US" sz="2000" b="1" u="none" dirty="0">
                  <a:solidFill>
                    <a:schemeClr val="accent6"/>
                  </a:solidFill>
                  <a:latin typeface="標楷體" pitchFamily="65" charset="-120"/>
                  <a:ea typeface="微軟正黑體" pitchFamily="34" charset="-120"/>
                </a:endParaRPr>
              </a:p>
              <a:p>
                <a:pPr marL="180975" indent="-180975">
                  <a:buClr>
                    <a:srgbClr val="2055AC"/>
                  </a:buClr>
                  <a:buFont typeface="Wingdings" pitchFamily="2" charset="2"/>
                  <a:buChar char="l"/>
                  <a:defRPr/>
                </a:pPr>
                <a:r>
                  <a:rPr lang="zh-TW" altLang="en-US" sz="2000" b="1" u="none" dirty="0" smtClean="0">
                    <a:solidFill>
                      <a:schemeClr val="accent6"/>
                    </a:solidFill>
                    <a:latin typeface="標楷體" pitchFamily="65" charset="-120"/>
                    <a:ea typeface="微軟正黑體" pitchFamily="34" charset="-120"/>
                  </a:rPr>
                  <a:t>易淹水治理成果區排及下水道</a:t>
                </a:r>
                <a:r>
                  <a:rPr lang="zh-TW" altLang="en-US" sz="2000" b="1" u="none" dirty="0">
                    <a:solidFill>
                      <a:schemeClr val="accent6"/>
                    </a:solidFill>
                    <a:latin typeface="標楷體" pitchFamily="65" charset="-120"/>
                    <a:ea typeface="微軟正黑體" pitchFamily="34" charset="-120"/>
                  </a:rPr>
                  <a:t>工程</a:t>
                </a:r>
                <a:endParaRPr lang="en-US" altLang="zh-TW" sz="2000" b="1" u="none" dirty="0">
                  <a:solidFill>
                    <a:schemeClr val="accent6"/>
                  </a:solidFill>
                  <a:latin typeface="標楷體" pitchFamily="65" charset="-120"/>
                  <a:ea typeface="微軟正黑體" pitchFamily="34" charset="-120"/>
                </a:endParaRPr>
              </a:p>
              <a:p>
                <a:pPr marL="180975" indent="-180975">
                  <a:buClr>
                    <a:srgbClr val="2055AC"/>
                  </a:buClr>
                  <a:buFont typeface="Wingdings" pitchFamily="2" charset="2"/>
                  <a:buChar char="l"/>
                  <a:defRPr/>
                </a:pPr>
                <a:r>
                  <a:rPr lang="zh-TW" altLang="en-US" sz="2000" b="1" u="none" dirty="0">
                    <a:solidFill>
                      <a:schemeClr val="accent6"/>
                    </a:solidFill>
                    <a:latin typeface="標楷體" pitchFamily="65" charset="-120"/>
                    <a:ea typeface="微軟正黑體" pitchFamily="34" charset="-120"/>
                  </a:rPr>
                  <a:t>淹水歷程查詢</a:t>
                </a:r>
              </a:p>
            </p:txBody>
          </p:sp>
        </p:grpSp>
        <p:grpSp>
          <p:nvGrpSpPr>
            <p:cNvPr id="17433" name="群組 39"/>
            <p:cNvGrpSpPr>
              <a:grpSpLocks/>
            </p:cNvGrpSpPr>
            <p:nvPr/>
          </p:nvGrpSpPr>
          <p:grpSpPr bwMode="auto">
            <a:xfrm>
              <a:off x="4421458" y="2951082"/>
              <a:ext cx="1385004" cy="544512"/>
              <a:chOff x="4421457" y="2975539"/>
              <a:chExt cx="1385004" cy="544512"/>
            </a:xfrm>
          </p:grpSpPr>
          <p:pic>
            <p:nvPicPr>
              <p:cNvPr id="17434" name="Picture 129" descr="1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1457" y="2975539"/>
                <a:ext cx="1385004" cy="54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 Box 29"/>
              <p:cNvSpPr txBox="1">
                <a:spLocks noChangeArrowheads="1"/>
              </p:cNvSpPr>
              <p:nvPr/>
            </p:nvSpPr>
            <p:spPr bwMode="auto">
              <a:xfrm>
                <a:off x="4577475" y="3075617"/>
                <a:ext cx="1081628" cy="344343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17995" tIns="17995" rIns="17995" bIns="17995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zh-TW" altLang="en-US" sz="2000" b="1" u="none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研發精</a:t>
                </a:r>
                <a:r>
                  <a:rPr lang="zh-TW" altLang="en-US" sz="2000" b="1" u="none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進</a:t>
                </a:r>
                <a:endParaRPr lang="zh-TW" altLang="en-US" sz="2000" b="1" u="none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17424" name="群組 44"/>
          <p:cNvGrpSpPr>
            <a:grpSpLocks/>
          </p:cNvGrpSpPr>
          <p:nvPr/>
        </p:nvGrpSpPr>
        <p:grpSpPr bwMode="auto">
          <a:xfrm>
            <a:off x="961979" y="481004"/>
            <a:ext cx="4540149" cy="1731962"/>
            <a:chOff x="4420462" y="4938344"/>
            <a:chExt cx="4151157" cy="1731016"/>
          </a:xfrm>
        </p:grpSpPr>
        <p:grpSp>
          <p:nvGrpSpPr>
            <p:cNvPr id="17426" name="群組 45"/>
            <p:cNvGrpSpPr>
              <a:grpSpLocks/>
            </p:cNvGrpSpPr>
            <p:nvPr/>
          </p:nvGrpSpPr>
          <p:grpSpPr bwMode="auto">
            <a:xfrm>
              <a:off x="4428415" y="5257794"/>
              <a:ext cx="4143204" cy="1411566"/>
              <a:chOff x="4428415" y="5257794"/>
              <a:chExt cx="4143204" cy="1411566"/>
            </a:xfrm>
          </p:grpSpPr>
          <p:pic>
            <p:nvPicPr>
              <p:cNvPr id="17430" name="Picture 132" descr="1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8415" y="5257794"/>
                <a:ext cx="3629622" cy="1411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31" name="Rectangle 37"/>
              <p:cNvSpPr>
                <a:spLocks noChangeArrowheads="1"/>
              </p:cNvSpPr>
              <p:nvPr/>
            </p:nvSpPr>
            <p:spPr bwMode="auto">
              <a:xfrm>
                <a:off x="4567327" y="5544865"/>
                <a:ext cx="4004292" cy="1005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8" tIns="45709" rIns="91418" bIns="45709">
                <a:spAutoFit/>
              </a:bodyPr>
              <a:lstStyle>
                <a:lvl1pPr eaLnBrk="0" hangingPunct="0"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u="sng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buClr>
                    <a:srgbClr val="6D1AC0"/>
                  </a:buClr>
                  <a:buFont typeface="Wingdings" pitchFamily="2" charset="2"/>
                  <a:buChar char="l"/>
                </a:pPr>
                <a:r>
                  <a:rPr lang="zh-TW" altLang="en-US" sz="2000" b="1" u="none" dirty="0">
                    <a:solidFill>
                      <a:srgbClr val="6D1AC0"/>
                    </a:solidFill>
                    <a:latin typeface="微軟正黑體" pitchFamily="34" charset="-120"/>
                    <a:ea typeface="微軟正黑體" pitchFamily="34" charset="-120"/>
                  </a:rPr>
                  <a:t>第一代：  </a:t>
                </a:r>
                <a:r>
                  <a:rPr lang="en-US" altLang="zh-TW" sz="2000" b="1" u="none" dirty="0">
                    <a:solidFill>
                      <a:srgbClr val="6D1AC0"/>
                    </a:solidFill>
                    <a:latin typeface="微軟正黑體" pitchFamily="34" charset="-120"/>
                    <a:ea typeface="微軟正黑體" pitchFamily="34" charset="-120"/>
                  </a:rPr>
                  <a:t>200m x 200m</a:t>
                </a:r>
              </a:p>
              <a:p>
                <a:pPr eaLnBrk="1" hangingPunct="1">
                  <a:buClr>
                    <a:srgbClr val="6D1AC0"/>
                  </a:buClr>
                  <a:buFont typeface="Wingdings" pitchFamily="2" charset="2"/>
                  <a:buChar char="l"/>
                </a:pPr>
                <a:r>
                  <a:rPr lang="zh-TW" altLang="en-US" sz="2000" b="1" u="none" dirty="0">
                    <a:solidFill>
                      <a:srgbClr val="6D1AC0"/>
                    </a:solidFill>
                    <a:latin typeface="微軟正黑體" pitchFamily="34" charset="-120"/>
                    <a:ea typeface="微軟正黑體" pitchFamily="34" charset="-120"/>
                  </a:rPr>
                  <a:t>第二代：   </a:t>
                </a:r>
                <a:r>
                  <a:rPr lang="en-US" altLang="zh-TW" sz="2000" b="1" u="none" dirty="0">
                    <a:solidFill>
                      <a:srgbClr val="6D1AC0"/>
                    </a:solidFill>
                    <a:latin typeface="微軟正黑體" pitchFamily="34" charset="-120"/>
                    <a:ea typeface="微軟正黑體" pitchFamily="34" charset="-120"/>
                  </a:rPr>
                  <a:t>40m x  40m</a:t>
                </a:r>
                <a:endParaRPr lang="zh-TW" altLang="en-US" sz="2000" b="1" u="none" dirty="0">
                  <a:solidFill>
                    <a:srgbClr val="6D1AC0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buClr>
                    <a:srgbClr val="6D1AC0"/>
                  </a:buClr>
                  <a:buFont typeface="Wingdings" pitchFamily="2" charset="2"/>
                  <a:buChar char="l"/>
                </a:pPr>
                <a:r>
                  <a:rPr lang="zh-TW" altLang="en-US" sz="2000" b="1" u="none" dirty="0">
                    <a:solidFill>
                      <a:srgbClr val="6D1AC0"/>
                    </a:solidFill>
                    <a:latin typeface="微軟正黑體" pitchFamily="34" charset="-120"/>
                    <a:ea typeface="微軟正黑體" pitchFamily="34" charset="-120"/>
                  </a:rPr>
                  <a:t>第三代：</a:t>
                </a:r>
                <a:r>
                  <a:rPr lang="zh-TW" altLang="zh-TW" sz="2000" b="1" u="none" dirty="0">
                    <a:solidFill>
                      <a:srgbClr val="6D1AC0"/>
                    </a:solidFill>
                    <a:latin typeface="微軟正黑體" pitchFamily="34" charset="-120"/>
                    <a:ea typeface="微軟正黑體" pitchFamily="34" charset="-120"/>
                  </a:rPr>
                  <a:t>≦ </a:t>
                </a:r>
                <a:r>
                  <a:rPr lang="en-US" altLang="zh-TW" sz="2000" b="1" u="none" dirty="0">
                    <a:solidFill>
                      <a:srgbClr val="6D1AC0"/>
                    </a:solidFill>
                    <a:latin typeface="微軟正黑體" pitchFamily="34" charset="-120"/>
                    <a:ea typeface="微軟正黑體" pitchFamily="34" charset="-120"/>
                  </a:rPr>
                  <a:t>40m x  40m</a:t>
                </a:r>
                <a:r>
                  <a:rPr lang="zh-TW" altLang="en-US" sz="2000" b="1" u="none" dirty="0">
                    <a:solidFill>
                      <a:srgbClr val="6D1AC0"/>
                    </a:solidFill>
                    <a:latin typeface="微軟正黑體" pitchFamily="34" charset="-120"/>
                    <a:ea typeface="微軟正黑體" pitchFamily="34" charset="-120"/>
                  </a:rPr>
                  <a:t> </a:t>
                </a:r>
              </a:p>
            </p:txBody>
          </p:sp>
        </p:grpSp>
        <p:grpSp>
          <p:nvGrpSpPr>
            <p:cNvPr id="17427" name="群組 46"/>
            <p:cNvGrpSpPr>
              <a:grpSpLocks/>
            </p:cNvGrpSpPr>
            <p:nvPr/>
          </p:nvGrpSpPr>
          <p:grpSpPr bwMode="auto">
            <a:xfrm>
              <a:off x="4420462" y="4938344"/>
              <a:ext cx="1386000" cy="556852"/>
              <a:chOff x="4451173" y="4943468"/>
              <a:chExt cx="1386000" cy="556852"/>
            </a:xfrm>
          </p:grpSpPr>
          <p:pic>
            <p:nvPicPr>
              <p:cNvPr id="17428" name="Picture 133" descr="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1173" y="4943468"/>
                <a:ext cx="1386000" cy="556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Text Box 29"/>
              <p:cNvSpPr txBox="1">
                <a:spLocks noChangeArrowheads="1"/>
              </p:cNvSpPr>
              <p:nvPr/>
            </p:nvSpPr>
            <p:spPr bwMode="auto">
              <a:xfrm>
                <a:off x="4600669" y="5043425"/>
                <a:ext cx="1060060" cy="34393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17995" tIns="17995" rIns="17995" bIns="17995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zh-TW" altLang="en-US" sz="2000" b="1" u="none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精度提升</a:t>
                </a:r>
                <a:endParaRPr lang="zh-TW" altLang="en-US" sz="2000" b="1" u="none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sp>
        <p:nvSpPr>
          <p:cNvPr id="29" name="文字方塊 28"/>
          <p:cNvSpPr txBox="1"/>
          <p:nvPr/>
        </p:nvSpPr>
        <p:spPr>
          <a:xfrm>
            <a:off x="-273581" y="4629497"/>
            <a:ext cx="6279698" cy="154144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chemeClr val="bg2">
                  <a:lumMod val="50000"/>
                  <a:alpha val="82000"/>
                </a:schemeClr>
              </a:gs>
              <a:gs pos="100000">
                <a:schemeClr val="tx1">
                  <a:lumMod val="50000"/>
                  <a:lumOff val="50000"/>
                  <a:alpha val="65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8300"/>
              </a:lnSpc>
            </a:pPr>
            <a:r>
              <a:rPr kumimoji="0" lang="zh-TW" altLang="en-US" sz="7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en-US" altLang="zh-TW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kumimoji="0" lang="zh-TW" altLang="en-US" sz="2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kumimoji="0" lang="zh-TW" altLang="en-US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情境模擬，預知風險</a:t>
            </a:r>
            <a:endParaRPr kumimoji="0" lang="zh-TW" altLang="en-US" sz="2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-147331" y="4773324"/>
            <a:ext cx="5412367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淹水潛勢圖</a:t>
            </a:r>
          </a:p>
        </p:txBody>
      </p:sp>
      <p:sp>
        <p:nvSpPr>
          <p:cNvPr id="2" name="矩形 1"/>
          <p:cNvSpPr/>
          <p:nvPr/>
        </p:nvSpPr>
        <p:spPr>
          <a:xfrm>
            <a:off x="4073759" y="4763112"/>
            <a:ext cx="1826141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防災規劃</a:t>
            </a:r>
            <a:endParaRPr kumimoji="0" lang="en-US" altLang="zh-TW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863F5-B9FD-4A1A-A708-7648910CDA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4679970" cy="53663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zh-TW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淡水河流域淹水潛勢範圍</a:t>
            </a:r>
            <a:endParaRPr lang="zh-TW" alt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891" y="2288624"/>
            <a:ext cx="9328995" cy="450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116" y="2301440"/>
            <a:ext cx="9286547" cy="44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795" y="2289086"/>
            <a:ext cx="9331187" cy="450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43" y="2297319"/>
            <a:ext cx="9318491" cy="448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261533" y="1229248"/>
            <a:ext cx="3599347" cy="9635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小時累積雨量</a:t>
            </a:r>
            <a:r>
              <a:rPr lang="en-US" altLang="zh-TW" sz="2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200mm</a:t>
            </a:r>
            <a:endParaRPr lang="zh-TW" altLang="en-US" sz="28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1533" y="1229248"/>
            <a:ext cx="3599347" cy="963586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小時累積雨量</a:t>
            </a:r>
            <a:r>
              <a:rPr lang="en-US" altLang="zh-TW" sz="2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350mm</a:t>
            </a:r>
            <a:endParaRPr lang="zh-TW" altLang="en-US" sz="28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1533" y="1229248"/>
            <a:ext cx="3599347" cy="96358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小時累積雨量</a:t>
            </a:r>
            <a:r>
              <a:rPr lang="en-US" altLang="zh-TW" sz="2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500mm</a:t>
            </a:r>
            <a:endParaRPr lang="zh-TW" altLang="en-US" sz="28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5623781" y="1049403"/>
            <a:ext cx="4172913" cy="1143435"/>
            <a:chOff x="5292080" y="1"/>
            <a:chExt cx="3851920" cy="1143435"/>
          </a:xfrm>
        </p:grpSpPr>
        <p:sp>
          <p:nvSpPr>
            <p:cNvPr id="11" name="矩形 10"/>
            <p:cNvSpPr/>
            <p:nvPr/>
          </p:nvSpPr>
          <p:spPr>
            <a:xfrm>
              <a:off x="5292080" y="1"/>
              <a:ext cx="3851920" cy="114343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r"/>
              <a:r>
                <a:rPr lang="zh-TW" altLang="en-US" sz="2000" b="1" spc="50" dirty="0" smtClean="0">
                  <a:ln w="11430"/>
                  <a:solidFill>
                    <a:sysClr val="windowText" lastClr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累積雨量</a:t>
              </a:r>
              <a:r>
                <a:rPr lang="en-US" altLang="zh-TW" sz="2000" b="1" spc="50" dirty="0" smtClean="0">
                  <a:ln w="11430"/>
                  <a:solidFill>
                    <a:sysClr val="windowText" lastClr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200mm</a:t>
              </a:r>
              <a:r>
                <a:rPr lang="zh-TW" altLang="en-US" sz="2000" b="1" spc="50" dirty="0" smtClean="0">
                  <a:ln w="11430"/>
                  <a:solidFill>
                    <a:sysClr val="windowText" lastClr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之淹水範圍</a:t>
              </a:r>
              <a:endParaRPr lang="en-US" altLang="zh-TW" sz="20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r"/>
              <a:r>
                <a:rPr lang="zh-TW" altLang="en-US" sz="2000" b="1" spc="50" dirty="0">
                  <a:ln w="11430"/>
                  <a:solidFill>
                    <a:sysClr val="windowText" lastClr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累積</a:t>
              </a:r>
              <a:r>
                <a:rPr lang="zh-TW" altLang="en-US" sz="2000" b="1" spc="50" dirty="0" smtClean="0">
                  <a:ln w="11430"/>
                  <a:solidFill>
                    <a:sysClr val="windowText" lastClr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雨量</a:t>
              </a:r>
              <a:r>
                <a:rPr lang="en-US" altLang="zh-TW" sz="2000" b="1" spc="50" dirty="0" smtClean="0">
                  <a:ln w="11430"/>
                  <a:solidFill>
                    <a:sysClr val="windowText" lastClr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350mm</a:t>
              </a:r>
              <a:r>
                <a:rPr lang="zh-TW" altLang="en-US" sz="2000" b="1" spc="50" dirty="0">
                  <a:ln w="11430"/>
                  <a:solidFill>
                    <a:sysClr val="windowText" lastClr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之淹水範圍</a:t>
              </a:r>
              <a:endParaRPr lang="en-US" altLang="zh-TW" sz="2000" b="1" spc="5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r"/>
              <a:r>
                <a:rPr lang="zh-TW" altLang="en-US" sz="2000" b="1" spc="50" dirty="0">
                  <a:ln w="11430"/>
                  <a:solidFill>
                    <a:sysClr val="windowText" lastClr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累積</a:t>
              </a:r>
              <a:r>
                <a:rPr lang="zh-TW" altLang="en-US" sz="2000" b="1" spc="50" dirty="0" smtClean="0">
                  <a:ln w="11430"/>
                  <a:solidFill>
                    <a:sysClr val="windowText" lastClr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雨量</a:t>
              </a:r>
              <a:r>
                <a:rPr lang="en-US" altLang="zh-TW" sz="2000" b="1" spc="50" dirty="0" smtClean="0">
                  <a:ln w="11430"/>
                  <a:solidFill>
                    <a:sysClr val="windowText" lastClr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500mm</a:t>
              </a:r>
              <a:r>
                <a:rPr lang="zh-TW" altLang="en-US" sz="2000" b="1" spc="50" dirty="0">
                  <a:ln w="11430"/>
                  <a:solidFill>
                    <a:sysClr val="windowText" lastClr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之淹水範圍</a:t>
              </a:r>
              <a:endParaRPr lang="en-US" altLang="zh-TW" sz="2000" b="1" spc="5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370882" y="146487"/>
              <a:ext cx="261318" cy="263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370882" y="452750"/>
              <a:ext cx="261318" cy="26399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5370882" y="759014"/>
              <a:ext cx="261318" cy="26399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橢圓 28"/>
          <p:cNvSpPr/>
          <p:nvPr/>
        </p:nvSpPr>
        <p:spPr bwMode="auto">
          <a:xfrm>
            <a:off x="3631382" y="2985512"/>
            <a:ext cx="936104" cy="792088"/>
          </a:xfrm>
          <a:prstGeom prst="ellips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30" name="標題 1"/>
          <p:cNvSpPr txBox="1">
            <a:spLocks/>
          </p:cNvSpPr>
          <p:nvPr/>
        </p:nvSpPr>
        <p:spPr>
          <a:xfrm>
            <a:off x="4958630" y="2943127"/>
            <a:ext cx="2067229" cy="39604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zh-TW" altLang="en-US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士林區、社子島</a:t>
            </a:r>
            <a:endParaRPr lang="zh-TW" altLang="en-US" sz="28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5" name="肘形接點 34"/>
          <p:cNvCxnSpPr>
            <a:stCxn id="30" idx="1"/>
            <a:endCxn id="29" idx="6"/>
          </p:cNvCxnSpPr>
          <p:nvPr/>
        </p:nvCxnSpPr>
        <p:spPr bwMode="auto">
          <a:xfrm rot="10800000" flipV="1">
            <a:off x="4567486" y="3141152"/>
            <a:ext cx="391142" cy="240407"/>
          </a:xfrm>
          <a:prstGeom prst="bentConnector3">
            <a:avLst>
              <a:gd name="adj1" fmla="val 50000"/>
            </a:avLst>
          </a:prstGeom>
          <a:solidFill>
            <a:srgbClr val="489896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橢圓 38"/>
          <p:cNvSpPr/>
          <p:nvPr/>
        </p:nvSpPr>
        <p:spPr bwMode="auto">
          <a:xfrm>
            <a:off x="3331915" y="4617132"/>
            <a:ext cx="351039" cy="438430"/>
          </a:xfrm>
          <a:prstGeom prst="ellips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40" name="標題 1"/>
          <p:cNvSpPr txBox="1">
            <a:spLocks/>
          </p:cNvSpPr>
          <p:nvPr/>
        </p:nvSpPr>
        <p:spPr>
          <a:xfrm>
            <a:off x="3610712" y="5589240"/>
            <a:ext cx="1247040" cy="54006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zh-TW" altLang="en-US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板橋區</a:t>
            </a:r>
            <a:endParaRPr lang="en-US" altLang="zh-TW" sz="2800" b="1" kern="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湳仔溝</a:t>
            </a:r>
            <a:endParaRPr lang="zh-TW" altLang="en-US" sz="28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1" name="肘形接點 40"/>
          <p:cNvCxnSpPr>
            <a:stCxn id="40" idx="1"/>
          </p:cNvCxnSpPr>
          <p:nvPr/>
        </p:nvCxnSpPr>
        <p:spPr bwMode="auto">
          <a:xfrm rot="10800000">
            <a:off x="3492056" y="5055562"/>
            <a:ext cx="118656" cy="803708"/>
          </a:xfrm>
          <a:prstGeom prst="bentConnector2">
            <a:avLst/>
          </a:prstGeom>
          <a:solidFill>
            <a:srgbClr val="489896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橢圓 50"/>
          <p:cNvSpPr/>
          <p:nvPr/>
        </p:nvSpPr>
        <p:spPr bwMode="auto">
          <a:xfrm>
            <a:off x="3883192" y="3857720"/>
            <a:ext cx="351039" cy="438430"/>
          </a:xfrm>
          <a:prstGeom prst="ellips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52" name="標題 1"/>
          <p:cNvSpPr txBox="1">
            <a:spLocks/>
          </p:cNvSpPr>
          <p:nvPr/>
        </p:nvSpPr>
        <p:spPr>
          <a:xfrm>
            <a:off x="2245011" y="3579578"/>
            <a:ext cx="1247040" cy="39604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zh-TW" altLang="en-US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三重區</a:t>
            </a:r>
            <a:endParaRPr lang="zh-TW" altLang="en-US" sz="28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3" name="肘形接點 52"/>
          <p:cNvCxnSpPr>
            <a:stCxn id="52" idx="3"/>
            <a:endCxn id="51" idx="2"/>
          </p:cNvCxnSpPr>
          <p:nvPr/>
        </p:nvCxnSpPr>
        <p:spPr bwMode="auto">
          <a:xfrm>
            <a:off x="3492050" y="3777604"/>
            <a:ext cx="391142" cy="299335"/>
          </a:xfrm>
          <a:prstGeom prst="bentConnector3">
            <a:avLst>
              <a:gd name="adj1" fmla="val 50000"/>
            </a:avLst>
          </a:prstGeom>
          <a:solidFill>
            <a:srgbClr val="489896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橢圓 53"/>
          <p:cNvSpPr/>
          <p:nvPr/>
        </p:nvSpPr>
        <p:spPr bwMode="auto">
          <a:xfrm>
            <a:off x="3141012" y="4296150"/>
            <a:ext cx="351039" cy="438430"/>
          </a:xfrm>
          <a:prstGeom prst="ellips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55" name="標題 1"/>
          <p:cNvSpPr txBox="1">
            <a:spLocks/>
          </p:cNvSpPr>
          <p:nvPr/>
        </p:nvSpPr>
        <p:spPr>
          <a:xfrm>
            <a:off x="1283673" y="4018008"/>
            <a:ext cx="1466199" cy="59912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zh-TW" altLang="en-US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新莊區</a:t>
            </a:r>
            <a:endParaRPr lang="en-US" altLang="zh-TW" sz="2800" b="1" kern="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塔寮坑溪</a:t>
            </a:r>
            <a:endParaRPr lang="zh-TW" altLang="en-US" sz="28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6" name="肘形接點 55"/>
          <p:cNvCxnSpPr>
            <a:stCxn id="55" idx="3"/>
            <a:endCxn id="54" idx="2"/>
          </p:cNvCxnSpPr>
          <p:nvPr/>
        </p:nvCxnSpPr>
        <p:spPr bwMode="auto">
          <a:xfrm>
            <a:off x="2749870" y="4317574"/>
            <a:ext cx="391142" cy="197795"/>
          </a:xfrm>
          <a:prstGeom prst="bentConnector3">
            <a:avLst>
              <a:gd name="adj1" fmla="val 50000"/>
            </a:avLst>
          </a:prstGeom>
          <a:solidFill>
            <a:srgbClr val="489896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橢圓 64"/>
          <p:cNvSpPr/>
          <p:nvPr/>
        </p:nvSpPr>
        <p:spPr bwMode="auto">
          <a:xfrm>
            <a:off x="4260073" y="3927270"/>
            <a:ext cx="597680" cy="368883"/>
          </a:xfrm>
          <a:prstGeom prst="ellips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66" name="標題 1"/>
          <p:cNvSpPr txBox="1">
            <a:spLocks/>
          </p:cNvSpPr>
          <p:nvPr/>
        </p:nvSpPr>
        <p:spPr>
          <a:xfrm>
            <a:off x="5587320" y="4076939"/>
            <a:ext cx="1159881" cy="56912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zh-TW" altLang="en-US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中山區</a:t>
            </a:r>
            <a:r>
              <a:rPr lang="en-US" altLang="zh-TW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大同區</a:t>
            </a:r>
            <a:endParaRPr lang="zh-TW" altLang="en-US" sz="28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7" name="肘形接點 66"/>
          <p:cNvCxnSpPr>
            <a:stCxn id="66" idx="1"/>
            <a:endCxn id="65" idx="6"/>
          </p:cNvCxnSpPr>
          <p:nvPr/>
        </p:nvCxnSpPr>
        <p:spPr bwMode="auto">
          <a:xfrm rot="10800000">
            <a:off x="4857752" y="4111714"/>
            <a:ext cx="729567" cy="249787"/>
          </a:xfrm>
          <a:prstGeom prst="bentConnector3">
            <a:avLst>
              <a:gd name="adj1" fmla="val 50000"/>
            </a:avLst>
          </a:prstGeom>
          <a:solidFill>
            <a:srgbClr val="489896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橢圓 73"/>
          <p:cNvSpPr/>
          <p:nvPr/>
        </p:nvSpPr>
        <p:spPr bwMode="auto">
          <a:xfrm>
            <a:off x="7025859" y="3076914"/>
            <a:ext cx="597680" cy="368883"/>
          </a:xfrm>
          <a:prstGeom prst="ellips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75" name="標題 1"/>
          <p:cNvSpPr txBox="1">
            <a:spLocks/>
          </p:cNvSpPr>
          <p:nvPr/>
        </p:nvSpPr>
        <p:spPr>
          <a:xfrm>
            <a:off x="8353106" y="3226582"/>
            <a:ext cx="1159881" cy="56912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zh-TW" altLang="en-US" sz="2800" b="1" kern="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基隆市</a:t>
            </a:r>
            <a:endParaRPr lang="zh-TW" altLang="en-US" sz="28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6" name="肘形接點 75"/>
          <p:cNvCxnSpPr>
            <a:stCxn id="75" idx="1"/>
            <a:endCxn id="74" idx="6"/>
          </p:cNvCxnSpPr>
          <p:nvPr/>
        </p:nvCxnSpPr>
        <p:spPr bwMode="auto">
          <a:xfrm rot="10800000">
            <a:off x="7623539" y="3261357"/>
            <a:ext cx="729567" cy="249787"/>
          </a:xfrm>
          <a:prstGeom prst="bentConnector3">
            <a:avLst>
              <a:gd name="adj1" fmla="val 50000"/>
            </a:avLst>
          </a:prstGeom>
          <a:solidFill>
            <a:srgbClr val="489896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7" name="橢圓 76"/>
          <p:cNvSpPr/>
          <p:nvPr/>
        </p:nvSpPr>
        <p:spPr bwMode="auto">
          <a:xfrm>
            <a:off x="3961232" y="4686683"/>
            <a:ext cx="597680" cy="368883"/>
          </a:xfrm>
          <a:prstGeom prst="ellips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78" name="標題 1"/>
          <p:cNvSpPr txBox="1">
            <a:spLocks/>
          </p:cNvSpPr>
          <p:nvPr/>
        </p:nvSpPr>
        <p:spPr>
          <a:xfrm>
            <a:off x="5288479" y="4836351"/>
            <a:ext cx="1159881" cy="56912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zh-TW" altLang="en-US" sz="28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永和區</a:t>
            </a:r>
            <a:r>
              <a:rPr lang="en-US" altLang="zh-TW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瓦窯溝</a:t>
            </a:r>
            <a:endParaRPr lang="zh-TW" altLang="en-US" sz="28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9" name="肘形接點 78"/>
          <p:cNvCxnSpPr>
            <a:stCxn id="78" idx="1"/>
            <a:endCxn id="77" idx="6"/>
          </p:cNvCxnSpPr>
          <p:nvPr/>
        </p:nvCxnSpPr>
        <p:spPr bwMode="auto">
          <a:xfrm rot="10800000">
            <a:off x="4558911" y="4871126"/>
            <a:ext cx="729567" cy="249787"/>
          </a:xfrm>
          <a:prstGeom prst="bentConnector3">
            <a:avLst>
              <a:gd name="adj1" fmla="val 50000"/>
            </a:avLst>
          </a:prstGeom>
          <a:solidFill>
            <a:srgbClr val="489896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2694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122694380\Desktop\相關照片\928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5789" y="1408568"/>
            <a:ext cx="3055179" cy="227246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122694380\Desktop\相關照片\928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2815" y="1408344"/>
            <a:ext cx="3129826" cy="2272684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122694380\Desktop\相關照片\928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449" y="1423976"/>
            <a:ext cx="3246827" cy="2257052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utoShape 9"/>
          <p:cNvSpPr>
            <a:spLocks noChangeArrowheads="1"/>
          </p:cNvSpPr>
          <p:nvPr/>
        </p:nvSpPr>
        <p:spPr bwMode="auto">
          <a:xfrm>
            <a:off x="48048" y="1133140"/>
            <a:ext cx="4008605" cy="318041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solidFill>
              <a:srgbClr val="FF9900"/>
            </a:solidFill>
            <a:round/>
            <a:headEnd/>
            <a:tailEnd/>
          </a:ln>
        </p:spPr>
        <p:txBody>
          <a:bodyPr wrap="square" lIns="78940" tIns="39470" rIns="78940" bIns="39470" anchor="ctr">
            <a:spAutoFit/>
          </a:bodyPr>
          <a:lstStyle>
            <a:lvl1pPr marL="295275" indent="-295275" defTabSz="788988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 defTabSz="788988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 defTabSz="788988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 defTabSz="788988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 defTabSz="788988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defTabSz="788988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defTabSz="788988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defTabSz="788988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defTabSz="788988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zh-TW" altLang="en-US" sz="1500" b="1" dirty="0" smtClean="0">
                <a:solidFill>
                  <a:srgbClr val="002060"/>
                </a:solidFill>
                <a:latin typeface="微軟正黑體" pitchFamily="34" charset="-120"/>
              </a:rPr>
              <a:t>颱風前覽勝橋右岸橋頭進行太空包封堵</a:t>
            </a:r>
            <a:endParaRPr lang="zh-TW" altLang="en-US" sz="1500" b="1" dirty="0">
              <a:solidFill>
                <a:srgbClr val="002060"/>
              </a:solidFill>
              <a:latin typeface="微軟正黑體" pitchFamily="34" charset="-120"/>
            </a:endParaRPr>
          </a:p>
        </p:txBody>
      </p:sp>
      <p:pic>
        <p:nvPicPr>
          <p:cNvPr id="2053" name="Picture 5" descr="C:\Users\H122694380\Desktop\相關照片\928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861" y="4185084"/>
            <a:ext cx="3302001" cy="225720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122694380\Desktop\相關照片\9288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6620" y="4172232"/>
            <a:ext cx="3136023" cy="225720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122694380\Desktop\相關照片\9287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3775" y="4170612"/>
            <a:ext cx="3110212" cy="225720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AutoShape 9"/>
          <p:cNvSpPr>
            <a:spLocks noChangeArrowheads="1"/>
          </p:cNvSpPr>
          <p:nvPr/>
        </p:nvSpPr>
        <p:spPr bwMode="auto">
          <a:xfrm>
            <a:off x="1" y="3877203"/>
            <a:ext cx="4008605" cy="318041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19050" algn="ctr">
            <a:solidFill>
              <a:srgbClr val="FF9900"/>
            </a:solidFill>
            <a:round/>
            <a:headEnd/>
            <a:tailEnd/>
          </a:ln>
        </p:spPr>
        <p:txBody>
          <a:bodyPr wrap="square" lIns="78940" tIns="39470" rIns="78940" bIns="39470" anchor="ctr">
            <a:spAutoFit/>
          </a:bodyPr>
          <a:lstStyle>
            <a:lvl1pPr marL="295275" indent="-295275" defTabSz="788988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 defTabSz="788988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 defTabSz="788988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 defTabSz="788988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 defTabSz="788988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defTabSz="788988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defTabSz="788988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defTabSz="788988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defTabSz="788988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zh-TW" altLang="en-US" sz="1500" b="1" dirty="0" smtClean="0">
                <a:solidFill>
                  <a:srgbClr val="002060"/>
                </a:solidFill>
                <a:latin typeface="微軟正黑體" pitchFamily="34" charset="-120"/>
              </a:rPr>
              <a:t>颱風前三峽祖師廟周邊進行插板封堵</a:t>
            </a:r>
            <a:endParaRPr lang="zh-TW" altLang="en-US" sz="1500" b="1" dirty="0">
              <a:solidFill>
                <a:srgbClr val="002060"/>
              </a:solidFill>
              <a:latin typeface="微軟正黑體" pitchFamily="34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311282" y="549275"/>
            <a:ext cx="5109770" cy="431800"/>
            <a:chOff x="287336" y="549275"/>
            <a:chExt cx="4716711" cy="431800"/>
          </a:xfrm>
        </p:grpSpPr>
        <p:sp>
          <p:nvSpPr>
            <p:cNvPr id="16" name="AutoShape 1059"/>
            <p:cNvSpPr>
              <a:spLocks noChangeArrowheads="1"/>
            </p:cNvSpPr>
            <p:nvPr/>
          </p:nvSpPr>
          <p:spPr bwMode="gray">
            <a:xfrm>
              <a:off x="287336" y="646113"/>
              <a:ext cx="4716711" cy="33496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69696"/>
                </a:gs>
                <a:gs pos="50000">
                  <a:srgbClr val="969696">
                    <a:gamma/>
                    <a:tint val="64314"/>
                    <a:invGamma/>
                  </a:srgbClr>
                </a:gs>
                <a:gs pos="100000">
                  <a:srgbClr val="969696"/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algn="r" eaLnBrk="0" latinLnBrk="1" hangingPunct="0">
                <a:defRPr/>
              </a:pPr>
              <a:r>
                <a:rPr kumimoji="0" lang="zh-TW" alt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烏來覽勝橋及三峽祖師爺</a:t>
              </a:r>
              <a:r>
                <a:rPr kumimoji="0" lang="zh-TW" alt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廟因應對策</a:t>
              </a:r>
              <a:endParaRPr kumimoji="0" lang="zh-TW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7" name="Group 1060"/>
            <p:cNvGrpSpPr>
              <a:grpSpLocks/>
            </p:cNvGrpSpPr>
            <p:nvPr/>
          </p:nvGrpSpPr>
          <p:grpSpPr bwMode="auto">
            <a:xfrm>
              <a:off x="434574" y="549275"/>
              <a:ext cx="309198" cy="392862"/>
              <a:chOff x="1824" y="665"/>
              <a:chExt cx="288" cy="391"/>
            </a:xfrm>
          </p:grpSpPr>
          <p:sp>
            <p:nvSpPr>
              <p:cNvPr id="18" name="Oval 1061"/>
              <p:cNvSpPr>
                <a:spLocks noChangeArrowheads="1"/>
              </p:cNvSpPr>
              <p:nvPr/>
            </p:nvSpPr>
            <p:spPr bwMode="gray">
              <a:xfrm>
                <a:off x="1824" y="665"/>
                <a:ext cx="288" cy="290"/>
              </a:xfrm>
              <a:prstGeom prst="ellipse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2A2A2A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1062"/>
              <p:cNvSpPr>
                <a:spLocks/>
              </p:cNvSpPr>
              <p:nvPr/>
            </p:nvSpPr>
            <p:spPr bwMode="gray">
              <a:xfrm>
                <a:off x="1857" y="670"/>
                <a:ext cx="222" cy="109"/>
              </a:xfrm>
              <a:custGeom>
                <a:avLst/>
                <a:gdLst>
                  <a:gd name="T0" fmla="*/ 0 w 1321"/>
                  <a:gd name="T1" fmla="*/ 0 h 712"/>
                  <a:gd name="T2" fmla="*/ 0 w 1321"/>
                  <a:gd name="T3" fmla="*/ 0 h 712"/>
                  <a:gd name="T4" fmla="*/ 0 w 1321"/>
                  <a:gd name="T5" fmla="*/ 0 h 712"/>
                  <a:gd name="T6" fmla="*/ 0 w 1321"/>
                  <a:gd name="T7" fmla="*/ 0 h 712"/>
                  <a:gd name="T8" fmla="*/ 0 w 1321"/>
                  <a:gd name="T9" fmla="*/ 0 h 712"/>
                  <a:gd name="T10" fmla="*/ 0 w 1321"/>
                  <a:gd name="T11" fmla="*/ 0 h 712"/>
                  <a:gd name="T12" fmla="*/ 0 w 1321"/>
                  <a:gd name="T13" fmla="*/ 0 h 712"/>
                  <a:gd name="T14" fmla="*/ 0 w 1321"/>
                  <a:gd name="T15" fmla="*/ 0 h 712"/>
                  <a:gd name="T16" fmla="*/ 0 w 1321"/>
                  <a:gd name="T17" fmla="*/ 0 h 712"/>
                  <a:gd name="T18" fmla="*/ 0 w 1321"/>
                  <a:gd name="T19" fmla="*/ 0 h 712"/>
                  <a:gd name="T20" fmla="*/ 0 w 1321"/>
                  <a:gd name="T21" fmla="*/ 0 h 712"/>
                  <a:gd name="T22" fmla="*/ 0 w 1321"/>
                  <a:gd name="T23" fmla="*/ 0 h 712"/>
                  <a:gd name="T24" fmla="*/ 0 w 1321"/>
                  <a:gd name="T25" fmla="*/ 0 h 712"/>
                  <a:gd name="T26" fmla="*/ 0 w 1321"/>
                  <a:gd name="T27" fmla="*/ 0 h 712"/>
                  <a:gd name="T28" fmla="*/ 0 w 1321"/>
                  <a:gd name="T29" fmla="*/ 0 h 712"/>
                  <a:gd name="T30" fmla="*/ 0 w 1321"/>
                  <a:gd name="T31" fmla="*/ 0 h 712"/>
                  <a:gd name="T32" fmla="*/ 0 w 1321"/>
                  <a:gd name="T33" fmla="*/ 0 h 712"/>
                  <a:gd name="T34" fmla="*/ 0 w 1321"/>
                  <a:gd name="T35" fmla="*/ 0 h 712"/>
                  <a:gd name="T36" fmla="*/ 0 w 1321"/>
                  <a:gd name="T37" fmla="*/ 0 h 712"/>
                  <a:gd name="T38" fmla="*/ 0 w 1321"/>
                  <a:gd name="T39" fmla="*/ 0 h 712"/>
                  <a:gd name="T40" fmla="*/ 0 w 1321"/>
                  <a:gd name="T41" fmla="*/ 0 h 712"/>
                  <a:gd name="T42" fmla="*/ 0 w 1321"/>
                  <a:gd name="T43" fmla="*/ 0 h 712"/>
                  <a:gd name="T44" fmla="*/ 0 w 1321"/>
                  <a:gd name="T45" fmla="*/ 0 h 712"/>
                  <a:gd name="T46" fmla="*/ 0 w 1321"/>
                  <a:gd name="T47" fmla="*/ 0 h 712"/>
                  <a:gd name="T48" fmla="*/ 0 w 1321"/>
                  <a:gd name="T49" fmla="*/ 0 h 712"/>
                  <a:gd name="T50" fmla="*/ 0 w 1321"/>
                  <a:gd name="T51" fmla="*/ 0 h 712"/>
                  <a:gd name="T52" fmla="*/ 0 w 1321"/>
                  <a:gd name="T53" fmla="*/ 0 h 712"/>
                  <a:gd name="T54" fmla="*/ 0 w 1321"/>
                  <a:gd name="T55" fmla="*/ 0 h 712"/>
                  <a:gd name="T56" fmla="*/ 0 w 1321"/>
                  <a:gd name="T57" fmla="*/ 0 h 712"/>
                  <a:gd name="T58" fmla="*/ 0 w 1321"/>
                  <a:gd name="T59" fmla="*/ 0 h 712"/>
                  <a:gd name="T60" fmla="*/ 0 w 1321"/>
                  <a:gd name="T61" fmla="*/ 0 h 712"/>
                  <a:gd name="T62" fmla="*/ 0 w 1321"/>
                  <a:gd name="T63" fmla="*/ 0 h 712"/>
                  <a:gd name="T64" fmla="*/ 0 w 1321"/>
                  <a:gd name="T65" fmla="*/ 0 h 712"/>
                  <a:gd name="T66" fmla="*/ 0 w 1321"/>
                  <a:gd name="T67" fmla="*/ 0 h 712"/>
                  <a:gd name="T68" fmla="*/ 0 w 1321"/>
                  <a:gd name="T69" fmla="*/ 0 h 712"/>
                  <a:gd name="T70" fmla="*/ 0 w 1321"/>
                  <a:gd name="T71" fmla="*/ 0 h 712"/>
                  <a:gd name="T72" fmla="*/ 0 w 1321"/>
                  <a:gd name="T73" fmla="*/ 0 h 712"/>
                  <a:gd name="T74" fmla="*/ 0 w 1321"/>
                  <a:gd name="T75" fmla="*/ 0 h 712"/>
                  <a:gd name="T76" fmla="*/ 0 w 1321"/>
                  <a:gd name="T77" fmla="*/ 0 h 712"/>
                  <a:gd name="T78" fmla="*/ 0 w 1321"/>
                  <a:gd name="T79" fmla="*/ 0 h 712"/>
                  <a:gd name="T80" fmla="*/ 0 w 1321"/>
                  <a:gd name="T81" fmla="*/ 0 h 712"/>
                  <a:gd name="T82" fmla="*/ 0 w 1321"/>
                  <a:gd name="T83" fmla="*/ 0 h 712"/>
                  <a:gd name="T84" fmla="*/ 0 w 1321"/>
                  <a:gd name="T85" fmla="*/ 0 h 712"/>
                  <a:gd name="T86" fmla="*/ 0 w 1321"/>
                  <a:gd name="T87" fmla="*/ 0 h 712"/>
                  <a:gd name="T88" fmla="*/ 0 w 1321"/>
                  <a:gd name="T89" fmla="*/ 0 h 712"/>
                  <a:gd name="T90" fmla="*/ 0 w 1321"/>
                  <a:gd name="T91" fmla="*/ 0 h 712"/>
                  <a:gd name="T92" fmla="*/ 0 w 1321"/>
                  <a:gd name="T93" fmla="*/ 0 h 712"/>
                  <a:gd name="T94" fmla="*/ 0 w 1321"/>
                  <a:gd name="T95" fmla="*/ 0 h 712"/>
                  <a:gd name="T96" fmla="*/ 0 w 1321"/>
                  <a:gd name="T97" fmla="*/ 0 h 712"/>
                  <a:gd name="T98" fmla="*/ 0 w 1321"/>
                  <a:gd name="T99" fmla="*/ 0 h 712"/>
                  <a:gd name="T100" fmla="*/ 0 w 1321"/>
                  <a:gd name="T101" fmla="*/ 0 h 712"/>
                  <a:gd name="T102" fmla="*/ 0 w 1321"/>
                  <a:gd name="T103" fmla="*/ 0 h 712"/>
                  <a:gd name="T104" fmla="*/ 0 w 1321"/>
                  <a:gd name="T105" fmla="*/ 0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B2B2B2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Oval 1063"/>
              <p:cNvSpPr>
                <a:spLocks noChangeArrowheads="1"/>
              </p:cNvSpPr>
              <p:nvPr/>
            </p:nvSpPr>
            <p:spPr bwMode="gray">
              <a:xfrm>
                <a:off x="1832" y="964"/>
                <a:ext cx="279" cy="92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latinLnBrk="1">
                  <a:defRPr/>
                </a:pPr>
                <a:endParaRPr lang="zh-TW" altLang="en-US">
                  <a:solidFill>
                    <a:srgbClr val="000000"/>
                  </a:solidFill>
                  <a:latin typeface="굴림" charset="-127"/>
                  <a:ea typeface="굴림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45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2677"/>
            <a:ext cx="5109017" cy="349047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431845"/>
            <a:ext cx="5109017" cy="342983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018" y="-2677"/>
            <a:ext cx="4786739" cy="34971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020" y="3494487"/>
            <a:ext cx="4799158" cy="336351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-2161" y="2857386"/>
            <a:ext cx="5889103" cy="154144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chemeClr val="bg2">
                  <a:lumMod val="50000"/>
                  <a:alpha val="82000"/>
                </a:schemeClr>
              </a:gs>
              <a:gs pos="100000">
                <a:schemeClr val="tx1">
                  <a:lumMod val="50000"/>
                  <a:lumOff val="50000"/>
                  <a:alpha val="65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8300"/>
              </a:lnSpc>
            </a:pPr>
            <a:r>
              <a:rPr kumimoji="0" lang="zh-TW" altLang="en-US" sz="7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en-US" altLang="zh-TW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kumimoji="0" lang="zh-TW" altLang="en-US" sz="2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降雨、河川、淹水、水庫預報資訊</a:t>
            </a:r>
            <a:endParaRPr kumimoji="0"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46353" y="2972474"/>
            <a:ext cx="3666410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水情預警 </a:t>
            </a:r>
            <a:endParaRPr kumimoji="0" lang="zh-TW" altLang="en-US" sz="6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12766" y="2969690"/>
            <a:ext cx="1826141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先知先覺</a:t>
            </a:r>
            <a:endParaRPr kumimoji="0" lang="en-US" altLang="zh-TW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21F06-9DE1-4A08-9267-EE8431146A7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1" y="0"/>
            <a:ext cx="9903401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651683" y="4797152"/>
            <a:ext cx="8254318" cy="154144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chemeClr val="bg2">
                  <a:lumMod val="50000"/>
                  <a:alpha val="82000"/>
                </a:schemeClr>
              </a:gs>
              <a:gs pos="100000">
                <a:schemeClr val="tx1">
                  <a:lumMod val="50000"/>
                  <a:lumOff val="50000"/>
                  <a:alpha val="65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8300"/>
              </a:lnSpc>
            </a:pPr>
            <a:r>
              <a:rPr kumimoji="0" lang="zh-TW" altLang="en-US" sz="7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en-US" altLang="zh-TW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kumimoji="0" lang="zh-TW" altLang="en-US" sz="2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kumimoji="0"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利用歷史災情及降雨歷程進行大數據分析</a:t>
            </a:r>
            <a:endParaRPr kumimoji="0"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651684" y="4877435"/>
            <a:ext cx="7098788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自動化淹水警戒發佈 </a:t>
            </a:r>
            <a:endParaRPr kumimoji="0" lang="zh-TW" altLang="en-US" sz="4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761314" y="4904682"/>
            <a:ext cx="1826141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即時知覺</a:t>
            </a:r>
            <a:endParaRPr kumimoji="0" lang="en-US" altLang="zh-TW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863F5-B9FD-4A1A-A708-7648910CDA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-18441" y="1933206"/>
            <a:ext cx="6843652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zh-TW" altLang="en-US" sz="9600" b="1" kern="0" spc="-125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通報</a:t>
            </a:r>
            <a:endParaRPr lang="en-US" altLang="zh-TW" sz="9600" b="1" kern="0" spc="-125" dirty="0" smtClean="0">
              <a:ln w="3175">
                <a:noFill/>
              </a:ln>
              <a:gradFill flip="none" rotWithShape="1">
                <a:gsLst>
                  <a:gs pos="28000">
                    <a:srgbClr val="FEF9DA"/>
                  </a:gs>
                  <a:gs pos="52000">
                    <a:srgbClr val="FCE974"/>
                  </a:gs>
                  <a:gs pos="68000">
                    <a:srgbClr val="F79A1D"/>
                  </a:gs>
                </a:gsLst>
                <a:lin ang="5400000" scaled="1"/>
                <a:tileRect/>
              </a:gradFill>
              <a:effectLst>
                <a:outerShdw blurRad="88900" dist="12700" dir="2700000" algn="tl" rotWithShape="0">
                  <a:prstClr val="black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094906" y="3429000"/>
            <a:ext cx="5255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多元管道、服務到家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21F06-9DE1-4A08-9267-EE8431146A7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0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2492901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汛期</a:t>
            </a:r>
            <a:endParaRPr lang="zh-TW" altLang="en-US" sz="4800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3" descr="C:\Users\a680110\Downloads\1\服務網-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4" y="0"/>
            <a:ext cx="9929054" cy="6858000"/>
          </a:xfrm>
          <a:prstGeom prst="rect">
            <a:avLst/>
          </a:prstGeom>
          <a:noFill/>
          <a:effectLst>
            <a:outerShdw blurRad="8636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395513" y="4941173"/>
            <a:ext cx="7527286" cy="1246495"/>
          </a:xfrm>
          <a:prstGeom prst="rect">
            <a:avLst/>
          </a:prstGeom>
          <a:gradFill flip="none" rotWithShape="0">
            <a:gsLst>
              <a:gs pos="0">
                <a:srgbClr val="A341DF">
                  <a:alpha val="52000"/>
                </a:srgbClr>
              </a:gs>
              <a:gs pos="27900">
                <a:srgbClr val="8D3AC5"/>
              </a:gs>
              <a:gs pos="50000">
                <a:srgbClr val="7833AB">
                  <a:alpha val="72549"/>
                </a:srgbClr>
              </a:gs>
              <a:gs pos="71000">
                <a:srgbClr val="7319EB">
                  <a:alpha val="90000"/>
                </a:srgbClr>
              </a:gs>
              <a:gs pos="100000">
                <a:srgbClr val="660033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防災資訊服務</a:t>
            </a:r>
            <a:r>
              <a:rPr kumimoji="0"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</a:t>
            </a:r>
            <a:endParaRPr kumimoji="0"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kumimoji="0"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服務</a:t>
            </a:r>
            <a:r>
              <a:rPr kumimoji="0"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 </a:t>
            </a:r>
            <a:r>
              <a:rPr kumimoji="0"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 防災避災工具  經驗學習中心</a:t>
            </a:r>
            <a:endParaRPr kumimoji="0" lang="en-US" altLang="zh-TW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92495" y="4832681"/>
            <a:ext cx="2236510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防災大寶典</a:t>
            </a:r>
            <a:endParaRPr kumimoji="0" lang="en-US" altLang="zh-TW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21F06-9DE1-4A08-9267-EE8431146A7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1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 descr="C:\Program Files\Microsoft Resource DVD Artwork\DVD_ART\Artwork_Imagery\Shapes and Graphics\Box\Rectangle\folder paper graph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1329" y="-387424"/>
            <a:ext cx="13773887" cy="7704855"/>
          </a:xfrm>
          <a:prstGeom prst="rect">
            <a:avLst/>
          </a:prstGeom>
          <a:noFill/>
        </p:spPr>
      </p:pic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1215" y="-1218618"/>
            <a:ext cx="11311257" cy="6858000"/>
          </a:xfrm>
          <a:prstGeom prst="rect">
            <a:avLst/>
          </a:prstGeom>
        </p:spPr>
      </p:pic>
      <p:pic>
        <p:nvPicPr>
          <p:cNvPr id="100355" name="Picture 3" descr="UI0318-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00" y="4697418"/>
            <a:ext cx="1624011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5" descr="UI0318-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88" y="4697418"/>
            <a:ext cx="16240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6" descr="UI0318-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62" y="4697418"/>
            <a:ext cx="16256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11" descr="UI0318-1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00" y="4697418"/>
            <a:ext cx="1624011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文字方塊 17"/>
          <p:cNvSpPr txBox="1">
            <a:spLocks noChangeArrowheads="1"/>
          </p:cNvSpPr>
          <p:nvPr/>
        </p:nvSpPr>
        <p:spPr bwMode="auto">
          <a:xfrm>
            <a:off x="1734723" y="5738817"/>
            <a:ext cx="12073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2563" indent="-182563">
              <a:defRPr kumimoji="1" sz="2800" b="1">
                <a:solidFill>
                  <a:srgbClr val="0000FF"/>
                </a:solidFill>
                <a:latin typeface="標楷體" charset="0"/>
                <a:ea typeface="標楷體" charset="0"/>
                <a:cs typeface="標楷體" charset="0"/>
              </a:defRPr>
            </a:lvl1pPr>
            <a:lvl2pPr>
              <a:defRPr kumimoji="1" sz="2600" b="1">
                <a:solidFill>
                  <a:srgbClr val="006600"/>
                </a:solidFill>
                <a:latin typeface="標楷體" charset="0"/>
                <a:ea typeface="標楷體" charset="0"/>
                <a:cs typeface="標楷體" charset="0"/>
              </a:defRPr>
            </a:lvl2pPr>
            <a:lvl3pPr>
              <a:defRPr kumimoji="1" sz="24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3pPr>
            <a:lvl4pPr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4pPr>
            <a:lvl5pPr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5pPr>
            <a:lvl6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6pPr>
            <a:lvl7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7pPr>
            <a:lvl8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8pPr>
            <a:lvl9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9pPr>
          </a:lstStyle>
          <a:p>
            <a:pPr>
              <a:buFont typeface="Wingdings" charset="0"/>
              <a:buChar char="u"/>
            </a:pPr>
            <a:r>
              <a:rPr lang="zh-TW" altLang="en-US" sz="1600">
                <a:solidFill>
                  <a:schemeClr val="bg1"/>
                </a:solidFill>
                <a:latin typeface="微軟正黑體" charset="0"/>
                <a:ea typeface="微軟正黑體" charset="0"/>
                <a:cs typeface="微軟正黑體" charset="0"/>
              </a:rPr>
              <a:t>雨量</a:t>
            </a:r>
            <a:endParaRPr lang="en-US" altLang="zh-TW" sz="1600">
              <a:solidFill>
                <a:schemeClr val="bg1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>
              <a:buFont typeface="Wingdings" charset="0"/>
              <a:buChar char="u"/>
            </a:pPr>
            <a:r>
              <a:rPr lang="zh-TW" altLang="en-US" sz="1600">
                <a:solidFill>
                  <a:schemeClr val="bg1"/>
                </a:solidFill>
                <a:latin typeface="微軟正黑體" charset="0"/>
                <a:ea typeface="微軟正黑體" charset="0"/>
                <a:cs typeface="微軟正黑體" charset="0"/>
              </a:rPr>
              <a:t>河川水位</a:t>
            </a:r>
            <a:endParaRPr lang="en-US" altLang="zh-TW" sz="1600">
              <a:solidFill>
                <a:schemeClr val="bg1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>
              <a:buFont typeface="Wingdings" charset="0"/>
              <a:buChar char="u"/>
            </a:pPr>
            <a:r>
              <a:rPr lang="zh-TW" altLang="en-US" sz="1600">
                <a:solidFill>
                  <a:schemeClr val="bg1"/>
                </a:solidFill>
                <a:latin typeface="微軟正黑體" charset="0"/>
                <a:ea typeface="微軟正黑體" charset="0"/>
                <a:cs typeface="微軟正黑體" charset="0"/>
              </a:rPr>
              <a:t>水庫水情</a:t>
            </a:r>
          </a:p>
        </p:txBody>
      </p:sp>
      <p:sp>
        <p:nvSpPr>
          <p:cNvPr id="100360" name="文字方塊 18"/>
          <p:cNvSpPr txBox="1">
            <a:spLocks noChangeArrowheads="1"/>
          </p:cNvSpPr>
          <p:nvPr/>
        </p:nvSpPr>
        <p:spPr bwMode="auto">
          <a:xfrm>
            <a:off x="4984338" y="5708650"/>
            <a:ext cx="16209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2563" indent="-182563">
              <a:defRPr kumimoji="1" sz="2800" b="1">
                <a:solidFill>
                  <a:srgbClr val="0000FF"/>
                </a:solidFill>
                <a:latin typeface="標楷體" charset="0"/>
                <a:ea typeface="標楷體" charset="0"/>
                <a:cs typeface="標楷體" charset="0"/>
              </a:defRPr>
            </a:lvl1pPr>
            <a:lvl2pPr>
              <a:defRPr kumimoji="1" sz="2600" b="1">
                <a:solidFill>
                  <a:srgbClr val="006600"/>
                </a:solidFill>
                <a:latin typeface="標楷體" charset="0"/>
                <a:ea typeface="標楷體" charset="0"/>
                <a:cs typeface="標楷體" charset="0"/>
              </a:defRPr>
            </a:lvl2pPr>
            <a:lvl3pPr>
              <a:defRPr kumimoji="1" sz="24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3pPr>
            <a:lvl4pPr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4pPr>
            <a:lvl5pPr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5pPr>
            <a:lvl6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6pPr>
            <a:lvl7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7pPr>
            <a:lvl8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8pPr>
            <a:lvl9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9pPr>
          </a:lstStyle>
          <a:p>
            <a:pPr>
              <a:buFont typeface="Wingdings" charset="0"/>
              <a:buChar char="u"/>
            </a:pPr>
            <a:r>
              <a:rPr lang="zh-TW" altLang="en-US" sz="1600">
                <a:solidFill>
                  <a:schemeClr val="bg1"/>
                </a:solidFill>
                <a:latin typeface="微軟正黑體" charset="0"/>
                <a:ea typeface="微軟正黑體" charset="0"/>
                <a:cs typeface="微軟正黑體" charset="0"/>
              </a:rPr>
              <a:t>警戒預測圖</a:t>
            </a:r>
            <a:endParaRPr lang="en-US" altLang="zh-TW" sz="1600">
              <a:solidFill>
                <a:schemeClr val="bg1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>
              <a:buFont typeface="Wingdings" charset="0"/>
              <a:buChar char="u"/>
            </a:pPr>
            <a:r>
              <a:rPr lang="zh-TW" altLang="en-US" sz="1600">
                <a:solidFill>
                  <a:schemeClr val="bg1"/>
                </a:solidFill>
                <a:latin typeface="微軟正黑體" charset="0"/>
                <a:ea typeface="微軟正黑體" charset="0"/>
                <a:cs typeface="微軟正黑體" charset="0"/>
              </a:rPr>
              <a:t>氣象觀測圖</a:t>
            </a:r>
            <a:endParaRPr lang="en-US" altLang="zh-TW" sz="1600">
              <a:solidFill>
                <a:schemeClr val="bg1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>
              <a:buFont typeface="Wingdings" charset="0"/>
              <a:buChar char="u"/>
            </a:pPr>
            <a:r>
              <a:rPr lang="zh-TW" altLang="en-US" sz="1600">
                <a:solidFill>
                  <a:schemeClr val="bg1"/>
                </a:solidFill>
                <a:latin typeface="微軟正黑體" charset="0"/>
                <a:ea typeface="微軟正黑體" charset="0"/>
                <a:cs typeface="微軟正黑體" charset="0"/>
              </a:rPr>
              <a:t>雨量累積</a:t>
            </a:r>
            <a:r>
              <a:rPr lang="en-US" altLang="zh-TW" sz="1600">
                <a:solidFill>
                  <a:schemeClr val="bg1"/>
                </a:solidFill>
                <a:latin typeface="微軟正黑體" charset="0"/>
                <a:ea typeface="微軟正黑體" charset="0"/>
                <a:cs typeface="微軟正黑體" charset="0"/>
              </a:rPr>
              <a:t>/</a:t>
            </a:r>
          </a:p>
          <a:p>
            <a:r>
              <a:rPr lang="zh-TW" altLang="en-US" sz="1600">
                <a:solidFill>
                  <a:schemeClr val="bg1"/>
                </a:solidFill>
                <a:latin typeface="微軟正黑體" charset="0"/>
                <a:ea typeface="微軟正黑體" charset="0"/>
                <a:cs typeface="微軟正黑體" charset="0"/>
              </a:rPr>
              <a:t>    定量降水預報</a:t>
            </a:r>
          </a:p>
        </p:txBody>
      </p:sp>
      <p:sp>
        <p:nvSpPr>
          <p:cNvPr id="100361" name="文字方塊 19"/>
          <p:cNvSpPr txBox="1">
            <a:spLocks noChangeArrowheads="1"/>
          </p:cNvSpPr>
          <p:nvPr/>
        </p:nvSpPr>
        <p:spPr bwMode="auto">
          <a:xfrm>
            <a:off x="6671848" y="5738817"/>
            <a:ext cx="12073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2563" indent="-182563">
              <a:defRPr kumimoji="1" sz="2800" b="1">
                <a:solidFill>
                  <a:srgbClr val="0000FF"/>
                </a:solidFill>
                <a:latin typeface="標楷體" charset="0"/>
                <a:ea typeface="標楷體" charset="0"/>
                <a:cs typeface="標楷體" charset="0"/>
              </a:defRPr>
            </a:lvl1pPr>
            <a:lvl2pPr>
              <a:defRPr kumimoji="1" sz="2600" b="1">
                <a:solidFill>
                  <a:srgbClr val="006600"/>
                </a:solidFill>
                <a:latin typeface="標楷體" charset="0"/>
                <a:ea typeface="標楷體" charset="0"/>
                <a:cs typeface="標楷體" charset="0"/>
              </a:defRPr>
            </a:lvl2pPr>
            <a:lvl3pPr>
              <a:defRPr kumimoji="1" sz="24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3pPr>
            <a:lvl4pPr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4pPr>
            <a:lvl5pPr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5pPr>
            <a:lvl6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6pPr>
            <a:lvl7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7pPr>
            <a:lvl8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8pPr>
            <a:lvl9pPr eaLnBrk="0" hangingPunct="0">
              <a:defRPr kumimoji="1" sz="2000" b="1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defRPr>
            </a:lvl9pPr>
          </a:lstStyle>
          <a:p>
            <a:pPr>
              <a:buFont typeface="Wingdings" charset="0"/>
              <a:buChar char="u"/>
            </a:pPr>
            <a:r>
              <a:rPr lang="zh-TW" altLang="en-US" sz="1600">
                <a:solidFill>
                  <a:schemeClr val="bg1"/>
                </a:solidFill>
                <a:latin typeface="微軟正黑體" charset="0"/>
                <a:ea typeface="微軟正黑體" charset="0"/>
                <a:cs typeface="微軟正黑體" charset="0"/>
              </a:rPr>
              <a:t>縣市查詢</a:t>
            </a:r>
            <a:endParaRPr lang="en-US" altLang="zh-TW" sz="1600">
              <a:solidFill>
                <a:schemeClr val="bg1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>
              <a:buFont typeface="Wingdings" charset="0"/>
              <a:buChar char="u"/>
            </a:pPr>
            <a:r>
              <a:rPr lang="zh-TW" altLang="en-US" sz="1600">
                <a:solidFill>
                  <a:schemeClr val="bg1"/>
                </a:solidFill>
                <a:latin typeface="微軟正黑體" charset="0"/>
                <a:ea typeface="微軟正黑體" charset="0"/>
                <a:cs typeface="微軟正黑體" charset="0"/>
              </a:rPr>
              <a:t>流域查詢</a:t>
            </a:r>
            <a:endParaRPr lang="en-US" altLang="zh-TW" sz="1600">
              <a:solidFill>
                <a:schemeClr val="bg1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endParaRPr lang="zh-TW" altLang="en-US" sz="1600">
              <a:solidFill>
                <a:schemeClr val="bg1"/>
              </a:solidFill>
              <a:latin typeface="微軟正黑體" charset="0"/>
              <a:ea typeface="微軟正黑體" charset="0"/>
              <a:cs typeface="微軟正黑體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8384760" y="5724530"/>
            <a:ext cx="120738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82563" indent="-182563">
              <a:buFont typeface="Wingdings" pitchFamily="2" charset="2"/>
              <a:buChar char="u"/>
              <a:defRPr/>
            </a:pPr>
            <a:r>
              <a:rPr lang="zh-TW" altLang="en-US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動態磚</a:t>
            </a:r>
            <a:endParaRPr lang="en-US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182563" indent="-182563">
              <a:buFont typeface="Wingdings" pitchFamily="2" charset="2"/>
              <a:buChar char="u"/>
              <a:defRPr/>
            </a:pPr>
            <a:r>
              <a:rPr lang="zh-TW" altLang="en-US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警戒區域</a:t>
            </a:r>
            <a:endParaRPr lang="en-US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>
              <a:defRPr/>
            </a:pPr>
            <a:endParaRPr lang="zh-TW" altLang="en-US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00363" name="Picture 7" descr="UI0318-1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00" y="4697418"/>
            <a:ext cx="1624011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71023" y="5738817"/>
            <a:ext cx="120738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82563" indent="-182563">
              <a:buFont typeface="Wingdings" pitchFamily="2" charset="2"/>
              <a:buChar char="u"/>
              <a:defRPr/>
            </a:pPr>
            <a:r>
              <a:rPr lang="zh-TW" altLang="en-US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警戒訊息</a:t>
            </a:r>
            <a:endParaRPr lang="en-US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182563" indent="-182563">
              <a:buFont typeface="Wingdings" pitchFamily="2" charset="2"/>
              <a:buChar char="u"/>
              <a:defRPr/>
            </a:pPr>
            <a:r>
              <a:rPr lang="zh-TW" altLang="en-US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即時訊息</a:t>
            </a:r>
            <a:endParaRPr lang="en-US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>
              <a:defRPr/>
            </a:pPr>
            <a:endParaRPr lang="zh-TW" altLang="en-US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00365" name="Picture 4" descr="UI0318-1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50" y="4697418"/>
            <a:ext cx="1624011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3396835" y="5705475"/>
            <a:ext cx="1207382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82563" indent="-182563">
              <a:buFont typeface="Wingdings" pitchFamily="2" charset="2"/>
              <a:buChar char="u"/>
              <a:defRPr/>
            </a:pPr>
            <a:r>
              <a:rPr lang="zh-TW" altLang="en-US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淹水</a:t>
            </a:r>
            <a:endParaRPr lang="en-US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182563" indent="-182563">
              <a:buFont typeface="Wingdings" pitchFamily="2" charset="2"/>
              <a:buChar char="u"/>
              <a:defRPr/>
            </a:pPr>
            <a:r>
              <a:rPr lang="zh-TW" altLang="en-US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河川水位</a:t>
            </a:r>
            <a:endParaRPr lang="en-US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182563" indent="-182563">
              <a:buFont typeface="Wingdings" pitchFamily="2" charset="2"/>
              <a:buChar char="u"/>
              <a:defRPr/>
            </a:pPr>
            <a:r>
              <a:rPr lang="zh-TW" altLang="en-US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水庫</a:t>
            </a:r>
            <a:endParaRPr lang="en-US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>
              <a:defRPr/>
            </a:pPr>
            <a:endParaRPr lang="zh-TW" altLang="en-US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-14701" y="3450918"/>
            <a:ext cx="7449277" cy="1246495"/>
          </a:xfrm>
          <a:prstGeom prst="rect">
            <a:avLst/>
          </a:prstGeom>
          <a:gradFill flip="none" rotWithShape="0">
            <a:gsLst>
              <a:gs pos="0">
                <a:srgbClr val="A341DF">
                  <a:alpha val="52000"/>
                </a:srgbClr>
              </a:gs>
              <a:gs pos="27900">
                <a:srgbClr val="8D3AC5"/>
              </a:gs>
              <a:gs pos="50000">
                <a:srgbClr val="7833AB">
                  <a:alpha val="72549"/>
                </a:srgbClr>
              </a:gs>
              <a:gs pos="71000">
                <a:srgbClr val="7319EB">
                  <a:alpha val="90000"/>
                </a:srgbClr>
              </a:gs>
              <a:gs pos="100000">
                <a:srgbClr val="660033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7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行動水情</a:t>
            </a:r>
            <a:r>
              <a:rPr kumimoji="0" lang="en-US" altLang="zh-TW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endParaRPr kumimoji="0"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         即時</a:t>
            </a:r>
            <a:r>
              <a:rPr kumimoji="0"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提供最新警戒及防災資訊</a:t>
            </a:r>
            <a:r>
              <a:rPr kumimoji="0"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 2"/>
              </a:rPr>
              <a:t>….</a:t>
            </a:r>
            <a:endParaRPr kumimoji="0" lang="en-US" altLang="zh-TW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111990" y="3294804"/>
            <a:ext cx="334005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防災資訊帶著走</a:t>
            </a:r>
            <a:endParaRPr kumimoji="0" lang="en-US" altLang="zh-TW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21F06-9DE1-4A08-9267-EE8431146A7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-18441" y="1933206"/>
            <a:ext cx="6843652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zh-TW" altLang="en-US" sz="9600" b="1" kern="0" spc="-125" dirty="0" smtClean="0">
                <a:ln w="3175">
                  <a:noFill/>
                </a:ln>
                <a:gradFill flip="none" rotWithShape="1">
                  <a:gsLst>
                    <a:gs pos="28000">
                      <a:srgbClr val="FEF9DA"/>
                    </a:gs>
                    <a:gs pos="52000">
                      <a:srgbClr val="FCE974"/>
                    </a:gs>
                    <a:gs pos="68000">
                      <a:srgbClr val="F79A1D"/>
                    </a:gs>
                  </a:gsLst>
                  <a:lin ang="5400000" scaled="1"/>
                  <a:tileRect/>
                </a:gradFill>
                <a:effectLst>
                  <a:outerShdw blurRad="88900" dist="12700" dir="2700000" algn="tl" rotWithShape="0">
                    <a:prstClr val="black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應變</a:t>
            </a:r>
            <a:endParaRPr lang="en-US" altLang="zh-TW" sz="9600" b="1" kern="0" spc="-125" dirty="0" smtClean="0">
              <a:ln w="3175">
                <a:noFill/>
              </a:ln>
              <a:gradFill flip="none" rotWithShape="1">
                <a:gsLst>
                  <a:gs pos="28000">
                    <a:srgbClr val="FEF9DA"/>
                  </a:gs>
                  <a:gs pos="52000">
                    <a:srgbClr val="FCE974"/>
                  </a:gs>
                  <a:gs pos="68000">
                    <a:srgbClr val="F79A1D"/>
                  </a:gs>
                </a:gsLst>
                <a:lin ang="5400000" scaled="1"/>
                <a:tileRect/>
              </a:gradFill>
              <a:effectLst>
                <a:outerShdw blurRad="88900" dist="12700" dir="2700000" algn="tl" rotWithShape="0">
                  <a:prstClr val="black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374813" y="3284984"/>
            <a:ext cx="6318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掌握節奏</a:t>
            </a:r>
            <a:r>
              <a:rPr lang="zh-TW" altLang="en-US" sz="4000" b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，按部就班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21F06-9DE1-4A08-9267-EE8431146A7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1" y="2156978"/>
            <a:ext cx="7461498" cy="456311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" y="1108426"/>
            <a:ext cx="3624648" cy="250937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3776" y="1020857"/>
            <a:ext cx="3427595" cy="229647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2303" y="1051249"/>
            <a:ext cx="2244088" cy="2765573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0919" y="462225"/>
            <a:ext cx="9865083" cy="4912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4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alpha val="69000"/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dist="127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712788" indent="-712788" algn="r" eaLnBrk="0" hangingPunct="0">
              <a:buFont typeface="Arial" charset="0"/>
              <a:defRPr sz="3200" b="1" u="none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charset="0"/>
              </a:defRPr>
            </a:lvl1pPr>
            <a:lvl2pPr algn="r" eaLnBrk="0" hangingPunct="0">
              <a:defRPr sz="3200" b="1"/>
            </a:lvl2pPr>
            <a:lvl3pPr algn="r" eaLnBrk="0" hangingPunct="0">
              <a:defRPr sz="3200" b="1"/>
            </a:lvl3pPr>
            <a:lvl4pPr algn="r" eaLnBrk="0" hangingPunct="0">
              <a:defRPr sz="3200" b="1"/>
            </a:lvl4pPr>
            <a:lvl5pPr algn="r" eaLnBrk="0" hangingPunct="0">
              <a:defRPr sz="3200" b="1"/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 b="1"/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 b="1"/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 b="1"/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 b="1"/>
            </a:lvl9pPr>
          </a:lstStyle>
          <a:p>
            <a:r>
              <a:rPr lang="zh-TW" altLang="en-US" dirty="0" smtClean="0"/>
              <a:t>宜蘭</a:t>
            </a:r>
            <a:r>
              <a:rPr lang="zh-TW" altLang="en-US" dirty="0"/>
              <a:t>羅東鎮、</a:t>
            </a:r>
            <a:r>
              <a:rPr lang="zh-TW" altLang="en-US" dirty="0" smtClean="0"/>
              <a:t>冬山鄉</a:t>
            </a:r>
            <a:endParaRPr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3922300" y="3293596"/>
            <a:ext cx="2241703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/14 09:07</a:t>
            </a:r>
            <a:r>
              <a:rPr lang="zh-TW" altLang="en-US" sz="1400" b="1" u="none" noProof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羅東淹水 </a:t>
            </a:r>
            <a:r>
              <a:rPr lang="en-US" altLang="zh-TW" sz="1400" b="1" u="none" noProof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b="1" u="none" noProof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來源 </a:t>
            </a: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公民回報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臉書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63774" y="2918003"/>
            <a:ext cx="34308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/14 10:39 </a:t>
            </a:r>
            <a:r>
              <a:rPr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羅東富農路淹水</a:t>
            </a:r>
            <a:endParaRPr kumimoji="0" lang="en-US" altLang="zh-TW" sz="1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來源 </a:t>
            </a: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公民回報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臉書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0920" y="3125369"/>
            <a:ext cx="36180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10/14 </a:t>
            </a: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08:56 </a:t>
            </a:r>
            <a:r>
              <a:rPr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冬</a:t>
            </a:r>
            <a:r>
              <a:rPr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山富堵五路淹水</a:t>
            </a:r>
            <a:endParaRPr lang="en-US" altLang="zh-TW" sz="1400" b="1" u="none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來源 </a:t>
            </a: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公民回報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臉書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922301" y="1048228"/>
            <a:ext cx="83993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淹水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6263774" y="1024352"/>
            <a:ext cx="83993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淹水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40918" y="1108428"/>
            <a:ext cx="83993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淹水</a:t>
            </a:r>
          </a:p>
        </p:txBody>
      </p:sp>
      <p:cxnSp>
        <p:nvCxnSpPr>
          <p:cNvPr id="24" name="直線接點 23"/>
          <p:cNvCxnSpPr>
            <a:stCxn id="23" idx="2"/>
          </p:cNvCxnSpPr>
          <p:nvPr/>
        </p:nvCxnSpPr>
        <p:spPr>
          <a:xfrm>
            <a:off x="1849921" y="3648589"/>
            <a:ext cx="5599361" cy="230069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 flipH="1">
            <a:off x="5948716" y="3463918"/>
            <a:ext cx="1890607" cy="562051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5031011" y="3813631"/>
            <a:ext cx="917706" cy="91243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1" y="4326444"/>
            <a:ext cx="3457689" cy="222422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01731" y="6146140"/>
            <a:ext cx="3457689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/14 15:37 </a:t>
            </a:r>
            <a:r>
              <a:rPr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冬山武淵淹水</a:t>
            </a:r>
            <a:endParaRPr kumimoji="0" lang="en-US" altLang="zh-TW" sz="1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來源 </a:t>
            </a: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公民回報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臉書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323524" y="4326439"/>
            <a:ext cx="83993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淹水</a:t>
            </a:r>
          </a:p>
        </p:txBody>
      </p:sp>
      <p:cxnSp>
        <p:nvCxnSpPr>
          <p:cNvPr id="31" name="直線接點 30"/>
          <p:cNvCxnSpPr/>
          <p:nvPr/>
        </p:nvCxnSpPr>
        <p:spPr>
          <a:xfrm>
            <a:off x="4259013" y="5733256"/>
            <a:ext cx="1318058" cy="21602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圖片 8" descr="畫面剪輯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69" y="3980521"/>
            <a:ext cx="3564258" cy="2762263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>
            <a:off x="6168660" y="3957544"/>
            <a:ext cx="180647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lnSpc>
                <a:spcPts val="18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TW" altLang="en-US" sz="2800" u="non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現況水退</a:t>
            </a:r>
            <a:endParaRPr lang="zh-TW" altLang="en-US" sz="2800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759420" y="6056436"/>
            <a:ext cx="2436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600" b="1" u="none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資料來源：</a:t>
            </a:r>
            <a:endParaRPr lang="en-US" altLang="zh-TW" dirty="0"/>
          </a:p>
          <a:p>
            <a:r>
              <a:rPr lang="en-US" altLang="zh-TW" dirty="0"/>
              <a:t>NCDR</a:t>
            </a:r>
            <a:r>
              <a:rPr lang="zh-TW" altLang="en-US" dirty="0"/>
              <a:t>情資研判簡報</a:t>
            </a:r>
          </a:p>
        </p:txBody>
      </p:sp>
      <p:sp>
        <p:nvSpPr>
          <p:cNvPr id="34" name="文字方塊 33"/>
          <p:cNvSpPr txBox="1">
            <a:spLocks noChangeArrowheads="1"/>
          </p:cNvSpPr>
          <p:nvPr/>
        </p:nvSpPr>
        <p:spPr bwMode="auto">
          <a:xfrm>
            <a:off x="27246" y="468929"/>
            <a:ext cx="8908195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714375" indent="-714375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3200" b="1" u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1011</a:t>
            </a:r>
            <a:r>
              <a:rPr lang="zh-TW" altLang="en-US" sz="3200" b="1" u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豪雨事件</a:t>
            </a:r>
            <a:endParaRPr lang="zh-TW" altLang="en-US" sz="3200" b="1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711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68t530\Desktop\IMG_8029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832653" y="5157192"/>
            <a:ext cx="8073347" cy="1554272"/>
          </a:xfrm>
          <a:prstGeom prst="rect">
            <a:avLst/>
          </a:prstGeom>
          <a:gradFill flip="none" rotWithShape="1">
            <a:gsLst>
              <a:gs pos="77000">
                <a:srgbClr val="CD4017">
                  <a:alpha val="61000"/>
                </a:srgbClr>
              </a:gs>
              <a:gs pos="100000">
                <a:srgbClr val="B5370F"/>
              </a:gs>
              <a:gs pos="50000">
                <a:srgbClr val="EC4C20">
                  <a:alpha val="37000"/>
                </a:srgbClr>
              </a:gs>
              <a:gs pos="0">
                <a:schemeClr val="tx1">
                  <a:lumMod val="50000"/>
                  <a:lumOff val="50000"/>
                  <a:alpha val="59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>
              <a:lnSpc>
                <a:spcPts val="6200"/>
              </a:lnSpc>
            </a:pPr>
            <a:r>
              <a:rPr kumimoji="0" lang="zh-TW" altLang="en-US" sz="4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4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緊急應變系統</a:t>
            </a:r>
            <a:endParaRPr kumimoji="0" lang="zh-TW" altLang="en-US" sz="44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Wingdings 2"/>
            </a:endParaRPr>
          </a:p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altLang="zh-TW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105</a:t>
            </a: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年度</a:t>
            </a:r>
            <a:r>
              <a:rPr lang="en-US" altLang="zh-TW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場颱風應變值勤，平均每日提供</a:t>
            </a:r>
            <a:r>
              <a:rPr lang="en-US" altLang="zh-TW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300</a:t>
            </a: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萬存取次數</a:t>
            </a:r>
            <a:endParaRPr lang="en-US" altLang="zh-TW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000"/>
              </a:lnSpc>
            </a:pPr>
            <a:r>
              <a:rPr lang="zh-TW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值班通報、資料交換、警戒發佈、資訊彙整單一平台      </a:t>
            </a:r>
            <a:endParaRPr lang="zh-TW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13173" y="5013181"/>
            <a:ext cx="339282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應變作業集大成</a:t>
            </a:r>
            <a:endParaRPr kumimoji="0" lang="en-US" altLang="zh-TW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21F06-9DE1-4A08-9267-EE8431146A7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669853430"/>
              </p:ext>
            </p:extLst>
          </p:nvPr>
        </p:nvGraphicFramePr>
        <p:xfrm>
          <a:off x="-8717" y="44624"/>
          <a:ext cx="986754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506509" y="5085189"/>
            <a:ext cx="9393509" cy="1143903"/>
          </a:xfrm>
          <a:prstGeom prst="rect">
            <a:avLst/>
          </a:prstGeom>
          <a:gradFill flip="none" rotWithShape="1">
            <a:gsLst>
              <a:gs pos="77000">
                <a:srgbClr val="CD4017">
                  <a:alpha val="61000"/>
                </a:srgbClr>
              </a:gs>
              <a:gs pos="100000">
                <a:srgbClr val="B5370F"/>
              </a:gs>
              <a:gs pos="50000">
                <a:srgbClr val="EC4C20">
                  <a:alpha val="37000"/>
                </a:srgbClr>
              </a:gs>
              <a:gs pos="0">
                <a:schemeClr val="tx1">
                  <a:lumMod val="50000"/>
                  <a:lumOff val="50000"/>
                  <a:alpha val="59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>
              <a:lnSpc>
                <a:spcPts val="6200"/>
              </a:lnSpc>
            </a:pPr>
            <a:r>
              <a:rPr kumimoji="0" lang="zh-TW" altLang="en-US" sz="4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4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自動化淹水範圍評估系統</a:t>
            </a:r>
            <a:endParaRPr kumimoji="0" lang="zh-TW" altLang="en-US" sz="44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Wingdings 2"/>
            </a:endParaRPr>
          </a:p>
          <a:p>
            <a:pPr>
              <a:lnSpc>
                <a:spcPts val="2000"/>
              </a:lnSpc>
            </a:pPr>
            <a:r>
              <a:rPr lang="zh-TW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  由</a:t>
            </a: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淹水深度推估影響範圍、戶數及土地</a:t>
            </a:r>
            <a:r>
              <a:rPr lang="zh-TW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利用</a:t>
            </a:r>
            <a:endParaRPr lang="zh-TW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27287" y="4930653"/>
            <a:ext cx="257428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災點化成面</a:t>
            </a:r>
            <a:endParaRPr kumimoji="0" lang="en-US" altLang="zh-TW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21F06-9DE1-4A08-9267-EE8431146A7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67" y="0"/>
            <a:ext cx="9906000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58027" y="4365107"/>
            <a:ext cx="9319508" cy="887422"/>
          </a:xfrm>
          <a:prstGeom prst="rect">
            <a:avLst/>
          </a:prstGeom>
          <a:gradFill flip="none" rotWithShape="1">
            <a:gsLst>
              <a:gs pos="77000">
                <a:srgbClr val="CD4017">
                  <a:alpha val="61000"/>
                </a:srgbClr>
              </a:gs>
              <a:gs pos="100000">
                <a:srgbClr val="B5370F"/>
              </a:gs>
              <a:gs pos="50000">
                <a:srgbClr val="EC4C20">
                  <a:alpha val="37000"/>
                </a:srgbClr>
              </a:gs>
              <a:gs pos="0">
                <a:schemeClr val="tx1">
                  <a:lumMod val="50000"/>
                  <a:lumOff val="50000"/>
                  <a:alpha val="59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>
              <a:lnSpc>
                <a:spcPts val="6200"/>
              </a:lnSpc>
            </a:pPr>
            <a:r>
              <a:rPr kumimoji="0" lang="zh-TW" altLang="en-US" sz="4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4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移動式抽水機監控及調度</a:t>
            </a:r>
            <a:endParaRPr kumimoji="0" lang="zh-TW" altLang="en-US" sz="44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Wingdings 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40020" y="4223873"/>
            <a:ext cx="226225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78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預先部署</a:t>
            </a:r>
            <a:endParaRPr kumimoji="0" lang="en-US" altLang="zh-TW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533" y="188644"/>
            <a:ext cx="4552971" cy="2695895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463" y="614542"/>
            <a:ext cx="4503172" cy="2288071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24566" y="245211"/>
            <a:ext cx="234026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dirty="0" smtClean="0"/>
              <a:t>機組部署位置監控</a:t>
            </a:r>
            <a:endParaRPr kumimoji="1"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21F06-9DE1-4A08-9267-EE8431146A7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92882" y="5111840"/>
            <a:ext cx="3513137" cy="404813"/>
          </a:xfrm>
          <a:prstGeom prst="rect">
            <a:avLst/>
          </a:prstGeom>
          <a:solidFill>
            <a:srgbClr val="0EA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5" name="矩形 4"/>
          <p:cNvSpPr/>
          <p:nvPr/>
        </p:nvSpPr>
        <p:spPr>
          <a:xfrm>
            <a:off x="0" y="3255963"/>
            <a:ext cx="9906000" cy="1943100"/>
          </a:xfrm>
          <a:prstGeom prst="rect">
            <a:avLst/>
          </a:prstGeom>
          <a:solidFill>
            <a:srgbClr val="E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6" name="矩形 5"/>
          <p:cNvSpPr/>
          <p:nvPr/>
        </p:nvSpPr>
        <p:spPr>
          <a:xfrm>
            <a:off x="3048091" y="3747581"/>
            <a:ext cx="6817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5400" b="1" u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智慧防汛網</a:t>
            </a:r>
            <a:endParaRPr lang="zh-TW" altLang="en-US" sz="5400" b="1" u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863F5-B9FD-4A1A-A708-7648910CDA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2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84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1486416" y="1375667"/>
            <a:ext cx="7034893" cy="2053334"/>
          </a:xfrm>
        </p:spPr>
        <p:txBody>
          <a:bodyPr>
            <a:noAutofit/>
          </a:bodyPr>
          <a:lstStyle/>
          <a:p>
            <a:pPr marL="279400" indent="-279400">
              <a:buFont typeface="Wingdings" panose="05000000000000000000" pitchFamily="2" charset="2"/>
              <a:buChar char="l"/>
            </a:pPr>
            <a:r>
              <a:rPr lang="zh-TW" altLang="en-US" sz="2600" dirty="0">
                <a:solidFill>
                  <a:srgbClr val="006600"/>
                </a:solidFill>
              </a:rPr>
              <a:t>運用物聯網 </a:t>
            </a:r>
            <a:r>
              <a:rPr lang="en-US" altLang="zh-TW" sz="2600" dirty="0">
                <a:solidFill>
                  <a:srgbClr val="006600"/>
                </a:solidFill>
              </a:rPr>
              <a:t>(</a:t>
            </a:r>
            <a:r>
              <a:rPr lang="en-US" altLang="zh-TW" sz="2600" dirty="0" err="1">
                <a:solidFill>
                  <a:srgbClr val="FF0000"/>
                </a:solidFill>
              </a:rPr>
              <a:t>IoT</a:t>
            </a:r>
            <a:r>
              <a:rPr lang="en-US" altLang="zh-TW" sz="2600" dirty="0">
                <a:solidFill>
                  <a:srgbClr val="006600"/>
                </a:solidFill>
              </a:rPr>
              <a:t>)</a:t>
            </a:r>
            <a:r>
              <a:rPr lang="zh-TW" altLang="en-US" sz="2600" dirty="0">
                <a:solidFill>
                  <a:srgbClr val="006600"/>
                </a:solidFill>
              </a:rPr>
              <a:t> 技術與微型化感測設備</a:t>
            </a:r>
            <a:endParaRPr lang="en-US" altLang="zh-TW" sz="2600" dirty="0">
              <a:solidFill>
                <a:srgbClr val="006600"/>
              </a:solidFill>
            </a:endParaRPr>
          </a:p>
          <a:p>
            <a:pPr marL="285750" lvl="1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zh-TW" altLang="en-US" dirty="0"/>
              <a:t>可</a:t>
            </a:r>
            <a:r>
              <a:rPr lang="zh-TW" altLang="en-US" dirty="0">
                <a:solidFill>
                  <a:srgbClr val="CE7330"/>
                </a:solidFill>
                <a:cs typeface="+mn-cs"/>
              </a:rPr>
              <a:t>廣域增佈</a:t>
            </a:r>
            <a:r>
              <a:rPr lang="zh-TW" altLang="en-US" dirty="0"/>
              <a:t>監測站網，</a:t>
            </a:r>
            <a:r>
              <a:rPr lang="zh-TW" altLang="en-US" dirty="0">
                <a:solidFill>
                  <a:srgbClr val="CE7330"/>
                </a:solidFill>
                <a:cs typeface="+mn-cs"/>
              </a:rPr>
              <a:t>穩定傳輸</a:t>
            </a:r>
            <a:r>
              <a:rPr lang="zh-TW" altLang="en-US" dirty="0"/>
              <a:t>水情資訊</a:t>
            </a:r>
            <a:endParaRPr lang="en-US" altLang="zh-TW" dirty="0"/>
          </a:p>
          <a:p>
            <a:pPr marL="279400" lvl="1" indent="-279400">
              <a:buClr>
                <a:srgbClr val="FF6600"/>
              </a:buClr>
              <a:buFont typeface="Wingdings" panose="05000000000000000000" pitchFamily="2" charset="2"/>
              <a:buChar char="l"/>
            </a:pPr>
            <a:r>
              <a:rPr lang="zh-TW" altLang="en-US" dirty="0"/>
              <a:t>搭配低功耗與遠距離網路 </a:t>
            </a:r>
            <a:r>
              <a:rPr lang="en-US" altLang="zh-TW" dirty="0"/>
              <a:t>(</a:t>
            </a:r>
            <a:r>
              <a:rPr lang="en-US" altLang="zh-TW" dirty="0">
                <a:solidFill>
                  <a:srgbClr val="FF0000"/>
                </a:solidFill>
              </a:rPr>
              <a:t>LPWAN</a:t>
            </a:r>
            <a:r>
              <a:rPr lang="en-US" altLang="zh-TW" dirty="0"/>
              <a:t>)</a:t>
            </a:r>
            <a:r>
              <a:rPr lang="zh-TW" altLang="en-US" dirty="0"/>
              <a:t> 系統</a:t>
            </a:r>
            <a:endParaRPr lang="en-US" altLang="zh-TW" dirty="0"/>
          </a:p>
          <a:p>
            <a:pPr marL="285750" lvl="1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zh-TW" altLang="en-US" dirty="0"/>
              <a:t>可</a:t>
            </a:r>
            <a:r>
              <a:rPr lang="zh-TW" altLang="en-US" dirty="0">
                <a:solidFill>
                  <a:srgbClr val="CE7330"/>
                </a:solidFill>
                <a:cs typeface="+mn-cs"/>
              </a:rPr>
              <a:t>減少</a:t>
            </a:r>
            <a:r>
              <a:rPr lang="zh-TW" altLang="en-US" dirty="0"/>
              <a:t>通訊維運</a:t>
            </a:r>
            <a:r>
              <a:rPr lang="zh-TW" altLang="en-US" dirty="0">
                <a:solidFill>
                  <a:srgbClr val="CE7330"/>
                </a:solidFill>
                <a:cs typeface="+mn-cs"/>
              </a:rPr>
              <a:t>費用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CE7330"/>
                </a:solidFill>
                <a:cs typeface="+mn-cs"/>
              </a:rPr>
              <a:t>降低</a:t>
            </a:r>
            <a:r>
              <a:rPr lang="zh-TW" altLang="en-US" dirty="0"/>
              <a:t>延遲斷訊</a:t>
            </a:r>
            <a:r>
              <a:rPr lang="zh-TW" altLang="en-US" dirty="0">
                <a:solidFill>
                  <a:srgbClr val="CE7330"/>
                </a:solidFill>
                <a:cs typeface="+mn-cs"/>
              </a:rPr>
              <a:t>風險</a:t>
            </a:r>
            <a:endParaRPr lang="en-US" altLang="zh-TW" dirty="0">
              <a:solidFill>
                <a:srgbClr val="CE7330"/>
              </a:solidFill>
              <a:cs typeface="+mn-cs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216101" y="652505"/>
            <a:ext cx="7086600" cy="584775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>
              <a:buClr>
                <a:srgbClr val="FF6600"/>
              </a:buClr>
              <a:buFont typeface="微軟正黑體" pitchFamily="34" charset="-120"/>
              <a:buChar char="★"/>
            </a:pPr>
            <a:r>
              <a:rPr lang="zh-TW" altLang="en-US" dirty="0">
                <a:solidFill>
                  <a:srgbClr val="0000FF"/>
                </a:solidFill>
                <a:ea typeface="微軟正黑體" pitchFamily="34" charset="-120"/>
              </a:rPr>
              <a:t>未來智慧防汛網</a:t>
            </a:r>
            <a:r>
              <a:rPr lang="zh-TW" altLang="en-US" dirty="0">
                <a:solidFill>
                  <a:srgbClr val="FF0000"/>
                </a:solidFill>
                <a:ea typeface="微軟正黑體" pitchFamily="34" charset="-120"/>
              </a:rPr>
              <a:t>推動重點</a:t>
            </a:r>
            <a:endParaRPr lang="en-US" dirty="0">
              <a:solidFill>
                <a:srgbClr val="FF0000"/>
              </a:solidFill>
              <a:ea typeface="微軟正黑體" pitchFamily="34" charset="-120"/>
            </a:endParaRPr>
          </a:p>
        </p:txBody>
      </p:sp>
      <p:pic>
        <p:nvPicPr>
          <p:cNvPr id="11" name="Picture 2" descr="C:\Users\RICHAR~1.ANA\AppData\Local\Temp\x10sctmp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05" y="3501008"/>
            <a:ext cx="380831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1723713" y="6165307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u="none" dirty="0" err="1">
                <a:solidFill>
                  <a:srgbClr val="FF0000"/>
                </a:solidFill>
              </a:rPr>
              <a:t>IoT</a:t>
            </a:r>
            <a:r>
              <a:rPr lang="en-US" altLang="zh-TW" b="1" u="none" dirty="0">
                <a:solidFill>
                  <a:srgbClr val="FF0000"/>
                </a:solidFill>
              </a:rPr>
              <a:t> sensors</a:t>
            </a:r>
            <a:endParaRPr lang="zh-TW" altLang="en-US" b="1" u="none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025" y="3501008"/>
            <a:ext cx="3813436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6638167" y="6165307"/>
            <a:ext cx="1296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u="none" dirty="0">
                <a:solidFill>
                  <a:srgbClr val="FF0000"/>
                </a:solidFill>
              </a:rPr>
              <a:t>LPWAN</a:t>
            </a:r>
            <a:endParaRPr lang="zh-TW" altLang="en-US" b="1" u="none" dirty="0">
              <a:solidFill>
                <a:srgbClr val="FF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47D5C-2079-4F07-BDC0-467BE0EA34AD}" type="slidenum">
              <a:rPr lang="en-US" altLang="zh-TW" smtClean="0"/>
              <a:pPr>
                <a:defRPr/>
              </a:pPr>
              <a:t>84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692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850"/>
            <a:ext cx="9906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接點 8"/>
          <p:cNvCxnSpPr/>
          <p:nvPr/>
        </p:nvCxnSpPr>
        <p:spPr>
          <a:xfrm>
            <a:off x="896012" y="3586163"/>
            <a:ext cx="0" cy="1079500"/>
          </a:xfrm>
          <a:prstGeom prst="line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7854289" y="4329122"/>
            <a:ext cx="0" cy="1455737"/>
          </a:xfrm>
          <a:prstGeom prst="line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6356350" y="4032252"/>
            <a:ext cx="0" cy="1368425"/>
          </a:xfrm>
          <a:prstGeom prst="line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612364" y="4243388"/>
            <a:ext cx="0" cy="1301750"/>
          </a:xfrm>
          <a:prstGeom prst="line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448418" y="4176713"/>
            <a:ext cx="858176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000" u="none" dirty="0">
                <a:latin typeface="微軟正黑體" pitchFamily="34" charset="-120"/>
                <a:ea typeface="微軟正黑體" pitchFamily="34" charset="-120"/>
              </a:rPr>
              <a:t>CCTV</a:t>
            </a:r>
            <a:endParaRPr lang="zh-TW" altLang="en-US" sz="2000" u="none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49758" y="3432182"/>
            <a:ext cx="110799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u="none" dirty="0">
                <a:latin typeface="微軟正黑體" pitchFamily="34" charset="-120"/>
                <a:ea typeface="微軟正黑體" pitchFamily="34" charset="-120"/>
              </a:rPr>
              <a:t>雨量站</a:t>
            </a:r>
          </a:p>
        </p:txBody>
      </p:sp>
      <p:sp>
        <p:nvSpPr>
          <p:cNvPr id="19" name="矩形 18"/>
          <p:cNvSpPr/>
          <p:nvPr/>
        </p:nvSpPr>
        <p:spPr>
          <a:xfrm>
            <a:off x="5518657" y="3671890"/>
            <a:ext cx="1723549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u="none" dirty="0">
                <a:latin typeface="微軟正黑體" pitchFamily="34" charset="-120"/>
                <a:ea typeface="微軟正黑體" pitchFamily="34" charset="-120"/>
              </a:rPr>
              <a:t>淹水警報站</a:t>
            </a:r>
          </a:p>
        </p:txBody>
      </p:sp>
      <p:sp>
        <p:nvSpPr>
          <p:cNvPr id="20" name="矩形 19"/>
          <p:cNvSpPr/>
          <p:nvPr/>
        </p:nvSpPr>
        <p:spPr>
          <a:xfrm>
            <a:off x="2066110" y="3873500"/>
            <a:ext cx="110799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u="none" dirty="0">
                <a:latin typeface="微軟正黑體" pitchFamily="34" charset="-120"/>
                <a:ea typeface="微軟正黑體" pitchFamily="34" charset="-120"/>
              </a:rPr>
              <a:t>抽水站</a:t>
            </a:r>
          </a:p>
        </p:txBody>
      </p:sp>
      <p:grpSp>
        <p:nvGrpSpPr>
          <p:cNvPr id="35" name="群組 34"/>
          <p:cNvGrpSpPr/>
          <p:nvPr/>
        </p:nvGrpSpPr>
        <p:grpSpPr>
          <a:xfrm>
            <a:off x="69391" y="1008112"/>
            <a:ext cx="1763267" cy="612648"/>
            <a:chOff x="8897112" y="3685032"/>
            <a:chExt cx="1627631" cy="612648"/>
          </a:xfrm>
          <a:solidFill>
            <a:schemeClr val="accent2">
              <a:lumMod val="75000"/>
            </a:schemeClr>
          </a:solidFill>
        </p:grpSpPr>
        <p:sp>
          <p:nvSpPr>
            <p:cNvPr id="36" name="圓角矩形 35"/>
            <p:cNvSpPr/>
            <p:nvPr/>
          </p:nvSpPr>
          <p:spPr>
            <a:xfrm>
              <a:off x="8897112" y="3685032"/>
              <a:ext cx="1627631" cy="612648"/>
            </a:xfrm>
            <a:prstGeom prst="roundRect">
              <a:avLst>
                <a:gd name="adj" fmla="val 13806"/>
              </a:avLst>
            </a:prstGeom>
            <a:grpFill/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u="none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9118457" y="3760524"/>
              <a:ext cx="1093791" cy="46166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400" b="1" u="none" spc="2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應用層</a:t>
              </a:r>
              <a:endParaRPr lang="en-US" altLang="zh-TW" sz="2400" b="1" u="none" spc="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1757" name="群組 37"/>
          <p:cNvGrpSpPr>
            <a:grpSpLocks/>
          </p:cNvGrpSpPr>
          <p:nvPr/>
        </p:nvGrpSpPr>
        <p:grpSpPr bwMode="auto">
          <a:xfrm>
            <a:off x="68792" y="2195522"/>
            <a:ext cx="1764506" cy="612775"/>
            <a:chOff x="8897112" y="4448556"/>
            <a:chExt cx="1627631" cy="612648"/>
          </a:xfrm>
        </p:grpSpPr>
        <p:sp>
          <p:nvSpPr>
            <p:cNvPr id="39" name="圓角矩形 38"/>
            <p:cNvSpPr/>
            <p:nvPr/>
          </p:nvSpPr>
          <p:spPr>
            <a:xfrm>
              <a:off x="8897112" y="4448556"/>
              <a:ext cx="1627631" cy="612648"/>
            </a:xfrm>
            <a:prstGeom prst="roundRect">
              <a:avLst>
                <a:gd name="adj" fmla="val 13806"/>
              </a:avLst>
            </a:prstGeom>
            <a:solidFill>
              <a:srgbClr val="EB8F1C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u="none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9119206" y="4524740"/>
              <a:ext cx="1093023" cy="4615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400" b="1" u="none" spc="2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網路層</a:t>
              </a:r>
              <a:endParaRPr lang="en-US" altLang="zh-TW" sz="2400" b="1" u="none" spc="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1758" name="群組 40"/>
          <p:cNvGrpSpPr>
            <a:grpSpLocks/>
          </p:cNvGrpSpPr>
          <p:nvPr/>
        </p:nvGrpSpPr>
        <p:grpSpPr bwMode="auto">
          <a:xfrm>
            <a:off x="68792" y="5170497"/>
            <a:ext cx="1764506" cy="612775"/>
            <a:chOff x="8897112" y="5212080"/>
            <a:chExt cx="1627631" cy="612648"/>
          </a:xfrm>
        </p:grpSpPr>
        <p:sp>
          <p:nvSpPr>
            <p:cNvPr id="42" name="圓角矩形 41"/>
            <p:cNvSpPr/>
            <p:nvPr/>
          </p:nvSpPr>
          <p:spPr>
            <a:xfrm>
              <a:off x="8897112" y="5212080"/>
              <a:ext cx="1627631" cy="612648"/>
            </a:xfrm>
            <a:prstGeom prst="roundRect">
              <a:avLst>
                <a:gd name="adj" fmla="val 13806"/>
              </a:avLst>
            </a:prstGeom>
            <a:solidFill>
              <a:srgbClr val="0070C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u="none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9119206" y="5288264"/>
              <a:ext cx="1093023" cy="4615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400" b="1" u="none" spc="2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感知層</a:t>
              </a:r>
              <a:endParaRPr lang="en-US" altLang="zh-TW" sz="2400" b="1" u="none" spc="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47" name="直線接點 46"/>
          <p:cNvCxnSpPr/>
          <p:nvPr/>
        </p:nvCxnSpPr>
        <p:spPr>
          <a:xfrm>
            <a:off x="194342" y="3297238"/>
            <a:ext cx="943993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194342" y="1800225"/>
            <a:ext cx="943993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4328716" y="1079509"/>
            <a:ext cx="264687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u="none" dirty="0">
                <a:latin typeface="微軟正黑體" pitchFamily="34" charset="-120"/>
                <a:ea typeface="微軟正黑體" pitchFamily="34" charset="-120"/>
              </a:rPr>
              <a:t>淹水預警模擬演算</a:t>
            </a:r>
          </a:p>
        </p:txBody>
      </p:sp>
      <p:sp>
        <p:nvSpPr>
          <p:cNvPr id="66" name="矩形 65"/>
          <p:cNvSpPr/>
          <p:nvPr/>
        </p:nvSpPr>
        <p:spPr>
          <a:xfrm>
            <a:off x="7343514" y="1079509"/>
            <a:ext cx="2305439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u="none" dirty="0">
                <a:latin typeface="微軟正黑體" pitchFamily="34" charset="-120"/>
                <a:ea typeface="微軟正黑體" pitchFamily="34" charset="-120"/>
              </a:rPr>
              <a:t>水情即時通</a:t>
            </a:r>
            <a:r>
              <a:rPr lang="en-US" altLang="zh-TW" sz="2400" u="none" dirty="0">
                <a:latin typeface="微軟正黑體" pitchFamily="34" charset="-120"/>
                <a:ea typeface="微軟正黑體" pitchFamily="34" charset="-120"/>
              </a:rPr>
              <a:t>APP</a:t>
            </a:r>
            <a:endParaRPr lang="zh-TW" altLang="en-US" sz="2400" u="none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988083" y="1079509"/>
            <a:ext cx="203132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u="none" dirty="0">
                <a:latin typeface="微軟正黑體" pitchFamily="34" charset="-120"/>
                <a:ea typeface="微軟正黑體" pitchFamily="34" charset="-120"/>
              </a:rPr>
              <a:t>影像辨識技術</a:t>
            </a:r>
          </a:p>
        </p:txBody>
      </p:sp>
      <p:cxnSp>
        <p:nvCxnSpPr>
          <p:cNvPr id="73" name="直線接點 72"/>
          <p:cNvCxnSpPr/>
          <p:nvPr/>
        </p:nvCxnSpPr>
        <p:spPr>
          <a:xfrm flipH="1">
            <a:off x="8946356" y="4032250"/>
            <a:ext cx="63633" cy="1104900"/>
          </a:xfrm>
          <a:prstGeom prst="line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/>
          <p:cNvSpPr/>
          <p:nvPr/>
        </p:nvSpPr>
        <p:spPr>
          <a:xfrm>
            <a:off x="8462876" y="3671890"/>
            <a:ext cx="110799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u="none" dirty="0">
                <a:latin typeface="微軟正黑體" pitchFamily="34" charset="-120"/>
                <a:ea typeface="微軟正黑體" pitchFamily="34" charset="-120"/>
              </a:rPr>
              <a:t>水位站</a:t>
            </a:r>
          </a:p>
        </p:txBody>
      </p:sp>
      <p:sp>
        <p:nvSpPr>
          <p:cNvPr id="77" name="矩形 76"/>
          <p:cNvSpPr/>
          <p:nvPr/>
        </p:nvSpPr>
        <p:spPr>
          <a:xfrm>
            <a:off x="2002687" y="2274896"/>
            <a:ext cx="112402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400" u="none" dirty="0">
                <a:latin typeface="微軟正黑體" pitchFamily="34" charset="-120"/>
                <a:ea typeface="微軟正黑體" pitchFamily="34" charset="-120"/>
              </a:rPr>
              <a:t>3G/4G</a:t>
            </a:r>
            <a:endParaRPr lang="zh-TW" altLang="en-US" sz="2400" u="none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3314320" y="2274896"/>
            <a:ext cx="23391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u="none" dirty="0">
                <a:latin typeface="微軟正黑體" pitchFamily="34" charset="-120"/>
                <a:ea typeface="微軟正黑體" pitchFamily="34" charset="-120"/>
              </a:rPr>
              <a:t>無線短距離傳輸</a:t>
            </a:r>
          </a:p>
        </p:txBody>
      </p:sp>
      <p:cxnSp>
        <p:nvCxnSpPr>
          <p:cNvPr id="83" name="直線接點 82"/>
          <p:cNvCxnSpPr/>
          <p:nvPr/>
        </p:nvCxnSpPr>
        <p:spPr>
          <a:xfrm>
            <a:off x="4406106" y="4608522"/>
            <a:ext cx="0" cy="1368425"/>
          </a:xfrm>
          <a:prstGeom prst="line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/>
          <p:cNvSpPr/>
          <p:nvPr/>
        </p:nvSpPr>
        <p:spPr>
          <a:xfrm>
            <a:off x="5854436" y="2274896"/>
            <a:ext cx="264687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u="none" dirty="0">
                <a:latin typeface="微軟正黑體" pitchFamily="34" charset="-120"/>
                <a:ea typeface="微軟正黑體" pitchFamily="34" charset="-120"/>
              </a:rPr>
              <a:t>長距離低功耗傳輸</a:t>
            </a:r>
          </a:p>
        </p:txBody>
      </p:sp>
      <p:sp>
        <p:nvSpPr>
          <p:cNvPr id="22" name="矩形 21"/>
          <p:cNvSpPr/>
          <p:nvPr/>
        </p:nvSpPr>
        <p:spPr>
          <a:xfrm>
            <a:off x="3470539" y="4321183"/>
            <a:ext cx="1872854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u="none" dirty="0">
                <a:latin typeface="微軟正黑體" pitchFamily="34" charset="-120"/>
                <a:ea typeface="微軟正黑體" pitchFamily="34" charset="-120"/>
              </a:rPr>
              <a:t>移動式抽水機</a:t>
            </a:r>
          </a:p>
        </p:txBody>
      </p:sp>
      <p:sp>
        <p:nvSpPr>
          <p:cNvPr id="34" name="文字方塊 8"/>
          <p:cNvSpPr txBox="1">
            <a:spLocks noChangeArrowheads="1"/>
          </p:cNvSpPr>
          <p:nvPr/>
        </p:nvSpPr>
        <p:spPr bwMode="auto">
          <a:xfrm>
            <a:off x="2554481" y="270535"/>
            <a:ext cx="4801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1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1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1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1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defRPr/>
            </a:pPr>
            <a:r>
              <a:rPr lang="zh-TW" altLang="en-US" sz="3600" u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智慧防汛網建置層級圖</a:t>
            </a:r>
          </a:p>
        </p:txBody>
      </p:sp>
      <p:sp>
        <p:nvSpPr>
          <p:cNvPr id="44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85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8585827" y="2294659"/>
            <a:ext cx="1296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u="none" dirty="0">
                <a:solidFill>
                  <a:srgbClr val="FF0000"/>
                </a:solidFill>
              </a:rPr>
              <a:t>LPWAN</a:t>
            </a:r>
            <a:endParaRPr lang="zh-TW" altLang="en-US" b="1" u="none" dirty="0">
              <a:solidFill>
                <a:srgbClr val="FF0000"/>
              </a:solidFill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3216647" y="3267027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u="none" dirty="0" err="1">
                <a:solidFill>
                  <a:srgbClr val="FF0000"/>
                </a:solidFill>
              </a:rPr>
              <a:t>IoT</a:t>
            </a:r>
            <a:r>
              <a:rPr lang="en-US" altLang="zh-TW" b="1" u="none" dirty="0">
                <a:solidFill>
                  <a:srgbClr val="FF0000"/>
                </a:solidFill>
              </a:rPr>
              <a:t> sensors</a:t>
            </a:r>
            <a:endParaRPr lang="zh-TW" altLang="en-US" b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0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59585" y="521299"/>
            <a:ext cx="71096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3600" b="1" u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雲端防災平台→淹水模擬運算分析</a:t>
            </a:r>
            <a:endParaRPr lang="en-US" altLang="zh-TW" sz="3600" b="1" u="none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7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1057650"/>
            <a:ext cx="7137135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patrick\Desktop\14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45" y="1344987"/>
            <a:ext cx="2495417" cy="4095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上-下雙向箭號 7"/>
          <p:cNvSpPr/>
          <p:nvPr/>
        </p:nvSpPr>
        <p:spPr>
          <a:xfrm>
            <a:off x="3314039" y="2568950"/>
            <a:ext cx="390392" cy="1439862"/>
          </a:xfrm>
          <a:prstGeom prst="upDownArrow">
            <a:avLst/>
          </a:prstGeom>
          <a:solidFill>
            <a:srgbClr val="1F497D">
              <a:lumMod val="20000"/>
              <a:lumOff val="80000"/>
            </a:srgbClr>
          </a:solidFill>
          <a:ln w="190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u="none" kern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37245" y="3001196"/>
            <a:ext cx="2262251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u="none" kern="0" dirty="0">
                <a:solidFill>
                  <a:srgbClr val="FF0000"/>
                </a:solidFill>
                <a:effectLst>
                  <a:glow rad="101600">
                    <a:prstClr val="black">
                      <a:lumMod val="95000"/>
                      <a:lumOff val="5000"/>
                    </a:prstClr>
                  </a:glow>
                </a:effectLst>
                <a:latin typeface="微軟正黑體" pitchFamily="34" charset="-120"/>
                <a:ea typeface="微軟正黑體" pitchFamily="34" charset="-120"/>
              </a:rPr>
              <a:t>水情即時通</a:t>
            </a:r>
            <a:endParaRPr kumimoji="0" lang="en-US" altLang="zh-TW" sz="2400" b="1" u="none" kern="0" dirty="0">
              <a:solidFill>
                <a:srgbClr val="FF0000"/>
              </a:solidFill>
              <a:effectLst>
                <a:glow rad="101600">
                  <a:prstClr val="black">
                    <a:lumMod val="95000"/>
                    <a:lumOff val="5000"/>
                  </a:prst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u="none" kern="0" dirty="0">
                <a:solidFill>
                  <a:srgbClr val="FF0000"/>
                </a:solidFill>
                <a:effectLst>
                  <a:glow rad="101600">
                    <a:prstClr val="black">
                      <a:lumMod val="95000"/>
                      <a:lumOff val="5000"/>
                    </a:prstClr>
                  </a:glow>
                </a:effectLst>
                <a:latin typeface="微軟正黑體" pitchFamily="34" charset="-120"/>
                <a:ea typeface="微軟正黑體" pitchFamily="34" charset="-120"/>
              </a:rPr>
              <a:t>發布淹水預警訊息</a:t>
            </a:r>
          </a:p>
        </p:txBody>
      </p:sp>
      <p:sp>
        <p:nvSpPr>
          <p:cNvPr id="11" name="矩形 10"/>
          <p:cNvSpPr/>
          <p:nvPr/>
        </p:nvSpPr>
        <p:spPr>
          <a:xfrm>
            <a:off x="505398" y="2713420"/>
            <a:ext cx="1107996" cy="461665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u="none" kern="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雨量站</a:t>
            </a:r>
          </a:p>
        </p:txBody>
      </p:sp>
      <p:sp>
        <p:nvSpPr>
          <p:cNvPr id="12" name="矩形 11"/>
          <p:cNvSpPr/>
          <p:nvPr/>
        </p:nvSpPr>
        <p:spPr>
          <a:xfrm>
            <a:off x="5269284" y="5977320"/>
            <a:ext cx="1723549" cy="461665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u="none" kern="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淹水警報站</a:t>
            </a:r>
          </a:p>
        </p:txBody>
      </p:sp>
      <p:sp>
        <p:nvSpPr>
          <p:cNvPr id="13" name="矩形 12"/>
          <p:cNvSpPr/>
          <p:nvPr/>
        </p:nvSpPr>
        <p:spPr>
          <a:xfrm>
            <a:off x="22997" y="5161345"/>
            <a:ext cx="1107996" cy="461665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u="none" kern="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抽水站</a:t>
            </a:r>
          </a:p>
        </p:txBody>
      </p:sp>
      <p:sp>
        <p:nvSpPr>
          <p:cNvPr id="14" name="矩形 13"/>
          <p:cNvSpPr/>
          <p:nvPr/>
        </p:nvSpPr>
        <p:spPr>
          <a:xfrm>
            <a:off x="5576204" y="2857883"/>
            <a:ext cx="1107996" cy="461665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u="none" kern="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水位站</a:t>
            </a:r>
          </a:p>
        </p:txBody>
      </p:sp>
      <p:sp>
        <p:nvSpPr>
          <p:cNvPr id="15" name="矩形 14"/>
          <p:cNvSpPr/>
          <p:nvPr/>
        </p:nvSpPr>
        <p:spPr>
          <a:xfrm>
            <a:off x="1129909" y="6024945"/>
            <a:ext cx="2184135" cy="461665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u="none" kern="0" dirty="0">
                <a:solidFill>
                  <a:sysClr val="windowText" lastClr="000000"/>
                </a:solidFill>
                <a:latin typeface="華康超明體" pitchFamily="49" charset="-120"/>
                <a:ea typeface="華康超明體" pitchFamily="49" charset="-120"/>
              </a:rPr>
              <a:t>移動式抽水機</a:t>
            </a:r>
          </a:p>
        </p:txBody>
      </p:sp>
      <p:pic>
        <p:nvPicPr>
          <p:cNvPr id="32780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089" y="3902451"/>
            <a:ext cx="515938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2" name="文字方塊 3"/>
          <p:cNvSpPr txBox="1">
            <a:spLocks noChangeArrowheads="1"/>
          </p:cNvSpPr>
          <p:nvPr/>
        </p:nvSpPr>
        <p:spPr bwMode="auto">
          <a:xfrm>
            <a:off x="4007119" y="5788409"/>
            <a:ext cx="1327679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zh-TW" sz="1400" u="none" ker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LoRa</a:t>
            </a:r>
            <a:r>
              <a:rPr kumimoji="0" lang="zh-TW" altLang="en-US" sz="1400" u="none" ker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中繼站</a:t>
            </a:r>
          </a:p>
        </p:txBody>
      </p:sp>
      <p:sp>
        <p:nvSpPr>
          <p:cNvPr id="135183" name="文字方塊 19"/>
          <p:cNvSpPr txBox="1">
            <a:spLocks noChangeArrowheads="1"/>
          </p:cNvSpPr>
          <p:nvPr/>
        </p:nvSpPr>
        <p:spPr bwMode="auto">
          <a:xfrm>
            <a:off x="2254647" y="5716971"/>
            <a:ext cx="1325959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zh-TW" sz="1400" u="none" ker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LoRa</a:t>
            </a:r>
            <a:r>
              <a:rPr kumimoji="0" lang="zh-TW" altLang="en-US" sz="1400" u="none" ker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中繼站</a:t>
            </a:r>
          </a:p>
        </p:txBody>
      </p:sp>
      <p:sp>
        <p:nvSpPr>
          <p:cNvPr id="135184" name="文字方塊 20"/>
          <p:cNvSpPr txBox="1">
            <a:spLocks noChangeArrowheads="1"/>
          </p:cNvSpPr>
          <p:nvPr/>
        </p:nvSpPr>
        <p:spPr bwMode="auto">
          <a:xfrm>
            <a:off x="3074988" y="4708909"/>
            <a:ext cx="1004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zh-TW" altLang="en-US" sz="1400" b="1" u="none" kern="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應變中心</a:t>
            </a:r>
          </a:p>
        </p:txBody>
      </p:sp>
      <p:sp>
        <p:nvSpPr>
          <p:cNvPr id="17" name="矩形 16"/>
          <p:cNvSpPr/>
          <p:nvPr/>
        </p:nvSpPr>
        <p:spPr>
          <a:xfrm>
            <a:off x="2144586" y="1705351"/>
            <a:ext cx="2885810" cy="50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u="none" kern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54188" y="1767270"/>
            <a:ext cx="3745706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u="none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二維即時淹水</a:t>
            </a:r>
            <a:r>
              <a:rPr kumimoji="0" lang="zh-TW" altLang="en-US" sz="1400" u="none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預警系統</a:t>
            </a:r>
          </a:p>
        </p:txBody>
      </p:sp>
      <p:sp>
        <p:nvSpPr>
          <p:cNvPr id="21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86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347922" y="6041032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u="none" dirty="0" err="1">
                <a:solidFill>
                  <a:srgbClr val="FF0000"/>
                </a:solidFill>
              </a:rPr>
              <a:t>IoT</a:t>
            </a:r>
            <a:r>
              <a:rPr lang="en-US" altLang="zh-TW" b="1" u="none" dirty="0">
                <a:solidFill>
                  <a:srgbClr val="FF0000"/>
                </a:solidFill>
              </a:rPr>
              <a:t> sensors</a:t>
            </a:r>
            <a:endParaRPr lang="zh-TW" altLang="en-US" b="1" u="none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882759" y="3102895"/>
            <a:ext cx="1296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u="none" dirty="0">
                <a:solidFill>
                  <a:srgbClr val="FF0000"/>
                </a:solidFill>
              </a:rPr>
              <a:t>LPWAN</a:t>
            </a:r>
            <a:endParaRPr lang="zh-TW" altLang="en-US" b="1" u="none" dirty="0">
              <a:solidFill>
                <a:srgbClr val="FF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86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525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群組 31"/>
          <p:cNvGrpSpPr>
            <a:grpSpLocks/>
          </p:cNvGrpSpPr>
          <p:nvPr/>
        </p:nvGrpSpPr>
        <p:grpSpPr bwMode="auto">
          <a:xfrm>
            <a:off x="208098" y="319088"/>
            <a:ext cx="9377731" cy="6565900"/>
            <a:chOff x="253321" y="1052736"/>
            <a:chExt cx="6702114" cy="4924400"/>
          </a:xfrm>
        </p:grpSpPr>
        <p:pic>
          <p:nvPicPr>
            <p:cNvPr id="338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1"/>
            <a:stretch>
              <a:fillRect/>
            </a:stretch>
          </p:blipFill>
          <p:spPr bwMode="auto">
            <a:xfrm>
              <a:off x="834346" y="1923189"/>
              <a:ext cx="5487281" cy="4053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801" name="Group 8"/>
            <p:cNvGrpSpPr>
              <a:grpSpLocks/>
            </p:cNvGrpSpPr>
            <p:nvPr/>
          </p:nvGrpSpPr>
          <p:grpSpPr bwMode="auto">
            <a:xfrm>
              <a:off x="2159561" y="1052736"/>
              <a:ext cx="1214752" cy="553028"/>
              <a:chOff x="1152" y="1104"/>
              <a:chExt cx="1065" cy="559"/>
            </a:xfrm>
          </p:grpSpPr>
          <p:sp>
            <p:nvSpPr>
              <p:cNvPr id="137326" name="Freeform 9"/>
              <p:cNvSpPr>
                <a:spLocks/>
              </p:cNvSpPr>
              <p:nvPr/>
            </p:nvSpPr>
            <p:spPr bwMode="auto">
              <a:xfrm>
                <a:off x="1344" y="1392"/>
                <a:ext cx="373" cy="162"/>
              </a:xfrm>
              <a:custGeom>
                <a:avLst/>
                <a:gdLst>
                  <a:gd name="T0" fmla="*/ 1 w 746"/>
                  <a:gd name="T1" fmla="*/ 0 h 325"/>
                  <a:gd name="T2" fmla="*/ 1 w 746"/>
                  <a:gd name="T3" fmla="*/ 0 h 325"/>
                  <a:gd name="T4" fmla="*/ 1 w 746"/>
                  <a:gd name="T5" fmla="*/ 0 h 325"/>
                  <a:gd name="T6" fmla="*/ 1 w 746"/>
                  <a:gd name="T7" fmla="*/ 0 h 325"/>
                  <a:gd name="T8" fmla="*/ 1 w 746"/>
                  <a:gd name="T9" fmla="*/ 0 h 325"/>
                  <a:gd name="T10" fmla="*/ 1 w 746"/>
                  <a:gd name="T11" fmla="*/ 0 h 325"/>
                  <a:gd name="T12" fmla="*/ 1 w 746"/>
                  <a:gd name="T13" fmla="*/ 0 h 325"/>
                  <a:gd name="T14" fmla="*/ 1 w 746"/>
                  <a:gd name="T15" fmla="*/ 0 h 325"/>
                  <a:gd name="T16" fmla="*/ 1 w 746"/>
                  <a:gd name="T17" fmla="*/ 0 h 325"/>
                  <a:gd name="T18" fmla="*/ 1 w 746"/>
                  <a:gd name="T19" fmla="*/ 0 h 325"/>
                  <a:gd name="T20" fmla="*/ 1 w 746"/>
                  <a:gd name="T21" fmla="*/ 0 h 325"/>
                  <a:gd name="T22" fmla="*/ 1 w 746"/>
                  <a:gd name="T23" fmla="*/ 0 h 325"/>
                  <a:gd name="T24" fmla="*/ 1 w 746"/>
                  <a:gd name="T25" fmla="*/ 0 h 325"/>
                  <a:gd name="T26" fmla="*/ 1 w 746"/>
                  <a:gd name="T27" fmla="*/ 0 h 325"/>
                  <a:gd name="T28" fmla="*/ 1 w 746"/>
                  <a:gd name="T29" fmla="*/ 0 h 325"/>
                  <a:gd name="T30" fmla="*/ 1 w 746"/>
                  <a:gd name="T31" fmla="*/ 0 h 325"/>
                  <a:gd name="T32" fmla="*/ 1 w 746"/>
                  <a:gd name="T33" fmla="*/ 0 h 325"/>
                  <a:gd name="T34" fmla="*/ 1 w 746"/>
                  <a:gd name="T35" fmla="*/ 0 h 325"/>
                  <a:gd name="T36" fmla="*/ 1 w 746"/>
                  <a:gd name="T37" fmla="*/ 0 h 325"/>
                  <a:gd name="T38" fmla="*/ 1 w 746"/>
                  <a:gd name="T39" fmla="*/ 0 h 325"/>
                  <a:gd name="T40" fmla="*/ 1 w 746"/>
                  <a:gd name="T41" fmla="*/ 0 h 325"/>
                  <a:gd name="T42" fmla="*/ 1 w 746"/>
                  <a:gd name="T43" fmla="*/ 0 h 325"/>
                  <a:gd name="T44" fmla="*/ 1 w 746"/>
                  <a:gd name="T45" fmla="*/ 0 h 325"/>
                  <a:gd name="T46" fmla="*/ 1 w 746"/>
                  <a:gd name="T47" fmla="*/ 0 h 325"/>
                  <a:gd name="T48" fmla="*/ 1 w 746"/>
                  <a:gd name="T49" fmla="*/ 0 h 325"/>
                  <a:gd name="T50" fmla="*/ 1 w 746"/>
                  <a:gd name="T51" fmla="*/ 0 h 325"/>
                  <a:gd name="T52" fmla="*/ 1 w 746"/>
                  <a:gd name="T53" fmla="*/ 0 h 325"/>
                  <a:gd name="T54" fmla="*/ 1 w 746"/>
                  <a:gd name="T55" fmla="*/ 0 h 325"/>
                  <a:gd name="T56" fmla="*/ 1 w 746"/>
                  <a:gd name="T57" fmla="*/ 0 h 325"/>
                  <a:gd name="T58" fmla="*/ 1 w 746"/>
                  <a:gd name="T59" fmla="*/ 0 h 325"/>
                  <a:gd name="T60" fmla="*/ 1 w 746"/>
                  <a:gd name="T61" fmla="*/ 0 h 325"/>
                  <a:gd name="T62" fmla="*/ 1 w 746"/>
                  <a:gd name="T63" fmla="*/ 0 h 325"/>
                  <a:gd name="T64" fmla="*/ 1 w 746"/>
                  <a:gd name="T65" fmla="*/ 0 h 325"/>
                  <a:gd name="T66" fmla="*/ 1 w 746"/>
                  <a:gd name="T67" fmla="*/ 0 h 325"/>
                  <a:gd name="T68" fmla="*/ 1 w 746"/>
                  <a:gd name="T69" fmla="*/ 0 h 325"/>
                  <a:gd name="T70" fmla="*/ 1 w 746"/>
                  <a:gd name="T71" fmla="*/ 0 h 325"/>
                  <a:gd name="T72" fmla="*/ 1 w 746"/>
                  <a:gd name="T73" fmla="*/ 0 h 325"/>
                  <a:gd name="T74" fmla="*/ 1 w 746"/>
                  <a:gd name="T75" fmla="*/ 0 h 325"/>
                  <a:gd name="T76" fmla="*/ 1 w 746"/>
                  <a:gd name="T77" fmla="*/ 0 h 325"/>
                  <a:gd name="T78" fmla="*/ 1 w 746"/>
                  <a:gd name="T79" fmla="*/ 0 h 325"/>
                  <a:gd name="T80" fmla="*/ 1 w 746"/>
                  <a:gd name="T81" fmla="*/ 0 h 325"/>
                  <a:gd name="T82" fmla="*/ 1 w 746"/>
                  <a:gd name="T83" fmla="*/ 0 h 325"/>
                  <a:gd name="T84" fmla="*/ 1 w 746"/>
                  <a:gd name="T85" fmla="*/ 0 h 325"/>
                  <a:gd name="T86" fmla="*/ 1 w 746"/>
                  <a:gd name="T87" fmla="*/ 0 h 325"/>
                  <a:gd name="T88" fmla="*/ 1 w 746"/>
                  <a:gd name="T89" fmla="*/ 0 h 325"/>
                  <a:gd name="T90" fmla="*/ 1 w 746"/>
                  <a:gd name="T91" fmla="*/ 0 h 325"/>
                  <a:gd name="T92" fmla="*/ 1 w 746"/>
                  <a:gd name="T93" fmla="*/ 0 h 325"/>
                  <a:gd name="T94" fmla="*/ 1 w 746"/>
                  <a:gd name="T95" fmla="*/ 0 h 325"/>
                  <a:gd name="T96" fmla="*/ 1 w 746"/>
                  <a:gd name="T97" fmla="*/ 0 h 325"/>
                  <a:gd name="T98" fmla="*/ 1 w 746"/>
                  <a:gd name="T99" fmla="*/ 0 h 325"/>
                  <a:gd name="T100" fmla="*/ 1 w 746"/>
                  <a:gd name="T101" fmla="*/ 0 h 325"/>
                  <a:gd name="T102" fmla="*/ 1 w 746"/>
                  <a:gd name="T103" fmla="*/ 0 h 325"/>
                  <a:gd name="T104" fmla="*/ 1 w 746"/>
                  <a:gd name="T105" fmla="*/ 0 h 325"/>
                  <a:gd name="T106" fmla="*/ 1 w 746"/>
                  <a:gd name="T107" fmla="*/ 0 h 325"/>
                  <a:gd name="T108" fmla="*/ 0 w 746"/>
                  <a:gd name="T109" fmla="*/ 0 h 325"/>
                  <a:gd name="T110" fmla="*/ 1 w 746"/>
                  <a:gd name="T111" fmla="*/ 0 h 32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46"/>
                  <a:gd name="T169" fmla="*/ 0 h 325"/>
                  <a:gd name="T170" fmla="*/ 746 w 746"/>
                  <a:gd name="T171" fmla="*/ 325 h 32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46" h="325">
                    <a:moveTo>
                      <a:pt x="3" y="85"/>
                    </a:moveTo>
                    <a:lnTo>
                      <a:pt x="27" y="44"/>
                    </a:lnTo>
                    <a:lnTo>
                      <a:pt x="68" y="21"/>
                    </a:lnTo>
                    <a:lnTo>
                      <a:pt x="99" y="18"/>
                    </a:lnTo>
                    <a:lnTo>
                      <a:pt x="140" y="26"/>
                    </a:lnTo>
                    <a:lnTo>
                      <a:pt x="199" y="1"/>
                    </a:lnTo>
                    <a:lnTo>
                      <a:pt x="218" y="0"/>
                    </a:lnTo>
                    <a:lnTo>
                      <a:pt x="233" y="4"/>
                    </a:lnTo>
                    <a:lnTo>
                      <a:pt x="270" y="48"/>
                    </a:lnTo>
                    <a:lnTo>
                      <a:pt x="330" y="35"/>
                    </a:lnTo>
                    <a:lnTo>
                      <a:pt x="344" y="36"/>
                    </a:lnTo>
                    <a:lnTo>
                      <a:pt x="354" y="42"/>
                    </a:lnTo>
                    <a:lnTo>
                      <a:pt x="365" y="55"/>
                    </a:lnTo>
                    <a:lnTo>
                      <a:pt x="375" y="60"/>
                    </a:lnTo>
                    <a:lnTo>
                      <a:pt x="392" y="61"/>
                    </a:lnTo>
                    <a:lnTo>
                      <a:pt x="520" y="8"/>
                    </a:lnTo>
                    <a:lnTo>
                      <a:pt x="538" y="6"/>
                    </a:lnTo>
                    <a:lnTo>
                      <a:pt x="555" y="6"/>
                    </a:lnTo>
                    <a:lnTo>
                      <a:pt x="579" y="18"/>
                    </a:lnTo>
                    <a:lnTo>
                      <a:pt x="606" y="55"/>
                    </a:lnTo>
                    <a:lnTo>
                      <a:pt x="620" y="74"/>
                    </a:lnTo>
                    <a:lnTo>
                      <a:pt x="641" y="85"/>
                    </a:lnTo>
                    <a:lnTo>
                      <a:pt x="663" y="83"/>
                    </a:lnTo>
                    <a:lnTo>
                      <a:pt x="683" y="83"/>
                    </a:lnTo>
                    <a:lnTo>
                      <a:pt x="707" y="94"/>
                    </a:lnTo>
                    <a:lnTo>
                      <a:pt x="718" y="113"/>
                    </a:lnTo>
                    <a:lnTo>
                      <a:pt x="719" y="126"/>
                    </a:lnTo>
                    <a:lnTo>
                      <a:pt x="718" y="142"/>
                    </a:lnTo>
                    <a:lnTo>
                      <a:pt x="746" y="174"/>
                    </a:lnTo>
                    <a:lnTo>
                      <a:pt x="744" y="196"/>
                    </a:lnTo>
                    <a:lnTo>
                      <a:pt x="707" y="227"/>
                    </a:lnTo>
                    <a:lnTo>
                      <a:pt x="712" y="248"/>
                    </a:lnTo>
                    <a:lnTo>
                      <a:pt x="706" y="264"/>
                    </a:lnTo>
                    <a:lnTo>
                      <a:pt x="669" y="281"/>
                    </a:lnTo>
                    <a:lnTo>
                      <a:pt x="581" y="289"/>
                    </a:lnTo>
                    <a:lnTo>
                      <a:pt x="519" y="321"/>
                    </a:lnTo>
                    <a:lnTo>
                      <a:pt x="478" y="325"/>
                    </a:lnTo>
                    <a:lnTo>
                      <a:pt x="456" y="325"/>
                    </a:lnTo>
                    <a:lnTo>
                      <a:pt x="433" y="322"/>
                    </a:lnTo>
                    <a:lnTo>
                      <a:pt x="351" y="286"/>
                    </a:lnTo>
                    <a:lnTo>
                      <a:pt x="317" y="253"/>
                    </a:lnTo>
                    <a:lnTo>
                      <a:pt x="291" y="210"/>
                    </a:lnTo>
                    <a:lnTo>
                      <a:pt x="274" y="255"/>
                    </a:lnTo>
                    <a:lnTo>
                      <a:pt x="248" y="290"/>
                    </a:lnTo>
                    <a:lnTo>
                      <a:pt x="231" y="296"/>
                    </a:lnTo>
                    <a:lnTo>
                      <a:pt x="207" y="293"/>
                    </a:lnTo>
                    <a:lnTo>
                      <a:pt x="140" y="244"/>
                    </a:lnTo>
                    <a:lnTo>
                      <a:pt x="96" y="259"/>
                    </a:lnTo>
                    <a:lnTo>
                      <a:pt x="79" y="257"/>
                    </a:lnTo>
                    <a:lnTo>
                      <a:pt x="65" y="247"/>
                    </a:lnTo>
                    <a:lnTo>
                      <a:pt x="54" y="213"/>
                    </a:lnTo>
                    <a:lnTo>
                      <a:pt x="71" y="165"/>
                    </a:lnTo>
                    <a:lnTo>
                      <a:pt x="25" y="161"/>
                    </a:lnTo>
                    <a:lnTo>
                      <a:pt x="4" y="144"/>
                    </a:lnTo>
                    <a:lnTo>
                      <a:pt x="0" y="121"/>
                    </a:lnTo>
                    <a:lnTo>
                      <a:pt x="3" y="85"/>
                    </a:lnTo>
                    <a:close/>
                  </a:path>
                </a:pathLst>
              </a:custGeom>
              <a:blipFill dpi="0" rotWithShape="0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33903" name="Group 10"/>
              <p:cNvGrpSpPr>
                <a:grpSpLocks/>
              </p:cNvGrpSpPr>
              <p:nvPr/>
            </p:nvGrpSpPr>
            <p:grpSpPr bwMode="auto">
              <a:xfrm>
                <a:off x="1152" y="1104"/>
                <a:ext cx="1065" cy="559"/>
                <a:chOff x="1056" y="1814"/>
                <a:chExt cx="1065" cy="559"/>
              </a:xfrm>
            </p:grpSpPr>
            <p:sp>
              <p:nvSpPr>
                <p:cNvPr id="137328" name="Freeform 11"/>
                <p:cNvSpPr>
                  <a:spLocks/>
                </p:cNvSpPr>
                <p:nvPr/>
              </p:nvSpPr>
              <p:spPr bwMode="auto">
                <a:xfrm>
                  <a:off x="1112" y="1814"/>
                  <a:ext cx="711" cy="308"/>
                </a:xfrm>
                <a:custGeom>
                  <a:avLst/>
                  <a:gdLst>
                    <a:gd name="T0" fmla="*/ 1 w 1424"/>
                    <a:gd name="T1" fmla="*/ 0 h 621"/>
                    <a:gd name="T2" fmla="*/ 1 w 1424"/>
                    <a:gd name="T3" fmla="*/ 0 h 621"/>
                    <a:gd name="T4" fmla="*/ 1 w 1424"/>
                    <a:gd name="T5" fmla="*/ 0 h 621"/>
                    <a:gd name="T6" fmla="*/ 1 w 1424"/>
                    <a:gd name="T7" fmla="*/ 0 h 621"/>
                    <a:gd name="T8" fmla="*/ 1 w 1424"/>
                    <a:gd name="T9" fmla="*/ 0 h 621"/>
                    <a:gd name="T10" fmla="*/ 1 w 1424"/>
                    <a:gd name="T11" fmla="*/ 0 h 621"/>
                    <a:gd name="T12" fmla="*/ 1 w 1424"/>
                    <a:gd name="T13" fmla="*/ 0 h 621"/>
                    <a:gd name="T14" fmla="*/ 1 w 1424"/>
                    <a:gd name="T15" fmla="*/ 0 h 621"/>
                    <a:gd name="T16" fmla="*/ 1 w 1424"/>
                    <a:gd name="T17" fmla="*/ 0 h 621"/>
                    <a:gd name="T18" fmla="*/ 1 w 1424"/>
                    <a:gd name="T19" fmla="*/ 0 h 621"/>
                    <a:gd name="T20" fmla="*/ 1 w 1424"/>
                    <a:gd name="T21" fmla="*/ 0 h 621"/>
                    <a:gd name="T22" fmla="*/ 1 w 1424"/>
                    <a:gd name="T23" fmla="*/ 0 h 621"/>
                    <a:gd name="T24" fmla="*/ 1 w 1424"/>
                    <a:gd name="T25" fmla="*/ 0 h 621"/>
                    <a:gd name="T26" fmla="*/ 1 w 1424"/>
                    <a:gd name="T27" fmla="*/ 0 h 621"/>
                    <a:gd name="T28" fmla="*/ 1 w 1424"/>
                    <a:gd name="T29" fmla="*/ 0 h 621"/>
                    <a:gd name="T30" fmla="*/ 1 w 1424"/>
                    <a:gd name="T31" fmla="*/ 0 h 621"/>
                    <a:gd name="T32" fmla="*/ 1 w 1424"/>
                    <a:gd name="T33" fmla="*/ 0 h 621"/>
                    <a:gd name="T34" fmla="*/ 1 w 1424"/>
                    <a:gd name="T35" fmla="*/ 0 h 621"/>
                    <a:gd name="T36" fmla="*/ 1 w 1424"/>
                    <a:gd name="T37" fmla="*/ 0 h 621"/>
                    <a:gd name="T38" fmla="*/ 1 w 1424"/>
                    <a:gd name="T39" fmla="*/ 0 h 621"/>
                    <a:gd name="T40" fmla="*/ 1 w 1424"/>
                    <a:gd name="T41" fmla="*/ 0 h 621"/>
                    <a:gd name="T42" fmla="*/ 1 w 1424"/>
                    <a:gd name="T43" fmla="*/ 0 h 621"/>
                    <a:gd name="T44" fmla="*/ 1 w 1424"/>
                    <a:gd name="T45" fmla="*/ 0 h 621"/>
                    <a:gd name="T46" fmla="*/ 1 w 1424"/>
                    <a:gd name="T47" fmla="*/ 0 h 621"/>
                    <a:gd name="T48" fmla="*/ 1 w 1424"/>
                    <a:gd name="T49" fmla="*/ 0 h 621"/>
                    <a:gd name="T50" fmla="*/ 1 w 1424"/>
                    <a:gd name="T51" fmla="*/ 0 h 621"/>
                    <a:gd name="T52" fmla="*/ 1 w 1424"/>
                    <a:gd name="T53" fmla="*/ 0 h 621"/>
                    <a:gd name="T54" fmla="*/ 1 w 1424"/>
                    <a:gd name="T55" fmla="*/ 0 h 621"/>
                    <a:gd name="T56" fmla="*/ 1 w 1424"/>
                    <a:gd name="T57" fmla="*/ 0 h 621"/>
                    <a:gd name="T58" fmla="*/ 1 w 1424"/>
                    <a:gd name="T59" fmla="*/ 0 h 621"/>
                    <a:gd name="T60" fmla="*/ 1 w 1424"/>
                    <a:gd name="T61" fmla="*/ 0 h 621"/>
                    <a:gd name="T62" fmla="*/ 1 w 1424"/>
                    <a:gd name="T63" fmla="*/ 0 h 621"/>
                    <a:gd name="T64" fmla="*/ 1 w 1424"/>
                    <a:gd name="T65" fmla="*/ 0 h 621"/>
                    <a:gd name="T66" fmla="*/ 1 w 1424"/>
                    <a:gd name="T67" fmla="*/ 0 h 621"/>
                    <a:gd name="T68" fmla="*/ 1 w 1424"/>
                    <a:gd name="T69" fmla="*/ 0 h 621"/>
                    <a:gd name="T70" fmla="*/ 0 w 1424"/>
                    <a:gd name="T71" fmla="*/ 0 h 621"/>
                    <a:gd name="T72" fmla="*/ 1 w 1424"/>
                    <a:gd name="T73" fmla="*/ 0 h 621"/>
                    <a:gd name="T74" fmla="*/ 1 w 1424"/>
                    <a:gd name="T75" fmla="*/ 0 h 621"/>
                    <a:gd name="T76" fmla="*/ 1 w 1424"/>
                    <a:gd name="T77" fmla="*/ 0 h 621"/>
                    <a:gd name="T78" fmla="*/ 1 w 1424"/>
                    <a:gd name="T79" fmla="*/ 0 h 621"/>
                    <a:gd name="T80" fmla="*/ 1 w 1424"/>
                    <a:gd name="T81" fmla="*/ 0 h 621"/>
                    <a:gd name="T82" fmla="*/ 1 w 1424"/>
                    <a:gd name="T83" fmla="*/ 0 h 621"/>
                    <a:gd name="T84" fmla="*/ 1 w 1424"/>
                    <a:gd name="T85" fmla="*/ 0 h 621"/>
                    <a:gd name="T86" fmla="*/ 1 w 1424"/>
                    <a:gd name="T87" fmla="*/ 0 h 621"/>
                    <a:gd name="T88" fmla="*/ 1 w 1424"/>
                    <a:gd name="T89" fmla="*/ 0 h 621"/>
                    <a:gd name="T90" fmla="*/ 1 w 1424"/>
                    <a:gd name="T91" fmla="*/ 0 h 621"/>
                    <a:gd name="T92" fmla="*/ 1 w 1424"/>
                    <a:gd name="T93" fmla="*/ 0 h 621"/>
                    <a:gd name="T94" fmla="*/ 1 w 1424"/>
                    <a:gd name="T95" fmla="*/ 0 h 621"/>
                    <a:gd name="T96" fmla="*/ 1 w 1424"/>
                    <a:gd name="T97" fmla="*/ 0 h 621"/>
                    <a:gd name="T98" fmla="*/ 1 w 1424"/>
                    <a:gd name="T99" fmla="*/ 0 h 62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24"/>
                    <a:gd name="T151" fmla="*/ 0 h 621"/>
                    <a:gd name="T152" fmla="*/ 1424 w 1424"/>
                    <a:gd name="T153" fmla="*/ 621 h 62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24" h="621">
                      <a:moveTo>
                        <a:pt x="566" y="87"/>
                      </a:moveTo>
                      <a:lnTo>
                        <a:pt x="592" y="81"/>
                      </a:lnTo>
                      <a:lnTo>
                        <a:pt x="612" y="81"/>
                      </a:lnTo>
                      <a:lnTo>
                        <a:pt x="639" y="95"/>
                      </a:lnTo>
                      <a:lnTo>
                        <a:pt x="667" y="115"/>
                      </a:lnTo>
                      <a:lnTo>
                        <a:pt x="704" y="83"/>
                      </a:lnTo>
                      <a:lnTo>
                        <a:pt x="718" y="78"/>
                      </a:lnTo>
                      <a:lnTo>
                        <a:pt x="733" y="78"/>
                      </a:lnTo>
                      <a:lnTo>
                        <a:pt x="757" y="88"/>
                      </a:lnTo>
                      <a:lnTo>
                        <a:pt x="779" y="95"/>
                      </a:lnTo>
                      <a:lnTo>
                        <a:pt x="840" y="72"/>
                      </a:lnTo>
                      <a:lnTo>
                        <a:pt x="862" y="74"/>
                      </a:lnTo>
                      <a:lnTo>
                        <a:pt x="880" y="82"/>
                      </a:lnTo>
                      <a:lnTo>
                        <a:pt x="902" y="98"/>
                      </a:lnTo>
                      <a:lnTo>
                        <a:pt x="917" y="95"/>
                      </a:lnTo>
                      <a:lnTo>
                        <a:pt x="975" y="11"/>
                      </a:lnTo>
                      <a:lnTo>
                        <a:pt x="997" y="0"/>
                      </a:lnTo>
                      <a:lnTo>
                        <a:pt x="1017" y="4"/>
                      </a:lnTo>
                      <a:lnTo>
                        <a:pt x="1047" y="40"/>
                      </a:lnTo>
                      <a:lnTo>
                        <a:pt x="1070" y="85"/>
                      </a:lnTo>
                      <a:lnTo>
                        <a:pt x="1058" y="132"/>
                      </a:lnTo>
                      <a:lnTo>
                        <a:pt x="1095" y="124"/>
                      </a:lnTo>
                      <a:lnTo>
                        <a:pt x="1119" y="125"/>
                      </a:lnTo>
                      <a:lnTo>
                        <a:pt x="1150" y="143"/>
                      </a:lnTo>
                      <a:lnTo>
                        <a:pt x="1188" y="170"/>
                      </a:lnTo>
                      <a:lnTo>
                        <a:pt x="1202" y="172"/>
                      </a:lnTo>
                      <a:lnTo>
                        <a:pt x="1222" y="173"/>
                      </a:lnTo>
                      <a:lnTo>
                        <a:pt x="1277" y="160"/>
                      </a:lnTo>
                      <a:lnTo>
                        <a:pt x="1289" y="160"/>
                      </a:lnTo>
                      <a:lnTo>
                        <a:pt x="1305" y="160"/>
                      </a:lnTo>
                      <a:lnTo>
                        <a:pt x="1340" y="174"/>
                      </a:lnTo>
                      <a:lnTo>
                        <a:pt x="1367" y="204"/>
                      </a:lnTo>
                      <a:lnTo>
                        <a:pt x="1373" y="226"/>
                      </a:lnTo>
                      <a:lnTo>
                        <a:pt x="1374" y="241"/>
                      </a:lnTo>
                      <a:lnTo>
                        <a:pt x="1374" y="258"/>
                      </a:lnTo>
                      <a:lnTo>
                        <a:pt x="1377" y="278"/>
                      </a:lnTo>
                      <a:lnTo>
                        <a:pt x="1376" y="298"/>
                      </a:lnTo>
                      <a:lnTo>
                        <a:pt x="1424" y="403"/>
                      </a:lnTo>
                      <a:lnTo>
                        <a:pt x="1409" y="428"/>
                      </a:lnTo>
                      <a:lnTo>
                        <a:pt x="1384" y="479"/>
                      </a:lnTo>
                      <a:lnTo>
                        <a:pt x="1373" y="503"/>
                      </a:lnTo>
                      <a:lnTo>
                        <a:pt x="1347" y="524"/>
                      </a:lnTo>
                      <a:lnTo>
                        <a:pt x="1307" y="533"/>
                      </a:lnTo>
                      <a:lnTo>
                        <a:pt x="1253" y="519"/>
                      </a:lnTo>
                      <a:lnTo>
                        <a:pt x="1237" y="520"/>
                      </a:lnTo>
                      <a:lnTo>
                        <a:pt x="1220" y="523"/>
                      </a:lnTo>
                      <a:lnTo>
                        <a:pt x="1203" y="525"/>
                      </a:lnTo>
                      <a:lnTo>
                        <a:pt x="1182" y="526"/>
                      </a:lnTo>
                      <a:lnTo>
                        <a:pt x="1131" y="516"/>
                      </a:lnTo>
                      <a:lnTo>
                        <a:pt x="1053" y="474"/>
                      </a:lnTo>
                      <a:lnTo>
                        <a:pt x="1000" y="533"/>
                      </a:lnTo>
                      <a:lnTo>
                        <a:pt x="956" y="560"/>
                      </a:lnTo>
                      <a:lnTo>
                        <a:pt x="880" y="576"/>
                      </a:lnTo>
                      <a:lnTo>
                        <a:pt x="803" y="617"/>
                      </a:lnTo>
                      <a:lnTo>
                        <a:pt x="770" y="621"/>
                      </a:lnTo>
                      <a:lnTo>
                        <a:pt x="754" y="621"/>
                      </a:lnTo>
                      <a:lnTo>
                        <a:pt x="737" y="619"/>
                      </a:lnTo>
                      <a:lnTo>
                        <a:pt x="629" y="594"/>
                      </a:lnTo>
                      <a:lnTo>
                        <a:pt x="606" y="595"/>
                      </a:lnTo>
                      <a:lnTo>
                        <a:pt x="583" y="602"/>
                      </a:lnTo>
                      <a:lnTo>
                        <a:pt x="529" y="615"/>
                      </a:lnTo>
                      <a:lnTo>
                        <a:pt x="500" y="617"/>
                      </a:lnTo>
                      <a:lnTo>
                        <a:pt x="466" y="614"/>
                      </a:lnTo>
                      <a:lnTo>
                        <a:pt x="388" y="576"/>
                      </a:lnTo>
                      <a:lnTo>
                        <a:pt x="236" y="618"/>
                      </a:lnTo>
                      <a:lnTo>
                        <a:pt x="209" y="610"/>
                      </a:lnTo>
                      <a:lnTo>
                        <a:pt x="155" y="584"/>
                      </a:lnTo>
                      <a:lnTo>
                        <a:pt x="104" y="598"/>
                      </a:lnTo>
                      <a:lnTo>
                        <a:pt x="80" y="600"/>
                      </a:lnTo>
                      <a:lnTo>
                        <a:pt x="57" y="601"/>
                      </a:lnTo>
                      <a:lnTo>
                        <a:pt x="6" y="576"/>
                      </a:lnTo>
                      <a:lnTo>
                        <a:pt x="0" y="540"/>
                      </a:lnTo>
                      <a:lnTo>
                        <a:pt x="11" y="515"/>
                      </a:lnTo>
                      <a:lnTo>
                        <a:pt x="66" y="485"/>
                      </a:lnTo>
                      <a:lnTo>
                        <a:pt x="132" y="463"/>
                      </a:lnTo>
                      <a:lnTo>
                        <a:pt x="157" y="448"/>
                      </a:lnTo>
                      <a:lnTo>
                        <a:pt x="173" y="421"/>
                      </a:lnTo>
                      <a:lnTo>
                        <a:pt x="117" y="412"/>
                      </a:lnTo>
                      <a:lnTo>
                        <a:pt x="72" y="390"/>
                      </a:lnTo>
                      <a:lnTo>
                        <a:pt x="46" y="366"/>
                      </a:lnTo>
                      <a:lnTo>
                        <a:pt x="43" y="345"/>
                      </a:lnTo>
                      <a:lnTo>
                        <a:pt x="100" y="308"/>
                      </a:lnTo>
                      <a:lnTo>
                        <a:pt x="156" y="298"/>
                      </a:lnTo>
                      <a:lnTo>
                        <a:pt x="182" y="298"/>
                      </a:lnTo>
                      <a:lnTo>
                        <a:pt x="206" y="301"/>
                      </a:lnTo>
                      <a:lnTo>
                        <a:pt x="228" y="301"/>
                      </a:lnTo>
                      <a:lnTo>
                        <a:pt x="249" y="297"/>
                      </a:lnTo>
                      <a:lnTo>
                        <a:pt x="317" y="264"/>
                      </a:lnTo>
                      <a:lnTo>
                        <a:pt x="338" y="263"/>
                      </a:lnTo>
                      <a:lnTo>
                        <a:pt x="354" y="270"/>
                      </a:lnTo>
                      <a:lnTo>
                        <a:pt x="375" y="290"/>
                      </a:lnTo>
                      <a:lnTo>
                        <a:pt x="398" y="297"/>
                      </a:lnTo>
                      <a:lnTo>
                        <a:pt x="413" y="273"/>
                      </a:lnTo>
                      <a:lnTo>
                        <a:pt x="429" y="221"/>
                      </a:lnTo>
                      <a:lnTo>
                        <a:pt x="449" y="160"/>
                      </a:lnTo>
                      <a:lnTo>
                        <a:pt x="482" y="105"/>
                      </a:lnTo>
                      <a:lnTo>
                        <a:pt x="501" y="88"/>
                      </a:lnTo>
                      <a:lnTo>
                        <a:pt x="523" y="83"/>
                      </a:lnTo>
                      <a:lnTo>
                        <a:pt x="544" y="86"/>
                      </a:lnTo>
                      <a:lnTo>
                        <a:pt x="566" y="87"/>
                      </a:lnTo>
                      <a:close/>
                    </a:path>
                  </a:pathLst>
                </a:custGeom>
                <a:solidFill>
                  <a:srgbClr val="F0F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u="none" kern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7329" name="Freeform 12"/>
                <p:cNvSpPr>
                  <a:spLocks/>
                </p:cNvSpPr>
                <p:nvPr/>
              </p:nvSpPr>
              <p:spPr bwMode="auto">
                <a:xfrm>
                  <a:off x="1394" y="2211"/>
                  <a:ext cx="291" cy="159"/>
                </a:xfrm>
                <a:custGeom>
                  <a:avLst/>
                  <a:gdLst>
                    <a:gd name="T0" fmla="*/ 1 w 579"/>
                    <a:gd name="T1" fmla="*/ 0 h 325"/>
                    <a:gd name="T2" fmla="*/ 1 w 579"/>
                    <a:gd name="T3" fmla="*/ 0 h 325"/>
                    <a:gd name="T4" fmla="*/ 1 w 579"/>
                    <a:gd name="T5" fmla="*/ 0 h 325"/>
                    <a:gd name="T6" fmla="*/ 1 w 579"/>
                    <a:gd name="T7" fmla="*/ 0 h 325"/>
                    <a:gd name="T8" fmla="*/ 1 w 579"/>
                    <a:gd name="T9" fmla="*/ 0 h 325"/>
                    <a:gd name="T10" fmla="*/ 1 w 579"/>
                    <a:gd name="T11" fmla="*/ 0 h 325"/>
                    <a:gd name="T12" fmla="*/ 1 w 579"/>
                    <a:gd name="T13" fmla="*/ 0 h 325"/>
                    <a:gd name="T14" fmla="*/ 1 w 579"/>
                    <a:gd name="T15" fmla="*/ 0 h 325"/>
                    <a:gd name="T16" fmla="*/ 1 w 579"/>
                    <a:gd name="T17" fmla="*/ 0 h 325"/>
                    <a:gd name="T18" fmla="*/ 1 w 579"/>
                    <a:gd name="T19" fmla="*/ 0 h 325"/>
                    <a:gd name="T20" fmla="*/ 1 w 579"/>
                    <a:gd name="T21" fmla="*/ 0 h 325"/>
                    <a:gd name="T22" fmla="*/ 1 w 579"/>
                    <a:gd name="T23" fmla="*/ 0 h 325"/>
                    <a:gd name="T24" fmla="*/ 1 w 579"/>
                    <a:gd name="T25" fmla="*/ 0 h 325"/>
                    <a:gd name="T26" fmla="*/ 1 w 579"/>
                    <a:gd name="T27" fmla="*/ 0 h 325"/>
                    <a:gd name="T28" fmla="*/ 1 w 579"/>
                    <a:gd name="T29" fmla="*/ 0 h 325"/>
                    <a:gd name="T30" fmla="*/ 1 w 579"/>
                    <a:gd name="T31" fmla="*/ 0 h 325"/>
                    <a:gd name="T32" fmla="*/ 1 w 579"/>
                    <a:gd name="T33" fmla="*/ 0 h 325"/>
                    <a:gd name="T34" fmla="*/ 1 w 579"/>
                    <a:gd name="T35" fmla="*/ 0 h 325"/>
                    <a:gd name="T36" fmla="*/ 1 w 579"/>
                    <a:gd name="T37" fmla="*/ 0 h 325"/>
                    <a:gd name="T38" fmla="*/ 1 w 579"/>
                    <a:gd name="T39" fmla="*/ 0 h 325"/>
                    <a:gd name="T40" fmla="*/ 1 w 579"/>
                    <a:gd name="T41" fmla="*/ 0 h 325"/>
                    <a:gd name="T42" fmla="*/ 1 w 579"/>
                    <a:gd name="T43" fmla="*/ 0 h 325"/>
                    <a:gd name="T44" fmla="*/ 1 w 579"/>
                    <a:gd name="T45" fmla="*/ 0 h 325"/>
                    <a:gd name="T46" fmla="*/ 1 w 579"/>
                    <a:gd name="T47" fmla="*/ 0 h 325"/>
                    <a:gd name="T48" fmla="*/ 1 w 579"/>
                    <a:gd name="T49" fmla="*/ 0 h 325"/>
                    <a:gd name="T50" fmla="*/ 1 w 579"/>
                    <a:gd name="T51" fmla="*/ 0 h 325"/>
                    <a:gd name="T52" fmla="*/ 1 w 579"/>
                    <a:gd name="T53" fmla="*/ 0 h 325"/>
                    <a:gd name="T54" fmla="*/ 1 w 579"/>
                    <a:gd name="T55" fmla="*/ 0 h 325"/>
                    <a:gd name="T56" fmla="*/ 1 w 579"/>
                    <a:gd name="T57" fmla="*/ 0 h 325"/>
                    <a:gd name="T58" fmla="*/ 1 w 579"/>
                    <a:gd name="T59" fmla="*/ 0 h 325"/>
                    <a:gd name="T60" fmla="*/ 1 w 579"/>
                    <a:gd name="T61" fmla="*/ 0 h 325"/>
                    <a:gd name="T62" fmla="*/ 1 w 579"/>
                    <a:gd name="T63" fmla="*/ 0 h 325"/>
                    <a:gd name="T64" fmla="*/ 1 w 579"/>
                    <a:gd name="T65" fmla="*/ 0 h 325"/>
                    <a:gd name="T66" fmla="*/ 1 w 579"/>
                    <a:gd name="T67" fmla="*/ 0 h 325"/>
                    <a:gd name="T68" fmla="*/ 1 w 579"/>
                    <a:gd name="T69" fmla="*/ 0 h 325"/>
                    <a:gd name="T70" fmla="*/ 1 w 579"/>
                    <a:gd name="T71" fmla="*/ 0 h 325"/>
                    <a:gd name="T72" fmla="*/ 1 w 579"/>
                    <a:gd name="T73" fmla="*/ 0 h 325"/>
                    <a:gd name="T74" fmla="*/ 1 w 579"/>
                    <a:gd name="T75" fmla="*/ 0 h 325"/>
                    <a:gd name="T76" fmla="*/ 1 w 579"/>
                    <a:gd name="T77" fmla="*/ 0 h 325"/>
                    <a:gd name="T78" fmla="*/ 0 w 579"/>
                    <a:gd name="T79" fmla="*/ 0 h 325"/>
                    <a:gd name="T80" fmla="*/ 0 w 579"/>
                    <a:gd name="T81" fmla="*/ 0 h 325"/>
                    <a:gd name="T82" fmla="*/ 1 w 579"/>
                    <a:gd name="T83" fmla="*/ 0 h 325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79"/>
                    <a:gd name="T127" fmla="*/ 0 h 325"/>
                    <a:gd name="T128" fmla="*/ 579 w 579"/>
                    <a:gd name="T129" fmla="*/ 325 h 325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79" h="325">
                      <a:moveTo>
                        <a:pt x="1" y="125"/>
                      </a:moveTo>
                      <a:lnTo>
                        <a:pt x="18" y="111"/>
                      </a:lnTo>
                      <a:lnTo>
                        <a:pt x="53" y="108"/>
                      </a:lnTo>
                      <a:lnTo>
                        <a:pt x="81" y="96"/>
                      </a:lnTo>
                      <a:lnTo>
                        <a:pt x="86" y="82"/>
                      </a:lnTo>
                      <a:lnTo>
                        <a:pt x="86" y="71"/>
                      </a:lnTo>
                      <a:lnTo>
                        <a:pt x="82" y="56"/>
                      </a:lnTo>
                      <a:lnTo>
                        <a:pt x="113" y="20"/>
                      </a:lnTo>
                      <a:lnTo>
                        <a:pt x="164" y="0"/>
                      </a:lnTo>
                      <a:lnTo>
                        <a:pt x="196" y="16"/>
                      </a:lnTo>
                      <a:lnTo>
                        <a:pt x="231" y="39"/>
                      </a:lnTo>
                      <a:lnTo>
                        <a:pt x="296" y="13"/>
                      </a:lnTo>
                      <a:lnTo>
                        <a:pt x="356" y="1"/>
                      </a:lnTo>
                      <a:lnTo>
                        <a:pt x="380" y="1"/>
                      </a:lnTo>
                      <a:lnTo>
                        <a:pt x="404" y="1"/>
                      </a:lnTo>
                      <a:lnTo>
                        <a:pt x="443" y="11"/>
                      </a:lnTo>
                      <a:lnTo>
                        <a:pt x="481" y="69"/>
                      </a:lnTo>
                      <a:lnTo>
                        <a:pt x="488" y="90"/>
                      </a:lnTo>
                      <a:lnTo>
                        <a:pt x="488" y="112"/>
                      </a:lnTo>
                      <a:lnTo>
                        <a:pt x="477" y="128"/>
                      </a:lnTo>
                      <a:lnTo>
                        <a:pt x="450" y="137"/>
                      </a:lnTo>
                      <a:lnTo>
                        <a:pt x="527" y="175"/>
                      </a:lnTo>
                      <a:lnTo>
                        <a:pt x="579" y="204"/>
                      </a:lnTo>
                      <a:lnTo>
                        <a:pt x="563" y="291"/>
                      </a:lnTo>
                      <a:lnTo>
                        <a:pt x="531" y="324"/>
                      </a:lnTo>
                      <a:lnTo>
                        <a:pt x="512" y="325"/>
                      </a:lnTo>
                      <a:lnTo>
                        <a:pt x="489" y="318"/>
                      </a:lnTo>
                      <a:lnTo>
                        <a:pt x="435" y="290"/>
                      </a:lnTo>
                      <a:lnTo>
                        <a:pt x="417" y="305"/>
                      </a:lnTo>
                      <a:lnTo>
                        <a:pt x="389" y="314"/>
                      </a:lnTo>
                      <a:lnTo>
                        <a:pt x="373" y="314"/>
                      </a:lnTo>
                      <a:lnTo>
                        <a:pt x="354" y="314"/>
                      </a:lnTo>
                      <a:lnTo>
                        <a:pt x="316" y="305"/>
                      </a:lnTo>
                      <a:lnTo>
                        <a:pt x="221" y="268"/>
                      </a:lnTo>
                      <a:lnTo>
                        <a:pt x="185" y="271"/>
                      </a:lnTo>
                      <a:lnTo>
                        <a:pt x="104" y="262"/>
                      </a:lnTo>
                      <a:lnTo>
                        <a:pt x="64" y="247"/>
                      </a:lnTo>
                      <a:lnTo>
                        <a:pt x="28" y="220"/>
                      </a:lnTo>
                      <a:lnTo>
                        <a:pt x="5" y="181"/>
                      </a:lnTo>
                      <a:lnTo>
                        <a:pt x="0" y="155"/>
                      </a:lnTo>
                      <a:lnTo>
                        <a:pt x="0" y="141"/>
                      </a:lnTo>
                      <a:lnTo>
                        <a:pt x="1" y="12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u="none" kern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7330" name="Freeform 13"/>
                <p:cNvSpPr>
                  <a:spLocks/>
                </p:cNvSpPr>
                <p:nvPr/>
              </p:nvSpPr>
              <p:spPr bwMode="auto">
                <a:xfrm>
                  <a:off x="1574" y="2057"/>
                  <a:ext cx="544" cy="177"/>
                </a:xfrm>
                <a:custGeom>
                  <a:avLst/>
                  <a:gdLst>
                    <a:gd name="T0" fmla="*/ 1 w 1089"/>
                    <a:gd name="T1" fmla="*/ 1 h 354"/>
                    <a:gd name="T2" fmla="*/ 1 w 1089"/>
                    <a:gd name="T3" fmla="*/ 1 h 354"/>
                    <a:gd name="T4" fmla="*/ 1 w 1089"/>
                    <a:gd name="T5" fmla="*/ 1 h 354"/>
                    <a:gd name="T6" fmla="*/ 1 w 1089"/>
                    <a:gd name="T7" fmla="*/ 1 h 354"/>
                    <a:gd name="T8" fmla="*/ 1 w 1089"/>
                    <a:gd name="T9" fmla="*/ 1 h 354"/>
                    <a:gd name="T10" fmla="*/ 1 w 1089"/>
                    <a:gd name="T11" fmla="*/ 1 h 354"/>
                    <a:gd name="T12" fmla="*/ 1 w 1089"/>
                    <a:gd name="T13" fmla="*/ 1 h 354"/>
                    <a:gd name="T14" fmla="*/ 1 w 1089"/>
                    <a:gd name="T15" fmla="*/ 1 h 354"/>
                    <a:gd name="T16" fmla="*/ 1 w 1089"/>
                    <a:gd name="T17" fmla="*/ 1 h 354"/>
                    <a:gd name="T18" fmla="*/ 1 w 1089"/>
                    <a:gd name="T19" fmla="*/ 1 h 354"/>
                    <a:gd name="T20" fmla="*/ 1 w 1089"/>
                    <a:gd name="T21" fmla="*/ 1 h 354"/>
                    <a:gd name="T22" fmla="*/ 1 w 1089"/>
                    <a:gd name="T23" fmla="*/ 0 h 354"/>
                    <a:gd name="T24" fmla="*/ 1 w 1089"/>
                    <a:gd name="T25" fmla="*/ 1 h 354"/>
                    <a:gd name="T26" fmla="*/ 1 w 1089"/>
                    <a:gd name="T27" fmla="*/ 1 h 354"/>
                    <a:gd name="T28" fmla="*/ 1 w 1089"/>
                    <a:gd name="T29" fmla="*/ 1 h 354"/>
                    <a:gd name="T30" fmla="*/ 1 w 1089"/>
                    <a:gd name="T31" fmla="*/ 1 h 354"/>
                    <a:gd name="T32" fmla="*/ 1 w 1089"/>
                    <a:gd name="T33" fmla="*/ 1 h 354"/>
                    <a:gd name="T34" fmla="*/ 1 w 1089"/>
                    <a:gd name="T35" fmla="*/ 1 h 354"/>
                    <a:gd name="T36" fmla="*/ 1 w 1089"/>
                    <a:gd name="T37" fmla="*/ 1 h 354"/>
                    <a:gd name="T38" fmla="*/ 1 w 1089"/>
                    <a:gd name="T39" fmla="*/ 1 h 354"/>
                    <a:gd name="T40" fmla="*/ 1 w 1089"/>
                    <a:gd name="T41" fmla="*/ 1 h 354"/>
                    <a:gd name="T42" fmla="*/ 1 w 1089"/>
                    <a:gd name="T43" fmla="*/ 1 h 354"/>
                    <a:gd name="T44" fmla="*/ 1 w 1089"/>
                    <a:gd name="T45" fmla="*/ 1 h 354"/>
                    <a:gd name="T46" fmla="*/ 1 w 1089"/>
                    <a:gd name="T47" fmla="*/ 1 h 354"/>
                    <a:gd name="T48" fmla="*/ 1 w 1089"/>
                    <a:gd name="T49" fmla="*/ 1 h 354"/>
                    <a:gd name="T50" fmla="*/ 1 w 1089"/>
                    <a:gd name="T51" fmla="*/ 1 h 354"/>
                    <a:gd name="T52" fmla="*/ 1 w 1089"/>
                    <a:gd name="T53" fmla="*/ 1 h 354"/>
                    <a:gd name="T54" fmla="*/ 1 w 1089"/>
                    <a:gd name="T55" fmla="*/ 1 h 354"/>
                    <a:gd name="T56" fmla="*/ 1 w 1089"/>
                    <a:gd name="T57" fmla="*/ 1 h 354"/>
                    <a:gd name="T58" fmla="*/ 1 w 1089"/>
                    <a:gd name="T59" fmla="*/ 1 h 354"/>
                    <a:gd name="T60" fmla="*/ 1 w 1089"/>
                    <a:gd name="T61" fmla="*/ 1 h 354"/>
                    <a:gd name="T62" fmla="*/ 1 w 1089"/>
                    <a:gd name="T63" fmla="*/ 1 h 354"/>
                    <a:gd name="T64" fmla="*/ 1 w 1089"/>
                    <a:gd name="T65" fmla="*/ 1 h 354"/>
                    <a:gd name="T66" fmla="*/ 1 w 1089"/>
                    <a:gd name="T67" fmla="*/ 1 h 354"/>
                    <a:gd name="T68" fmla="*/ 1 w 1089"/>
                    <a:gd name="T69" fmla="*/ 1 h 35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089"/>
                    <a:gd name="T106" fmla="*/ 0 h 354"/>
                    <a:gd name="T107" fmla="*/ 1089 w 1089"/>
                    <a:gd name="T108" fmla="*/ 354 h 35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089" h="354">
                      <a:moveTo>
                        <a:pt x="125" y="43"/>
                      </a:moveTo>
                      <a:lnTo>
                        <a:pt x="199" y="15"/>
                      </a:lnTo>
                      <a:lnTo>
                        <a:pt x="232" y="13"/>
                      </a:lnTo>
                      <a:lnTo>
                        <a:pt x="268" y="22"/>
                      </a:lnTo>
                      <a:lnTo>
                        <a:pt x="303" y="42"/>
                      </a:lnTo>
                      <a:lnTo>
                        <a:pt x="337" y="81"/>
                      </a:lnTo>
                      <a:lnTo>
                        <a:pt x="407" y="33"/>
                      </a:lnTo>
                      <a:lnTo>
                        <a:pt x="441" y="16"/>
                      </a:lnTo>
                      <a:lnTo>
                        <a:pt x="468" y="28"/>
                      </a:lnTo>
                      <a:lnTo>
                        <a:pt x="523" y="72"/>
                      </a:lnTo>
                      <a:lnTo>
                        <a:pt x="540" y="69"/>
                      </a:lnTo>
                      <a:lnTo>
                        <a:pt x="563" y="61"/>
                      </a:lnTo>
                      <a:lnTo>
                        <a:pt x="615" y="44"/>
                      </a:lnTo>
                      <a:lnTo>
                        <a:pt x="640" y="42"/>
                      </a:lnTo>
                      <a:lnTo>
                        <a:pt x="662" y="51"/>
                      </a:lnTo>
                      <a:lnTo>
                        <a:pt x="679" y="75"/>
                      </a:lnTo>
                      <a:lnTo>
                        <a:pt x="692" y="121"/>
                      </a:lnTo>
                      <a:lnTo>
                        <a:pt x="722" y="108"/>
                      </a:lnTo>
                      <a:lnTo>
                        <a:pt x="759" y="83"/>
                      </a:lnTo>
                      <a:lnTo>
                        <a:pt x="801" y="71"/>
                      </a:lnTo>
                      <a:lnTo>
                        <a:pt x="848" y="99"/>
                      </a:lnTo>
                      <a:lnTo>
                        <a:pt x="860" y="64"/>
                      </a:lnTo>
                      <a:lnTo>
                        <a:pt x="895" y="34"/>
                      </a:lnTo>
                      <a:lnTo>
                        <a:pt x="994" y="0"/>
                      </a:lnTo>
                      <a:lnTo>
                        <a:pt x="1017" y="0"/>
                      </a:lnTo>
                      <a:lnTo>
                        <a:pt x="1038" y="1"/>
                      </a:lnTo>
                      <a:lnTo>
                        <a:pt x="1069" y="19"/>
                      </a:lnTo>
                      <a:lnTo>
                        <a:pt x="1075" y="33"/>
                      </a:lnTo>
                      <a:lnTo>
                        <a:pt x="1075" y="55"/>
                      </a:lnTo>
                      <a:lnTo>
                        <a:pt x="1045" y="112"/>
                      </a:lnTo>
                      <a:lnTo>
                        <a:pt x="1060" y="154"/>
                      </a:lnTo>
                      <a:lnTo>
                        <a:pt x="1064" y="188"/>
                      </a:lnTo>
                      <a:lnTo>
                        <a:pt x="1084" y="211"/>
                      </a:lnTo>
                      <a:lnTo>
                        <a:pt x="1089" y="225"/>
                      </a:lnTo>
                      <a:lnTo>
                        <a:pt x="1073" y="241"/>
                      </a:lnTo>
                      <a:lnTo>
                        <a:pt x="1055" y="258"/>
                      </a:lnTo>
                      <a:lnTo>
                        <a:pt x="1035" y="276"/>
                      </a:lnTo>
                      <a:lnTo>
                        <a:pt x="1018" y="322"/>
                      </a:lnTo>
                      <a:lnTo>
                        <a:pt x="985" y="344"/>
                      </a:lnTo>
                      <a:lnTo>
                        <a:pt x="949" y="354"/>
                      </a:lnTo>
                      <a:lnTo>
                        <a:pt x="930" y="354"/>
                      </a:lnTo>
                      <a:lnTo>
                        <a:pt x="911" y="352"/>
                      </a:lnTo>
                      <a:lnTo>
                        <a:pt x="873" y="341"/>
                      </a:lnTo>
                      <a:lnTo>
                        <a:pt x="801" y="311"/>
                      </a:lnTo>
                      <a:lnTo>
                        <a:pt x="738" y="293"/>
                      </a:lnTo>
                      <a:lnTo>
                        <a:pt x="714" y="296"/>
                      </a:lnTo>
                      <a:lnTo>
                        <a:pt x="690" y="306"/>
                      </a:lnTo>
                      <a:lnTo>
                        <a:pt x="636" y="330"/>
                      </a:lnTo>
                      <a:lnTo>
                        <a:pt x="563" y="344"/>
                      </a:lnTo>
                      <a:lnTo>
                        <a:pt x="516" y="340"/>
                      </a:lnTo>
                      <a:lnTo>
                        <a:pt x="459" y="322"/>
                      </a:lnTo>
                      <a:lnTo>
                        <a:pt x="432" y="322"/>
                      </a:lnTo>
                      <a:lnTo>
                        <a:pt x="397" y="329"/>
                      </a:lnTo>
                      <a:lnTo>
                        <a:pt x="320" y="343"/>
                      </a:lnTo>
                      <a:lnTo>
                        <a:pt x="284" y="341"/>
                      </a:lnTo>
                      <a:lnTo>
                        <a:pt x="251" y="325"/>
                      </a:lnTo>
                      <a:lnTo>
                        <a:pt x="226" y="292"/>
                      </a:lnTo>
                      <a:lnTo>
                        <a:pt x="209" y="235"/>
                      </a:lnTo>
                      <a:lnTo>
                        <a:pt x="187" y="235"/>
                      </a:lnTo>
                      <a:lnTo>
                        <a:pt x="160" y="242"/>
                      </a:lnTo>
                      <a:lnTo>
                        <a:pt x="98" y="261"/>
                      </a:lnTo>
                      <a:lnTo>
                        <a:pt x="69" y="265"/>
                      </a:lnTo>
                      <a:lnTo>
                        <a:pt x="55" y="265"/>
                      </a:lnTo>
                      <a:lnTo>
                        <a:pt x="40" y="262"/>
                      </a:lnTo>
                      <a:lnTo>
                        <a:pt x="18" y="247"/>
                      </a:lnTo>
                      <a:lnTo>
                        <a:pt x="2" y="215"/>
                      </a:lnTo>
                      <a:lnTo>
                        <a:pt x="0" y="197"/>
                      </a:lnTo>
                      <a:lnTo>
                        <a:pt x="6" y="174"/>
                      </a:lnTo>
                      <a:lnTo>
                        <a:pt x="38" y="121"/>
                      </a:lnTo>
                      <a:lnTo>
                        <a:pt x="81" y="73"/>
                      </a:lnTo>
                      <a:lnTo>
                        <a:pt x="125" y="43"/>
                      </a:lnTo>
                      <a:close/>
                    </a:path>
                  </a:pathLst>
                </a:custGeom>
                <a:blipFill dpi="0" rotWithShape="0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u="none" kern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7331" name="Freeform 14"/>
                <p:cNvSpPr>
                  <a:spLocks/>
                </p:cNvSpPr>
                <p:nvPr/>
              </p:nvSpPr>
              <p:spPr bwMode="auto">
                <a:xfrm>
                  <a:off x="1056" y="2158"/>
                  <a:ext cx="177" cy="47"/>
                </a:xfrm>
                <a:custGeom>
                  <a:avLst/>
                  <a:gdLst>
                    <a:gd name="T0" fmla="*/ 1 w 352"/>
                    <a:gd name="T1" fmla="*/ 1 h 99"/>
                    <a:gd name="T2" fmla="*/ 1 w 352"/>
                    <a:gd name="T3" fmla="*/ 1 h 99"/>
                    <a:gd name="T4" fmla="*/ 1 w 352"/>
                    <a:gd name="T5" fmla="*/ 1 h 99"/>
                    <a:gd name="T6" fmla="*/ 1 w 352"/>
                    <a:gd name="T7" fmla="*/ 1 h 99"/>
                    <a:gd name="T8" fmla="*/ 1 w 352"/>
                    <a:gd name="T9" fmla="*/ 1 h 99"/>
                    <a:gd name="T10" fmla="*/ 1 w 352"/>
                    <a:gd name="T11" fmla="*/ 1 h 99"/>
                    <a:gd name="T12" fmla="*/ 1 w 352"/>
                    <a:gd name="T13" fmla="*/ 1 h 99"/>
                    <a:gd name="T14" fmla="*/ 1 w 352"/>
                    <a:gd name="T15" fmla="*/ 1 h 99"/>
                    <a:gd name="T16" fmla="*/ 1 w 352"/>
                    <a:gd name="T17" fmla="*/ 1 h 99"/>
                    <a:gd name="T18" fmla="*/ 1 w 352"/>
                    <a:gd name="T19" fmla="*/ 0 h 99"/>
                    <a:gd name="T20" fmla="*/ 1 w 352"/>
                    <a:gd name="T21" fmla="*/ 1 h 99"/>
                    <a:gd name="T22" fmla="*/ 1 w 352"/>
                    <a:gd name="T23" fmla="*/ 1 h 99"/>
                    <a:gd name="T24" fmla="*/ 1 w 352"/>
                    <a:gd name="T25" fmla="*/ 1 h 99"/>
                    <a:gd name="T26" fmla="*/ 1 w 352"/>
                    <a:gd name="T27" fmla="*/ 1 h 99"/>
                    <a:gd name="T28" fmla="*/ 1 w 352"/>
                    <a:gd name="T29" fmla="*/ 1 h 99"/>
                    <a:gd name="T30" fmla="*/ 1 w 352"/>
                    <a:gd name="T31" fmla="*/ 1 h 99"/>
                    <a:gd name="T32" fmla="*/ 1 w 352"/>
                    <a:gd name="T33" fmla="*/ 1 h 99"/>
                    <a:gd name="T34" fmla="*/ 1 w 352"/>
                    <a:gd name="T35" fmla="*/ 1 h 99"/>
                    <a:gd name="T36" fmla="*/ 1 w 352"/>
                    <a:gd name="T37" fmla="*/ 1 h 99"/>
                    <a:gd name="T38" fmla="*/ 1 w 352"/>
                    <a:gd name="T39" fmla="*/ 1 h 99"/>
                    <a:gd name="T40" fmla="*/ 1 w 352"/>
                    <a:gd name="T41" fmla="*/ 1 h 99"/>
                    <a:gd name="T42" fmla="*/ 1 w 352"/>
                    <a:gd name="T43" fmla="*/ 1 h 99"/>
                    <a:gd name="T44" fmla="*/ 1 w 352"/>
                    <a:gd name="T45" fmla="*/ 1 h 99"/>
                    <a:gd name="T46" fmla="*/ 1 w 352"/>
                    <a:gd name="T47" fmla="*/ 1 h 99"/>
                    <a:gd name="T48" fmla="*/ 1 w 352"/>
                    <a:gd name="T49" fmla="*/ 1 h 99"/>
                    <a:gd name="T50" fmla="*/ 1 w 352"/>
                    <a:gd name="T51" fmla="*/ 1 h 99"/>
                    <a:gd name="T52" fmla="*/ 0 w 352"/>
                    <a:gd name="T53" fmla="*/ 1 h 99"/>
                    <a:gd name="T54" fmla="*/ 1 w 352"/>
                    <a:gd name="T55" fmla="*/ 1 h 9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352"/>
                    <a:gd name="T85" fmla="*/ 0 h 99"/>
                    <a:gd name="T86" fmla="*/ 352 w 352"/>
                    <a:gd name="T87" fmla="*/ 99 h 99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352" h="99">
                      <a:moveTo>
                        <a:pt x="16" y="40"/>
                      </a:moveTo>
                      <a:lnTo>
                        <a:pt x="41" y="25"/>
                      </a:lnTo>
                      <a:lnTo>
                        <a:pt x="57" y="25"/>
                      </a:lnTo>
                      <a:lnTo>
                        <a:pt x="74" y="25"/>
                      </a:lnTo>
                      <a:lnTo>
                        <a:pt x="92" y="12"/>
                      </a:lnTo>
                      <a:lnTo>
                        <a:pt x="110" y="10"/>
                      </a:lnTo>
                      <a:lnTo>
                        <a:pt x="126" y="13"/>
                      </a:lnTo>
                      <a:lnTo>
                        <a:pt x="142" y="10"/>
                      </a:lnTo>
                      <a:lnTo>
                        <a:pt x="161" y="3"/>
                      </a:lnTo>
                      <a:lnTo>
                        <a:pt x="188" y="0"/>
                      </a:lnTo>
                      <a:lnTo>
                        <a:pt x="215" y="12"/>
                      </a:lnTo>
                      <a:lnTo>
                        <a:pt x="235" y="47"/>
                      </a:lnTo>
                      <a:lnTo>
                        <a:pt x="262" y="43"/>
                      </a:lnTo>
                      <a:lnTo>
                        <a:pt x="276" y="46"/>
                      </a:lnTo>
                      <a:lnTo>
                        <a:pt x="295" y="64"/>
                      </a:lnTo>
                      <a:lnTo>
                        <a:pt x="324" y="62"/>
                      </a:lnTo>
                      <a:lnTo>
                        <a:pt x="343" y="71"/>
                      </a:lnTo>
                      <a:lnTo>
                        <a:pt x="352" y="93"/>
                      </a:lnTo>
                      <a:lnTo>
                        <a:pt x="317" y="99"/>
                      </a:lnTo>
                      <a:lnTo>
                        <a:pt x="282" y="99"/>
                      </a:lnTo>
                      <a:lnTo>
                        <a:pt x="240" y="96"/>
                      </a:lnTo>
                      <a:lnTo>
                        <a:pt x="132" y="85"/>
                      </a:lnTo>
                      <a:lnTo>
                        <a:pt x="92" y="95"/>
                      </a:lnTo>
                      <a:lnTo>
                        <a:pt x="65" y="96"/>
                      </a:lnTo>
                      <a:lnTo>
                        <a:pt x="37" y="94"/>
                      </a:lnTo>
                      <a:lnTo>
                        <a:pt x="1" y="77"/>
                      </a:lnTo>
                      <a:lnTo>
                        <a:pt x="0" y="62"/>
                      </a:lnTo>
                      <a:lnTo>
                        <a:pt x="16" y="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u="none" kern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pic>
          <p:nvPicPr>
            <p:cNvPr id="33802" name="Picture 15" descr="j0172539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086" y="1940380"/>
              <a:ext cx="1075001" cy="852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3" name="Picture 16" descr="j0172539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524" y="1714955"/>
              <a:ext cx="1075001" cy="852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804" name="Group 17"/>
            <p:cNvGrpSpPr>
              <a:grpSpLocks/>
            </p:cNvGrpSpPr>
            <p:nvPr/>
          </p:nvGrpSpPr>
          <p:grpSpPr bwMode="auto">
            <a:xfrm>
              <a:off x="3551799" y="1100361"/>
              <a:ext cx="1214751" cy="553028"/>
              <a:chOff x="1152" y="1104"/>
              <a:chExt cx="1065" cy="559"/>
            </a:xfrm>
          </p:grpSpPr>
          <p:sp>
            <p:nvSpPr>
              <p:cNvPr id="137320" name="Freeform 18"/>
              <p:cNvSpPr>
                <a:spLocks/>
              </p:cNvSpPr>
              <p:nvPr/>
            </p:nvSpPr>
            <p:spPr bwMode="auto">
              <a:xfrm>
                <a:off x="1344" y="1392"/>
                <a:ext cx="373" cy="162"/>
              </a:xfrm>
              <a:custGeom>
                <a:avLst/>
                <a:gdLst>
                  <a:gd name="T0" fmla="*/ 1 w 746"/>
                  <a:gd name="T1" fmla="*/ 0 h 325"/>
                  <a:gd name="T2" fmla="*/ 1 w 746"/>
                  <a:gd name="T3" fmla="*/ 0 h 325"/>
                  <a:gd name="T4" fmla="*/ 1 w 746"/>
                  <a:gd name="T5" fmla="*/ 0 h 325"/>
                  <a:gd name="T6" fmla="*/ 1 w 746"/>
                  <a:gd name="T7" fmla="*/ 0 h 325"/>
                  <a:gd name="T8" fmla="*/ 1 w 746"/>
                  <a:gd name="T9" fmla="*/ 0 h 325"/>
                  <a:gd name="T10" fmla="*/ 1 w 746"/>
                  <a:gd name="T11" fmla="*/ 0 h 325"/>
                  <a:gd name="T12" fmla="*/ 1 w 746"/>
                  <a:gd name="T13" fmla="*/ 0 h 325"/>
                  <a:gd name="T14" fmla="*/ 1 w 746"/>
                  <a:gd name="T15" fmla="*/ 0 h 325"/>
                  <a:gd name="T16" fmla="*/ 1 w 746"/>
                  <a:gd name="T17" fmla="*/ 0 h 325"/>
                  <a:gd name="T18" fmla="*/ 1 w 746"/>
                  <a:gd name="T19" fmla="*/ 0 h 325"/>
                  <a:gd name="T20" fmla="*/ 1 w 746"/>
                  <a:gd name="T21" fmla="*/ 0 h 325"/>
                  <a:gd name="T22" fmla="*/ 1 w 746"/>
                  <a:gd name="T23" fmla="*/ 0 h 325"/>
                  <a:gd name="T24" fmla="*/ 1 w 746"/>
                  <a:gd name="T25" fmla="*/ 0 h 325"/>
                  <a:gd name="T26" fmla="*/ 1 w 746"/>
                  <a:gd name="T27" fmla="*/ 0 h 325"/>
                  <a:gd name="T28" fmla="*/ 1 w 746"/>
                  <a:gd name="T29" fmla="*/ 0 h 325"/>
                  <a:gd name="T30" fmla="*/ 1 w 746"/>
                  <a:gd name="T31" fmla="*/ 0 h 325"/>
                  <a:gd name="T32" fmla="*/ 1 w 746"/>
                  <a:gd name="T33" fmla="*/ 0 h 325"/>
                  <a:gd name="T34" fmla="*/ 1 w 746"/>
                  <a:gd name="T35" fmla="*/ 0 h 325"/>
                  <a:gd name="T36" fmla="*/ 1 w 746"/>
                  <a:gd name="T37" fmla="*/ 0 h 325"/>
                  <a:gd name="T38" fmla="*/ 1 w 746"/>
                  <a:gd name="T39" fmla="*/ 0 h 325"/>
                  <a:gd name="T40" fmla="*/ 1 w 746"/>
                  <a:gd name="T41" fmla="*/ 0 h 325"/>
                  <a:gd name="T42" fmla="*/ 1 w 746"/>
                  <a:gd name="T43" fmla="*/ 0 h 325"/>
                  <a:gd name="T44" fmla="*/ 1 w 746"/>
                  <a:gd name="T45" fmla="*/ 0 h 325"/>
                  <a:gd name="T46" fmla="*/ 1 w 746"/>
                  <a:gd name="T47" fmla="*/ 0 h 325"/>
                  <a:gd name="T48" fmla="*/ 1 w 746"/>
                  <a:gd name="T49" fmla="*/ 0 h 325"/>
                  <a:gd name="T50" fmla="*/ 1 w 746"/>
                  <a:gd name="T51" fmla="*/ 0 h 325"/>
                  <a:gd name="T52" fmla="*/ 1 w 746"/>
                  <a:gd name="T53" fmla="*/ 0 h 325"/>
                  <a:gd name="T54" fmla="*/ 1 w 746"/>
                  <a:gd name="T55" fmla="*/ 0 h 325"/>
                  <a:gd name="T56" fmla="*/ 1 w 746"/>
                  <a:gd name="T57" fmla="*/ 0 h 325"/>
                  <a:gd name="T58" fmla="*/ 1 w 746"/>
                  <a:gd name="T59" fmla="*/ 0 h 325"/>
                  <a:gd name="T60" fmla="*/ 1 w 746"/>
                  <a:gd name="T61" fmla="*/ 0 h 325"/>
                  <a:gd name="T62" fmla="*/ 1 w 746"/>
                  <a:gd name="T63" fmla="*/ 0 h 325"/>
                  <a:gd name="T64" fmla="*/ 1 w 746"/>
                  <a:gd name="T65" fmla="*/ 0 h 325"/>
                  <a:gd name="T66" fmla="*/ 1 w 746"/>
                  <a:gd name="T67" fmla="*/ 0 h 325"/>
                  <a:gd name="T68" fmla="*/ 1 w 746"/>
                  <a:gd name="T69" fmla="*/ 0 h 325"/>
                  <a:gd name="T70" fmla="*/ 1 w 746"/>
                  <a:gd name="T71" fmla="*/ 0 h 325"/>
                  <a:gd name="T72" fmla="*/ 1 w 746"/>
                  <a:gd name="T73" fmla="*/ 0 h 325"/>
                  <a:gd name="T74" fmla="*/ 1 w 746"/>
                  <a:gd name="T75" fmla="*/ 0 h 325"/>
                  <a:gd name="T76" fmla="*/ 1 w 746"/>
                  <a:gd name="T77" fmla="*/ 0 h 325"/>
                  <a:gd name="T78" fmla="*/ 1 w 746"/>
                  <a:gd name="T79" fmla="*/ 0 h 325"/>
                  <a:gd name="T80" fmla="*/ 1 w 746"/>
                  <a:gd name="T81" fmla="*/ 0 h 325"/>
                  <a:gd name="T82" fmla="*/ 1 w 746"/>
                  <a:gd name="T83" fmla="*/ 0 h 325"/>
                  <a:gd name="T84" fmla="*/ 1 w 746"/>
                  <a:gd name="T85" fmla="*/ 0 h 325"/>
                  <a:gd name="T86" fmla="*/ 1 w 746"/>
                  <a:gd name="T87" fmla="*/ 0 h 325"/>
                  <a:gd name="T88" fmla="*/ 1 w 746"/>
                  <a:gd name="T89" fmla="*/ 0 h 325"/>
                  <a:gd name="T90" fmla="*/ 1 w 746"/>
                  <a:gd name="T91" fmla="*/ 0 h 325"/>
                  <a:gd name="T92" fmla="*/ 1 w 746"/>
                  <a:gd name="T93" fmla="*/ 0 h 325"/>
                  <a:gd name="T94" fmla="*/ 1 w 746"/>
                  <a:gd name="T95" fmla="*/ 0 h 325"/>
                  <a:gd name="T96" fmla="*/ 1 w 746"/>
                  <a:gd name="T97" fmla="*/ 0 h 325"/>
                  <a:gd name="T98" fmla="*/ 1 w 746"/>
                  <a:gd name="T99" fmla="*/ 0 h 325"/>
                  <a:gd name="T100" fmla="*/ 1 w 746"/>
                  <a:gd name="T101" fmla="*/ 0 h 325"/>
                  <a:gd name="T102" fmla="*/ 1 w 746"/>
                  <a:gd name="T103" fmla="*/ 0 h 325"/>
                  <a:gd name="T104" fmla="*/ 1 w 746"/>
                  <a:gd name="T105" fmla="*/ 0 h 325"/>
                  <a:gd name="T106" fmla="*/ 1 w 746"/>
                  <a:gd name="T107" fmla="*/ 0 h 325"/>
                  <a:gd name="T108" fmla="*/ 0 w 746"/>
                  <a:gd name="T109" fmla="*/ 0 h 325"/>
                  <a:gd name="T110" fmla="*/ 1 w 746"/>
                  <a:gd name="T111" fmla="*/ 0 h 32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46"/>
                  <a:gd name="T169" fmla="*/ 0 h 325"/>
                  <a:gd name="T170" fmla="*/ 746 w 746"/>
                  <a:gd name="T171" fmla="*/ 325 h 32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46" h="325">
                    <a:moveTo>
                      <a:pt x="3" y="85"/>
                    </a:moveTo>
                    <a:lnTo>
                      <a:pt x="27" y="44"/>
                    </a:lnTo>
                    <a:lnTo>
                      <a:pt x="68" y="21"/>
                    </a:lnTo>
                    <a:lnTo>
                      <a:pt x="99" y="18"/>
                    </a:lnTo>
                    <a:lnTo>
                      <a:pt x="140" y="26"/>
                    </a:lnTo>
                    <a:lnTo>
                      <a:pt x="199" y="1"/>
                    </a:lnTo>
                    <a:lnTo>
                      <a:pt x="218" y="0"/>
                    </a:lnTo>
                    <a:lnTo>
                      <a:pt x="233" y="4"/>
                    </a:lnTo>
                    <a:lnTo>
                      <a:pt x="270" y="48"/>
                    </a:lnTo>
                    <a:lnTo>
                      <a:pt x="330" y="35"/>
                    </a:lnTo>
                    <a:lnTo>
                      <a:pt x="344" y="36"/>
                    </a:lnTo>
                    <a:lnTo>
                      <a:pt x="354" y="42"/>
                    </a:lnTo>
                    <a:lnTo>
                      <a:pt x="365" y="55"/>
                    </a:lnTo>
                    <a:lnTo>
                      <a:pt x="375" y="60"/>
                    </a:lnTo>
                    <a:lnTo>
                      <a:pt x="392" y="61"/>
                    </a:lnTo>
                    <a:lnTo>
                      <a:pt x="520" y="8"/>
                    </a:lnTo>
                    <a:lnTo>
                      <a:pt x="538" y="6"/>
                    </a:lnTo>
                    <a:lnTo>
                      <a:pt x="555" y="6"/>
                    </a:lnTo>
                    <a:lnTo>
                      <a:pt x="579" y="18"/>
                    </a:lnTo>
                    <a:lnTo>
                      <a:pt x="606" y="55"/>
                    </a:lnTo>
                    <a:lnTo>
                      <a:pt x="620" y="74"/>
                    </a:lnTo>
                    <a:lnTo>
                      <a:pt x="641" y="85"/>
                    </a:lnTo>
                    <a:lnTo>
                      <a:pt x="663" y="83"/>
                    </a:lnTo>
                    <a:lnTo>
                      <a:pt x="683" y="83"/>
                    </a:lnTo>
                    <a:lnTo>
                      <a:pt x="707" y="94"/>
                    </a:lnTo>
                    <a:lnTo>
                      <a:pt x="718" y="113"/>
                    </a:lnTo>
                    <a:lnTo>
                      <a:pt x="719" y="126"/>
                    </a:lnTo>
                    <a:lnTo>
                      <a:pt x="718" y="142"/>
                    </a:lnTo>
                    <a:lnTo>
                      <a:pt x="746" y="174"/>
                    </a:lnTo>
                    <a:lnTo>
                      <a:pt x="744" y="196"/>
                    </a:lnTo>
                    <a:lnTo>
                      <a:pt x="707" y="227"/>
                    </a:lnTo>
                    <a:lnTo>
                      <a:pt x="712" y="248"/>
                    </a:lnTo>
                    <a:lnTo>
                      <a:pt x="706" y="264"/>
                    </a:lnTo>
                    <a:lnTo>
                      <a:pt x="669" y="281"/>
                    </a:lnTo>
                    <a:lnTo>
                      <a:pt x="581" y="289"/>
                    </a:lnTo>
                    <a:lnTo>
                      <a:pt x="519" y="321"/>
                    </a:lnTo>
                    <a:lnTo>
                      <a:pt x="478" y="325"/>
                    </a:lnTo>
                    <a:lnTo>
                      <a:pt x="456" y="325"/>
                    </a:lnTo>
                    <a:lnTo>
                      <a:pt x="433" y="322"/>
                    </a:lnTo>
                    <a:lnTo>
                      <a:pt x="351" y="286"/>
                    </a:lnTo>
                    <a:lnTo>
                      <a:pt x="317" y="253"/>
                    </a:lnTo>
                    <a:lnTo>
                      <a:pt x="291" y="210"/>
                    </a:lnTo>
                    <a:lnTo>
                      <a:pt x="274" y="255"/>
                    </a:lnTo>
                    <a:lnTo>
                      <a:pt x="248" y="290"/>
                    </a:lnTo>
                    <a:lnTo>
                      <a:pt x="231" y="296"/>
                    </a:lnTo>
                    <a:lnTo>
                      <a:pt x="207" y="293"/>
                    </a:lnTo>
                    <a:lnTo>
                      <a:pt x="140" y="244"/>
                    </a:lnTo>
                    <a:lnTo>
                      <a:pt x="96" y="259"/>
                    </a:lnTo>
                    <a:lnTo>
                      <a:pt x="79" y="257"/>
                    </a:lnTo>
                    <a:lnTo>
                      <a:pt x="65" y="247"/>
                    </a:lnTo>
                    <a:lnTo>
                      <a:pt x="54" y="213"/>
                    </a:lnTo>
                    <a:lnTo>
                      <a:pt x="71" y="165"/>
                    </a:lnTo>
                    <a:lnTo>
                      <a:pt x="25" y="161"/>
                    </a:lnTo>
                    <a:lnTo>
                      <a:pt x="4" y="144"/>
                    </a:lnTo>
                    <a:lnTo>
                      <a:pt x="0" y="121"/>
                    </a:lnTo>
                    <a:lnTo>
                      <a:pt x="3" y="85"/>
                    </a:lnTo>
                    <a:close/>
                  </a:path>
                </a:pathLst>
              </a:custGeom>
              <a:blipFill dpi="0" rotWithShape="0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33897" name="Group 19"/>
              <p:cNvGrpSpPr>
                <a:grpSpLocks/>
              </p:cNvGrpSpPr>
              <p:nvPr/>
            </p:nvGrpSpPr>
            <p:grpSpPr bwMode="auto">
              <a:xfrm>
                <a:off x="1152" y="1104"/>
                <a:ext cx="1065" cy="559"/>
                <a:chOff x="1056" y="1814"/>
                <a:chExt cx="1065" cy="559"/>
              </a:xfrm>
            </p:grpSpPr>
            <p:sp>
              <p:nvSpPr>
                <p:cNvPr id="137322" name="Freeform 20"/>
                <p:cNvSpPr>
                  <a:spLocks/>
                </p:cNvSpPr>
                <p:nvPr/>
              </p:nvSpPr>
              <p:spPr bwMode="auto">
                <a:xfrm>
                  <a:off x="1112" y="1814"/>
                  <a:ext cx="711" cy="308"/>
                </a:xfrm>
                <a:custGeom>
                  <a:avLst/>
                  <a:gdLst>
                    <a:gd name="T0" fmla="*/ 1 w 1424"/>
                    <a:gd name="T1" fmla="*/ 0 h 621"/>
                    <a:gd name="T2" fmla="*/ 1 w 1424"/>
                    <a:gd name="T3" fmla="*/ 0 h 621"/>
                    <a:gd name="T4" fmla="*/ 1 w 1424"/>
                    <a:gd name="T5" fmla="*/ 0 h 621"/>
                    <a:gd name="T6" fmla="*/ 1 w 1424"/>
                    <a:gd name="T7" fmla="*/ 0 h 621"/>
                    <a:gd name="T8" fmla="*/ 1 w 1424"/>
                    <a:gd name="T9" fmla="*/ 0 h 621"/>
                    <a:gd name="T10" fmla="*/ 1 w 1424"/>
                    <a:gd name="T11" fmla="*/ 0 h 621"/>
                    <a:gd name="T12" fmla="*/ 1 w 1424"/>
                    <a:gd name="T13" fmla="*/ 0 h 621"/>
                    <a:gd name="T14" fmla="*/ 1 w 1424"/>
                    <a:gd name="T15" fmla="*/ 0 h 621"/>
                    <a:gd name="T16" fmla="*/ 1 w 1424"/>
                    <a:gd name="T17" fmla="*/ 0 h 621"/>
                    <a:gd name="T18" fmla="*/ 1 w 1424"/>
                    <a:gd name="T19" fmla="*/ 0 h 621"/>
                    <a:gd name="T20" fmla="*/ 1 w 1424"/>
                    <a:gd name="T21" fmla="*/ 0 h 621"/>
                    <a:gd name="T22" fmla="*/ 1 w 1424"/>
                    <a:gd name="T23" fmla="*/ 0 h 621"/>
                    <a:gd name="T24" fmla="*/ 1 w 1424"/>
                    <a:gd name="T25" fmla="*/ 0 h 621"/>
                    <a:gd name="T26" fmla="*/ 1 w 1424"/>
                    <a:gd name="T27" fmla="*/ 0 h 621"/>
                    <a:gd name="T28" fmla="*/ 1 w 1424"/>
                    <a:gd name="T29" fmla="*/ 0 h 621"/>
                    <a:gd name="T30" fmla="*/ 1 w 1424"/>
                    <a:gd name="T31" fmla="*/ 0 h 621"/>
                    <a:gd name="T32" fmla="*/ 1 w 1424"/>
                    <a:gd name="T33" fmla="*/ 0 h 621"/>
                    <a:gd name="T34" fmla="*/ 1 w 1424"/>
                    <a:gd name="T35" fmla="*/ 0 h 621"/>
                    <a:gd name="T36" fmla="*/ 1 w 1424"/>
                    <a:gd name="T37" fmla="*/ 0 h 621"/>
                    <a:gd name="T38" fmla="*/ 1 w 1424"/>
                    <a:gd name="T39" fmla="*/ 0 h 621"/>
                    <a:gd name="T40" fmla="*/ 1 w 1424"/>
                    <a:gd name="T41" fmla="*/ 0 h 621"/>
                    <a:gd name="T42" fmla="*/ 1 w 1424"/>
                    <a:gd name="T43" fmla="*/ 0 h 621"/>
                    <a:gd name="T44" fmla="*/ 1 w 1424"/>
                    <a:gd name="T45" fmla="*/ 0 h 621"/>
                    <a:gd name="T46" fmla="*/ 1 w 1424"/>
                    <a:gd name="T47" fmla="*/ 0 h 621"/>
                    <a:gd name="T48" fmla="*/ 1 w 1424"/>
                    <a:gd name="T49" fmla="*/ 0 h 621"/>
                    <a:gd name="T50" fmla="*/ 1 w 1424"/>
                    <a:gd name="T51" fmla="*/ 0 h 621"/>
                    <a:gd name="T52" fmla="*/ 1 w 1424"/>
                    <a:gd name="T53" fmla="*/ 0 h 621"/>
                    <a:gd name="T54" fmla="*/ 1 w 1424"/>
                    <a:gd name="T55" fmla="*/ 0 h 621"/>
                    <a:gd name="T56" fmla="*/ 1 w 1424"/>
                    <a:gd name="T57" fmla="*/ 0 h 621"/>
                    <a:gd name="T58" fmla="*/ 1 w 1424"/>
                    <a:gd name="T59" fmla="*/ 0 h 621"/>
                    <a:gd name="T60" fmla="*/ 1 w 1424"/>
                    <a:gd name="T61" fmla="*/ 0 h 621"/>
                    <a:gd name="T62" fmla="*/ 1 w 1424"/>
                    <a:gd name="T63" fmla="*/ 0 h 621"/>
                    <a:gd name="T64" fmla="*/ 1 w 1424"/>
                    <a:gd name="T65" fmla="*/ 0 h 621"/>
                    <a:gd name="T66" fmla="*/ 1 w 1424"/>
                    <a:gd name="T67" fmla="*/ 0 h 621"/>
                    <a:gd name="T68" fmla="*/ 1 w 1424"/>
                    <a:gd name="T69" fmla="*/ 0 h 621"/>
                    <a:gd name="T70" fmla="*/ 0 w 1424"/>
                    <a:gd name="T71" fmla="*/ 0 h 621"/>
                    <a:gd name="T72" fmla="*/ 1 w 1424"/>
                    <a:gd name="T73" fmla="*/ 0 h 621"/>
                    <a:gd name="T74" fmla="*/ 1 w 1424"/>
                    <a:gd name="T75" fmla="*/ 0 h 621"/>
                    <a:gd name="T76" fmla="*/ 1 w 1424"/>
                    <a:gd name="T77" fmla="*/ 0 h 621"/>
                    <a:gd name="T78" fmla="*/ 1 w 1424"/>
                    <a:gd name="T79" fmla="*/ 0 h 621"/>
                    <a:gd name="T80" fmla="*/ 1 w 1424"/>
                    <a:gd name="T81" fmla="*/ 0 h 621"/>
                    <a:gd name="T82" fmla="*/ 1 w 1424"/>
                    <a:gd name="T83" fmla="*/ 0 h 621"/>
                    <a:gd name="T84" fmla="*/ 1 w 1424"/>
                    <a:gd name="T85" fmla="*/ 0 h 621"/>
                    <a:gd name="T86" fmla="*/ 1 w 1424"/>
                    <a:gd name="T87" fmla="*/ 0 h 621"/>
                    <a:gd name="T88" fmla="*/ 1 w 1424"/>
                    <a:gd name="T89" fmla="*/ 0 h 621"/>
                    <a:gd name="T90" fmla="*/ 1 w 1424"/>
                    <a:gd name="T91" fmla="*/ 0 h 621"/>
                    <a:gd name="T92" fmla="*/ 1 w 1424"/>
                    <a:gd name="T93" fmla="*/ 0 h 621"/>
                    <a:gd name="T94" fmla="*/ 1 w 1424"/>
                    <a:gd name="T95" fmla="*/ 0 h 621"/>
                    <a:gd name="T96" fmla="*/ 1 w 1424"/>
                    <a:gd name="T97" fmla="*/ 0 h 621"/>
                    <a:gd name="T98" fmla="*/ 1 w 1424"/>
                    <a:gd name="T99" fmla="*/ 0 h 62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24"/>
                    <a:gd name="T151" fmla="*/ 0 h 621"/>
                    <a:gd name="T152" fmla="*/ 1424 w 1424"/>
                    <a:gd name="T153" fmla="*/ 621 h 62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24" h="621">
                      <a:moveTo>
                        <a:pt x="566" y="87"/>
                      </a:moveTo>
                      <a:lnTo>
                        <a:pt x="592" y="81"/>
                      </a:lnTo>
                      <a:lnTo>
                        <a:pt x="612" y="81"/>
                      </a:lnTo>
                      <a:lnTo>
                        <a:pt x="639" y="95"/>
                      </a:lnTo>
                      <a:lnTo>
                        <a:pt x="667" y="115"/>
                      </a:lnTo>
                      <a:lnTo>
                        <a:pt x="704" y="83"/>
                      </a:lnTo>
                      <a:lnTo>
                        <a:pt x="718" y="78"/>
                      </a:lnTo>
                      <a:lnTo>
                        <a:pt x="733" y="78"/>
                      </a:lnTo>
                      <a:lnTo>
                        <a:pt x="757" y="88"/>
                      </a:lnTo>
                      <a:lnTo>
                        <a:pt x="779" y="95"/>
                      </a:lnTo>
                      <a:lnTo>
                        <a:pt x="840" y="72"/>
                      </a:lnTo>
                      <a:lnTo>
                        <a:pt x="862" y="74"/>
                      </a:lnTo>
                      <a:lnTo>
                        <a:pt x="880" y="82"/>
                      </a:lnTo>
                      <a:lnTo>
                        <a:pt x="902" y="98"/>
                      </a:lnTo>
                      <a:lnTo>
                        <a:pt x="917" y="95"/>
                      </a:lnTo>
                      <a:lnTo>
                        <a:pt x="975" y="11"/>
                      </a:lnTo>
                      <a:lnTo>
                        <a:pt x="997" y="0"/>
                      </a:lnTo>
                      <a:lnTo>
                        <a:pt x="1017" y="4"/>
                      </a:lnTo>
                      <a:lnTo>
                        <a:pt x="1047" y="40"/>
                      </a:lnTo>
                      <a:lnTo>
                        <a:pt x="1070" y="85"/>
                      </a:lnTo>
                      <a:lnTo>
                        <a:pt x="1058" y="132"/>
                      </a:lnTo>
                      <a:lnTo>
                        <a:pt x="1095" y="124"/>
                      </a:lnTo>
                      <a:lnTo>
                        <a:pt x="1119" y="125"/>
                      </a:lnTo>
                      <a:lnTo>
                        <a:pt x="1150" y="143"/>
                      </a:lnTo>
                      <a:lnTo>
                        <a:pt x="1188" y="170"/>
                      </a:lnTo>
                      <a:lnTo>
                        <a:pt x="1202" y="172"/>
                      </a:lnTo>
                      <a:lnTo>
                        <a:pt x="1222" y="173"/>
                      </a:lnTo>
                      <a:lnTo>
                        <a:pt x="1277" y="160"/>
                      </a:lnTo>
                      <a:lnTo>
                        <a:pt x="1289" y="160"/>
                      </a:lnTo>
                      <a:lnTo>
                        <a:pt x="1305" y="160"/>
                      </a:lnTo>
                      <a:lnTo>
                        <a:pt x="1340" y="174"/>
                      </a:lnTo>
                      <a:lnTo>
                        <a:pt x="1367" y="204"/>
                      </a:lnTo>
                      <a:lnTo>
                        <a:pt x="1373" y="226"/>
                      </a:lnTo>
                      <a:lnTo>
                        <a:pt x="1374" y="241"/>
                      </a:lnTo>
                      <a:lnTo>
                        <a:pt x="1374" y="258"/>
                      </a:lnTo>
                      <a:lnTo>
                        <a:pt x="1377" y="278"/>
                      </a:lnTo>
                      <a:lnTo>
                        <a:pt x="1376" y="298"/>
                      </a:lnTo>
                      <a:lnTo>
                        <a:pt x="1424" y="403"/>
                      </a:lnTo>
                      <a:lnTo>
                        <a:pt x="1409" y="428"/>
                      </a:lnTo>
                      <a:lnTo>
                        <a:pt x="1384" y="479"/>
                      </a:lnTo>
                      <a:lnTo>
                        <a:pt x="1373" y="503"/>
                      </a:lnTo>
                      <a:lnTo>
                        <a:pt x="1347" y="524"/>
                      </a:lnTo>
                      <a:lnTo>
                        <a:pt x="1307" y="533"/>
                      </a:lnTo>
                      <a:lnTo>
                        <a:pt x="1253" y="519"/>
                      </a:lnTo>
                      <a:lnTo>
                        <a:pt x="1237" y="520"/>
                      </a:lnTo>
                      <a:lnTo>
                        <a:pt x="1220" y="523"/>
                      </a:lnTo>
                      <a:lnTo>
                        <a:pt x="1203" y="525"/>
                      </a:lnTo>
                      <a:lnTo>
                        <a:pt x="1182" y="526"/>
                      </a:lnTo>
                      <a:lnTo>
                        <a:pt x="1131" y="516"/>
                      </a:lnTo>
                      <a:lnTo>
                        <a:pt x="1053" y="474"/>
                      </a:lnTo>
                      <a:lnTo>
                        <a:pt x="1000" y="533"/>
                      </a:lnTo>
                      <a:lnTo>
                        <a:pt x="956" y="560"/>
                      </a:lnTo>
                      <a:lnTo>
                        <a:pt x="880" y="576"/>
                      </a:lnTo>
                      <a:lnTo>
                        <a:pt x="803" y="617"/>
                      </a:lnTo>
                      <a:lnTo>
                        <a:pt x="770" y="621"/>
                      </a:lnTo>
                      <a:lnTo>
                        <a:pt x="754" y="621"/>
                      </a:lnTo>
                      <a:lnTo>
                        <a:pt x="737" y="619"/>
                      </a:lnTo>
                      <a:lnTo>
                        <a:pt x="629" y="594"/>
                      </a:lnTo>
                      <a:lnTo>
                        <a:pt x="606" y="595"/>
                      </a:lnTo>
                      <a:lnTo>
                        <a:pt x="583" y="602"/>
                      </a:lnTo>
                      <a:lnTo>
                        <a:pt x="529" y="615"/>
                      </a:lnTo>
                      <a:lnTo>
                        <a:pt x="500" y="617"/>
                      </a:lnTo>
                      <a:lnTo>
                        <a:pt x="466" y="614"/>
                      </a:lnTo>
                      <a:lnTo>
                        <a:pt x="388" y="576"/>
                      </a:lnTo>
                      <a:lnTo>
                        <a:pt x="236" y="618"/>
                      </a:lnTo>
                      <a:lnTo>
                        <a:pt x="209" y="610"/>
                      </a:lnTo>
                      <a:lnTo>
                        <a:pt x="155" y="584"/>
                      </a:lnTo>
                      <a:lnTo>
                        <a:pt x="104" y="598"/>
                      </a:lnTo>
                      <a:lnTo>
                        <a:pt x="80" y="600"/>
                      </a:lnTo>
                      <a:lnTo>
                        <a:pt x="57" y="601"/>
                      </a:lnTo>
                      <a:lnTo>
                        <a:pt x="6" y="576"/>
                      </a:lnTo>
                      <a:lnTo>
                        <a:pt x="0" y="540"/>
                      </a:lnTo>
                      <a:lnTo>
                        <a:pt x="11" y="515"/>
                      </a:lnTo>
                      <a:lnTo>
                        <a:pt x="66" y="485"/>
                      </a:lnTo>
                      <a:lnTo>
                        <a:pt x="132" y="463"/>
                      </a:lnTo>
                      <a:lnTo>
                        <a:pt x="157" y="448"/>
                      </a:lnTo>
                      <a:lnTo>
                        <a:pt x="173" y="421"/>
                      </a:lnTo>
                      <a:lnTo>
                        <a:pt x="117" y="412"/>
                      </a:lnTo>
                      <a:lnTo>
                        <a:pt x="72" y="390"/>
                      </a:lnTo>
                      <a:lnTo>
                        <a:pt x="46" y="366"/>
                      </a:lnTo>
                      <a:lnTo>
                        <a:pt x="43" y="345"/>
                      </a:lnTo>
                      <a:lnTo>
                        <a:pt x="100" y="308"/>
                      </a:lnTo>
                      <a:lnTo>
                        <a:pt x="156" y="298"/>
                      </a:lnTo>
                      <a:lnTo>
                        <a:pt x="182" y="298"/>
                      </a:lnTo>
                      <a:lnTo>
                        <a:pt x="206" y="301"/>
                      </a:lnTo>
                      <a:lnTo>
                        <a:pt x="228" y="301"/>
                      </a:lnTo>
                      <a:lnTo>
                        <a:pt x="249" y="297"/>
                      </a:lnTo>
                      <a:lnTo>
                        <a:pt x="317" y="264"/>
                      </a:lnTo>
                      <a:lnTo>
                        <a:pt x="338" y="263"/>
                      </a:lnTo>
                      <a:lnTo>
                        <a:pt x="354" y="270"/>
                      </a:lnTo>
                      <a:lnTo>
                        <a:pt x="375" y="290"/>
                      </a:lnTo>
                      <a:lnTo>
                        <a:pt x="398" y="297"/>
                      </a:lnTo>
                      <a:lnTo>
                        <a:pt x="413" y="273"/>
                      </a:lnTo>
                      <a:lnTo>
                        <a:pt x="429" y="221"/>
                      </a:lnTo>
                      <a:lnTo>
                        <a:pt x="449" y="160"/>
                      </a:lnTo>
                      <a:lnTo>
                        <a:pt x="482" y="105"/>
                      </a:lnTo>
                      <a:lnTo>
                        <a:pt x="501" y="88"/>
                      </a:lnTo>
                      <a:lnTo>
                        <a:pt x="523" y="83"/>
                      </a:lnTo>
                      <a:lnTo>
                        <a:pt x="544" y="86"/>
                      </a:lnTo>
                      <a:lnTo>
                        <a:pt x="566" y="87"/>
                      </a:lnTo>
                      <a:close/>
                    </a:path>
                  </a:pathLst>
                </a:custGeom>
                <a:solidFill>
                  <a:srgbClr val="F0F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u="none" kern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7323" name="Freeform 21"/>
                <p:cNvSpPr>
                  <a:spLocks/>
                </p:cNvSpPr>
                <p:nvPr/>
              </p:nvSpPr>
              <p:spPr bwMode="auto">
                <a:xfrm>
                  <a:off x="1395" y="2211"/>
                  <a:ext cx="291" cy="159"/>
                </a:xfrm>
                <a:custGeom>
                  <a:avLst/>
                  <a:gdLst>
                    <a:gd name="T0" fmla="*/ 1 w 579"/>
                    <a:gd name="T1" fmla="*/ 0 h 325"/>
                    <a:gd name="T2" fmla="*/ 1 w 579"/>
                    <a:gd name="T3" fmla="*/ 0 h 325"/>
                    <a:gd name="T4" fmla="*/ 1 w 579"/>
                    <a:gd name="T5" fmla="*/ 0 h 325"/>
                    <a:gd name="T6" fmla="*/ 1 w 579"/>
                    <a:gd name="T7" fmla="*/ 0 h 325"/>
                    <a:gd name="T8" fmla="*/ 1 w 579"/>
                    <a:gd name="T9" fmla="*/ 0 h 325"/>
                    <a:gd name="T10" fmla="*/ 1 w 579"/>
                    <a:gd name="T11" fmla="*/ 0 h 325"/>
                    <a:gd name="T12" fmla="*/ 1 w 579"/>
                    <a:gd name="T13" fmla="*/ 0 h 325"/>
                    <a:gd name="T14" fmla="*/ 1 w 579"/>
                    <a:gd name="T15" fmla="*/ 0 h 325"/>
                    <a:gd name="T16" fmla="*/ 1 w 579"/>
                    <a:gd name="T17" fmla="*/ 0 h 325"/>
                    <a:gd name="T18" fmla="*/ 1 w 579"/>
                    <a:gd name="T19" fmla="*/ 0 h 325"/>
                    <a:gd name="T20" fmla="*/ 1 w 579"/>
                    <a:gd name="T21" fmla="*/ 0 h 325"/>
                    <a:gd name="T22" fmla="*/ 1 w 579"/>
                    <a:gd name="T23" fmla="*/ 0 h 325"/>
                    <a:gd name="T24" fmla="*/ 1 w 579"/>
                    <a:gd name="T25" fmla="*/ 0 h 325"/>
                    <a:gd name="T26" fmla="*/ 1 w 579"/>
                    <a:gd name="T27" fmla="*/ 0 h 325"/>
                    <a:gd name="T28" fmla="*/ 1 w 579"/>
                    <a:gd name="T29" fmla="*/ 0 h 325"/>
                    <a:gd name="T30" fmla="*/ 1 w 579"/>
                    <a:gd name="T31" fmla="*/ 0 h 325"/>
                    <a:gd name="T32" fmla="*/ 1 w 579"/>
                    <a:gd name="T33" fmla="*/ 0 h 325"/>
                    <a:gd name="T34" fmla="*/ 1 w 579"/>
                    <a:gd name="T35" fmla="*/ 0 h 325"/>
                    <a:gd name="T36" fmla="*/ 1 w 579"/>
                    <a:gd name="T37" fmla="*/ 0 h 325"/>
                    <a:gd name="T38" fmla="*/ 1 w 579"/>
                    <a:gd name="T39" fmla="*/ 0 h 325"/>
                    <a:gd name="T40" fmla="*/ 1 w 579"/>
                    <a:gd name="T41" fmla="*/ 0 h 325"/>
                    <a:gd name="T42" fmla="*/ 1 w 579"/>
                    <a:gd name="T43" fmla="*/ 0 h 325"/>
                    <a:gd name="T44" fmla="*/ 1 w 579"/>
                    <a:gd name="T45" fmla="*/ 0 h 325"/>
                    <a:gd name="T46" fmla="*/ 1 w 579"/>
                    <a:gd name="T47" fmla="*/ 0 h 325"/>
                    <a:gd name="T48" fmla="*/ 1 w 579"/>
                    <a:gd name="T49" fmla="*/ 0 h 325"/>
                    <a:gd name="T50" fmla="*/ 1 w 579"/>
                    <a:gd name="T51" fmla="*/ 0 h 325"/>
                    <a:gd name="T52" fmla="*/ 1 w 579"/>
                    <a:gd name="T53" fmla="*/ 0 h 325"/>
                    <a:gd name="T54" fmla="*/ 1 w 579"/>
                    <a:gd name="T55" fmla="*/ 0 h 325"/>
                    <a:gd name="T56" fmla="*/ 1 w 579"/>
                    <a:gd name="T57" fmla="*/ 0 h 325"/>
                    <a:gd name="T58" fmla="*/ 1 w 579"/>
                    <a:gd name="T59" fmla="*/ 0 h 325"/>
                    <a:gd name="T60" fmla="*/ 1 w 579"/>
                    <a:gd name="T61" fmla="*/ 0 h 325"/>
                    <a:gd name="T62" fmla="*/ 1 w 579"/>
                    <a:gd name="T63" fmla="*/ 0 h 325"/>
                    <a:gd name="T64" fmla="*/ 1 w 579"/>
                    <a:gd name="T65" fmla="*/ 0 h 325"/>
                    <a:gd name="T66" fmla="*/ 1 w 579"/>
                    <a:gd name="T67" fmla="*/ 0 h 325"/>
                    <a:gd name="T68" fmla="*/ 1 w 579"/>
                    <a:gd name="T69" fmla="*/ 0 h 325"/>
                    <a:gd name="T70" fmla="*/ 1 w 579"/>
                    <a:gd name="T71" fmla="*/ 0 h 325"/>
                    <a:gd name="T72" fmla="*/ 1 w 579"/>
                    <a:gd name="T73" fmla="*/ 0 h 325"/>
                    <a:gd name="T74" fmla="*/ 1 w 579"/>
                    <a:gd name="T75" fmla="*/ 0 h 325"/>
                    <a:gd name="T76" fmla="*/ 1 w 579"/>
                    <a:gd name="T77" fmla="*/ 0 h 325"/>
                    <a:gd name="T78" fmla="*/ 0 w 579"/>
                    <a:gd name="T79" fmla="*/ 0 h 325"/>
                    <a:gd name="T80" fmla="*/ 0 w 579"/>
                    <a:gd name="T81" fmla="*/ 0 h 325"/>
                    <a:gd name="T82" fmla="*/ 1 w 579"/>
                    <a:gd name="T83" fmla="*/ 0 h 325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79"/>
                    <a:gd name="T127" fmla="*/ 0 h 325"/>
                    <a:gd name="T128" fmla="*/ 579 w 579"/>
                    <a:gd name="T129" fmla="*/ 325 h 325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79" h="325">
                      <a:moveTo>
                        <a:pt x="1" y="125"/>
                      </a:moveTo>
                      <a:lnTo>
                        <a:pt x="18" y="111"/>
                      </a:lnTo>
                      <a:lnTo>
                        <a:pt x="53" y="108"/>
                      </a:lnTo>
                      <a:lnTo>
                        <a:pt x="81" y="96"/>
                      </a:lnTo>
                      <a:lnTo>
                        <a:pt x="86" y="82"/>
                      </a:lnTo>
                      <a:lnTo>
                        <a:pt x="86" y="71"/>
                      </a:lnTo>
                      <a:lnTo>
                        <a:pt x="82" y="56"/>
                      </a:lnTo>
                      <a:lnTo>
                        <a:pt x="113" y="20"/>
                      </a:lnTo>
                      <a:lnTo>
                        <a:pt x="164" y="0"/>
                      </a:lnTo>
                      <a:lnTo>
                        <a:pt x="196" y="16"/>
                      </a:lnTo>
                      <a:lnTo>
                        <a:pt x="231" y="39"/>
                      </a:lnTo>
                      <a:lnTo>
                        <a:pt x="296" y="13"/>
                      </a:lnTo>
                      <a:lnTo>
                        <a:pt x="356" y="1"/>
                      </a:lnTo>
                      <a:lnTo>
                        <a:pt x="380" y="1"/>
                      </a:lnTo>
                      <a:lnTo>
                        <a:pt x="404" y="1"/>
                      </a:lnTo>
                      <a:lnTo>
                        <a:pt x="443" y="11"/>
                      </a:lnTo>
                      <a:lnTo>
                        <a:pt x="481" y="69"/>
                      </a:lnTo>
                      <a:lnTo>
                        <a:pt x="488" y="90"/>
                      </a:lnTo>
                      <a:lnTo>
                        <a:pt x="488" y="112"/>
                      </a:lnTo>
                      <a:lnTo>
                        <a:pt x="477" y="128"/>
                      </a:lnTo>
                      <a:lnTo>
                        <a:pt x="450" y="137"/>
                      </a:lnTo>
                      <a:lnTo>
                        <a:pt x="527" y="175"/>
                      </a:lnTo>
                      <a:lnTo>
                        <a:pt x="579" y="204"/>
                      </a:lnTo>
                      <a:lnTo>
                        <a:pt x="563" y="291"/>
                      </a:lnTo>
                      <a:lnTo>
                        <a:pt x="531" y="324"/>
                      </a:lnTo>
                      <a:lnTo>
                        <a:pt x="512" y="325"/>
                      </a:lnTo>
                      <a:lnTo>
                        <a:pt x="489" y="318"/>
                      </a:lnTo>
                      <a:lnTo>
                        <a:pt x="435" y="290"/>
                      </a:lnTo>
                      <a:lnTo>
                        <a:pt x="417" y="305"/>
                      </a:lnTo>
                      <a:lnTo>
                        <a:pt x="389" y="314"/>
                      </a:lnTo>
                      <a:lnTo>
                        <a:pt x="373" y="314"/>
                      </a:lnTo>
                      <a:lnTo>
                        <a:pt x="354" y="314"/>
                      </a:lnTo>
                      <a:lnTo>
                        <a:pt x="316" y="305"/>
                      </a:lnTo>
                      <a:lnTo>
                        <a:pt x="221" y="268"/>
                      </a:lnTo>
                      <a:lnTo>
                        <a:pt x="185" y="271"/>
                      </a:lnTo>
                      <a:lnTo>
                        <a:pt x="104" y="262"/>
                      </a:lnTo>
                      <a:lnTo>
                        <a:pt x="64" y="247"/>
                      </a:lnTo>
                      <a:lnTo>
                        <a:pt x="28" y="220"/>
                      </a:lnTo>
                      <a:lnTo>
                        <a:pt x="5" y="181"/>
                      </a:lnTo>
                      <a:lnTo>
                        <a:pt x="0" y="155"/>
                      </a:lnTo>
                      <a:lnTo>
                        <a:pt x="0" y="141"/>
                      </a:lnTo>
                      <a:lnTo>
                        <a:pt x="1" y="12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u="none" kern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7324" name="Freeform 22"/>
                <p:cNvSpPr>
                  <a:spLocks/>
                </p:cNvSpPr>
                <p:nvPr/>
              </p:nvSpPr>
              <p:spPr bwMode="auto">
                <a:xfrm>
                  <a:off x="1576" y="2057"/>
                  <a:ext cx="545" cy="177"/>
                </a:xfrm>
                <a:custGeom>
                  <a:avLst/>
                  <a:gdLst>
                    <a:gd name="T0" fmla="*/ 1 w 1089"/>
                    <a:gd name="T1" fmla="*/ 1 h 354"/>
                    <a:gd name="T2" fmla="*/ 1 w 1089"/>
                    <a:gd name="T3" fmla="*/ 1 h 354"/>
                    <a:gd name="T4" fmla="*/ 1 w 1089"/>
                    <a:gd name="T5" fmla="*/ 1 h 354"/>
                    <a:gd name="T6" fmla="*/ 1 w 1089"/>
                    <a:gd name="T7" fmla="*/ 1 h 354"/>
                    <a:gd name="T8" fmla="*/ 1 w 1089"/>
                    <a:gd name="T9" fmla="*/ 1 h 354"/>
                    <a:gd name="T10" fmla="*/ 1 w 1089"/>
                    <a:gd name="T11" fmla="*/ 1 h 354"/>
                    <a:gd name="T12" fmla="*/ 1 w 1089"/>
                    <a:gd name="T13" fmla="*/ 1 h 354"/>
                    <a:gd name="T14" fmla="*/ 1 w 1089"/>
                    <a:gd name="T15" fmla="*/ 1 h 354"/>
                    <a:gd name="T16" fmla="*/ 1 w 1089"/>
                    <a:gd name="T17" fmla="*/ 1 h 354"/>
                    <a:gd name="T18" fmla="*/ 1 w 1089"/>
                    <a:gd name="T19" fmla="*/ 1 h 354"/>
                    <a:gd name="T20" fmla="*/ 1 w 1089"/>
                    <a:gd name="T21" fmla="*/ 1 h 354"/>
                    <a:gd name="T22" fmla="*/ 1 w 1089"/>
                    <a:gd name="T23" fmla="*/ 0 h 354"/>
                    <a:gd name="T24" fmla="*/ 1 w 1089"/>
                    <a:gd name="T25" fmla="*/ 1 h 354"/>
                    <a:gd name="T26" fmla="*/ 1 w 1089"/>
                    <a:gd name="T27" fmla="*/ 1 h 354"/>
                    <a:gd name="T28" fmla="*/ 1 w 1089"/>
                    <a:gd name="T29" fmla="*/ 1 h 354"/>
                    <a:gd name="T30" fmla="*/ 1 w 1089"/>
                    <a:gd name="T31" fmla="*/ 1 h 354"/>
                    <a:gd name="T32" fmla="*/ 1 w 1089"/>
                    <a:gd name="T33" fmla="*/ 1 h 354"/>
                    <a:gd name="T34" fmla="*/ 1 w 1089"/>
                    <a:gd name="T35" fmla="*/ 1 h 354"/>
                    <a:gd name="T36" fmla="*/ 1 w 1089"/>
                    <a:gd name="T37" fmla="*/ 1 h 354"/>
                    <a:gd name="T38" fmla="*/ 1 w 1089"/>
                    <a:gd name="T39" fmla="*/ 1 h 354"/>
                    <a:gd name="T40" fmla="*/ 1 w 1089"/>
                    <a:gd name="T41" fmla="*/ 1 h 354"/>
                    <a:gd name="T42" fmla="*/ 1 w 1089"/>
                    <a:gd name="T43" fmla="*/ 1 h 354"/>
                    <a:gd name="T44" fmla="*/ 1 w 1089"/>
                    <a:gd name="T45" fmla="*/ 1 h 354"/>
                    <a:gd name="T46" fmla="*/ 1 w 1089"/>
                    <a:gd name="T47" fmla="*/ 1 h 354"/>
                    <a:gd name="T48" fmla="*/ 1 w 1089"/>
                    <a:gd name="T49" fmla="*/ 1 h 354"/>
                    <a:gd name="T50" fmla="*/ 1 w 1089"/>
                    <a:gd name="T51" fmla="*/ 1 h 354"/>
                    <a:gd name="T52" fmla="*/ 1 w 1089"/>
                    <a:gd name="T53" fmla="*/ 1 h 354"/>
                    <a:gd name="T54" fmla="*/ 1 w 1089"/>
                    <a:gd name="T55" fmla="*/ 1 h 354"/>
                    <a:gd name="T56" fmla="*/ 1 w 1089"/>
                    <a:gd name="T57" fmla="*/ 1 h 354"/>
                    <a:gd name="T58" fmla="*/ 1 w 1089"/>
                    <a:gd name="T59" fmla="*/ 1 h 354"/>
                    <a:gd name="T60" fmla="*/ 1 w 1089"/>
                    <a:gd name="T61" fmla="*/ 1 h 354"/>
                    <a:gd name="T62" fmla="*/ 1 w 1089"/>
                    <a:gd name="T63" fmla="*/ 1 h 354"/>
                    <a:gd name="T64" fmla="*/ 1 w 1089"/>
                    <a:gd name="T65" fmla="*/ 1 h 354"/>
                    <a:gd name="T66" fmla="*/ 1 w 1089"/>
                    <a:gd name="T67" fmla="*/ 1 h 354"/>
                    <a:gd name="T68" fmla="*/ 1 w 1089"/>
                    <a:gd name="T69" fmla="*/ 1 h 35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089"/>
                    <a:gd name="T106" fmla="*/ 0 h 354"/>
                    <a:gd name="T107" fmla="*/ 1089 w 1089"/>
                    <a:gd name="T108" fmla="*/ 354 h 35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089" h="354">
                      <a:moveTo>
                        <a:pt x="125" y="43"/>
                      </a:moveTo>
                      <a:lnTo>
                        <a:pt x="199" y="15"/>
                      </a:lnTo>
                      <a:lnTo>
                        <a:pt x="232" y="13"/>
                      </a:lnTo>
                      <a:lnTo>
                        <a:pt x="268" y="22"/>
                      </a:lnTo>
                      <a:lnTo>
                        <a:pt x="303" y="42"/>
                      </a:lnTo>
                      <a:lnTo>
                        <a:pt x="337" y="81"/>
                      </a:lnTo>
                      <a:lnTo>
                        <a:pt x="407" y="33"/>
                      </a:lnTo>
                      <a:lnTo>
                        <a:pt x="441" y="16"/>
                      </a:lnTo>
                      <a:lnTo>
                        <a:pt x="468" y="28"/>
                      </a:lnTo>
                      <a:lnTo>
                        <a:pt x="523" y="72"/>
                      </a:lnTo>
                      <a:lnTo>
                        <a:pt x="540" y="69"/>
                      </a:lnTo>
                      <a:lnTo>
                        <a:pt x="563" y="61"/>
                      </a:lnTo>
                      <a:lnTo>
                        <a:pt x="615" y="44"/>
                      </a:lnTo>
                      <a:lnTo>
                        <a:pt x="640" y="42"/>
                      </a:lnTo>
                      <a:lnTo>
                        <a:pt x="662" y="51"/>
                      </a:lnTo>
                      <a:lnTo>
                        <a:pt x="679" y="75"/>
                      </a:lnTo>
                      <a:lnTo>
                        <a:pt x="692" y="121"/>
                      </a:lnTo>
                      <a:lnTo>
                        <a:pt x="722" y="108"/>
                      </a:lnTo>
                      <a:lnTo>
                        <a:pt x="759" y="83"/>
                      </a:lnTo>
                      <a:lnTo>
                        <a:pt x="801" y="71"/>
                      </a:lnTo>
                      <a:lnTo>
                        <a:pt x="848" y="99"/>
                      </a:lnTo>
                      <a:lnTo>
                        <a:pt x="860" y="64"/>
                      </a:lnTo>
                      <a:lnTo>
                        <a:pt x="895" y="34"/>
                      </a:lnTo>
                      <a:lnTo>
                        <a:pt x="994" y="0"/>
                      </a:lnTo>
                      <a:lnTo>
                        <a:pt x="1017" y="0"/>
                      </a:lnTo>
                      <a:lnTo>
                        <a:pt x="1038" y="1"/>
                      </a:lnTo>
                      <a:lnTo>
                        <a:pt x="1069" y="19"/>
                      </a:lnTo>
                      <a:lnTo>
                        <a:pt x="1075" y="33"/>
                      </a:lnTo>
                      <a:lnTo>
                        <a:pt x="1075" y="55"/>
                      </a:lnTo>
                      <a:lnTo>
                        <a:pt x="1045" y="112"/>
                      </a:lnTo>
                      <a:lnTo>
                        <a:pt x="1060" y="154"/>
                      </a:lnTo>
                      <a:lnTo>
                        <a:pt x="1064" y="188"/>
                      </a:lnTo>
                      <a:lnTo>
                        <a:pt x="1084" y="211"/>
                      </a:lnTo>
                      <a:lnTo>
                        <a:pt x="1089" y="225"/>
                      </a:lnTo>
                      <a:lnTo>
                        <a:pt x="1073" y="241"/>
                      </a:lnTo>
                      <a:lnTo>
                        <a:pt x="1055" y="258"/>
                      </a:lnTo>
                      <a:lnTo>
                        <a:pt x="1035" y="276"/>
                      </a:lnTo>
                      <a:lnTo>
                        <a:pt x="1018" y="322"/>
                      </a:lnTo>
                      <a:lnTo>
                        <a:pt x="985" y="344"/>
                      </a:lnTo>
                      <a:lnTo>
                        <a:pt x="949" y="354"/>
                      </a:lnTo>
                      <a:lnTo>
                        <a:pt x="930" y="354"/>
                      </a:lnTo>
                      <a:lnTo>
                        <a:pt x="911" y="352"/>
                      </a:lnTo>
                      <a:lnTo>
                        <a:pt x="873" y="341"/>
                      </a:lnTo>
                      <a:lnTo>
                        <a:pt x="801" y="311"/>
                      </a:lnTo>
                      <a:lnTo>
                        <a:pt x="738" y="293"/>
                      </a:lnTo>
                      <a:lnTo>
                        <a:pt x="714" y="296"/>
                      </a:lnTo>
                      <a:lnTo>
                        <a:pt x="690" y="306"/>
                      </a:lnTo>
                      <a:lnTo>
                        <a:pt x="636" y="330"/>
                      </a:lnTo>
                      <a:lnTo>
                        <a:pt x="563" y="344"/>
                      </a:lnTo>
                      <a:lnTo>
                        <a:pt x="516" y="340"/>
                      </a:lnTo>
                      <a:lnTo>
                        <a:pt x="459" y="322"/>
                      </a:lnTo>
                      <a:lnTo>
                        <a:pt x="432" y="322"/>
                      </a:lnTo>
                      <a:lnTo>
                        <a:pt x="397" y="329"/>
                      </a:lnTo>
                      <a:lnTo>
                        <a:pt x="320" y="343"/>
                      </a:lnTo>
                      <a:lnTo>
                        <a:pt x="284" y="341"/>
                      </a:lnTo>
                      <a:lnTo>
                        <a:pt x="251" y="325"/>
                      </a:lnTo>
                      <a:lnTo>
                        <a:pt x="226" y="292"/>
                      </a:lnTo>
                      <a:lnTo>
                        <a:pt x="209" y="235"/>
                      </a:lnTo>
                      <a:lnTo>
                        <a:pt x="187" y="235"/>
                      </a:lnTo>
                      <a:lnTo>
                        <a:pt x="160" y="242"/>
                      </a:lnTo>
                      <a:lnTo>
                        <a:pt x="98" y="261"/>
                      </a:lnTo>
                      <a:lnTo>
                        <a:pt x="69" y="265"/>
                      </a:lnTo>
                      <a:lnTo>
                        <a:pt x="55" y="265"/>
                      </a:lnTo>
                      <a:lnTo>
                        <a:pt x="40" y="262"/>
                      </a:lnTo>
                      <a:lnTo>
                        <a:pt x="18" y="247"/>
                      </a:lnTo>
                      <a:lnTo>
                        <a:pt x="2" y="215"/>
                      </a:lnTo>
                      <a:lnTo>
                        <a:pt x="0" y="197"/>
                      </a:lnTo>
                      <a:lnTo>
                        <a:pt x="6" y="174"/>
                      </a:lnTo>
                      <a:lnTo>
                        <a:pt x="38" y="121"/>
                      </a:lnTo>
                      <a:lnTo>
                        <a:pt x="81" y="73"/>
                      </a:lnTo>
                      <a:lnTo>
                        <a:pt x="125" y="43"/>
                      </a:lnTo>
                      <a:close/>
                    </a:path>
                  </a:pathLst>
                </a:custGeom>
                <a:blipFill dpi="0" rotWithShape="0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u="none" kern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7325" name="Freeform 23"/>
                <p:cNvSpPr>
                  <a:spLocks/>
                </p:cNvSpPr>
                <p:nvPr/>
              </p:nvSpPr>
              <p:spPr bwMode="auto">
                <a:xfrm>
                  <a:off x="1056" y="2158"/>
                  <a:ext cx="177" cy="47"/>
                </a:xfrm>
                <a:custGeom>
                  <a:avLst/>
                  <a:gdLst>
                    <a:gd name="T0" fmla="*/ 1 w 352"/>
                    <a:gd name="T1" fmla="*/ 1 h 99"/>
                    <a:gd name="T2" fmla="*/ 1 w 352"/>
                    <a:gd name="T3" fmla="*/ 1 h 99"/>
                    <a:gd name="T4" fmla="*/ 1 w 352"/>
                    <a:gd name="T5" fmla="*/ 1 h 99"/>
                    <a:gd name="T6" fmla="*/ 1 w 352"/>
                    <a:gd name="T7" fmla="*/ 1 h 99"/>
                    <a:gd name="T8" fmla="*/ 1 w 352"/>
                    <a:gd name="T9" fmla="*/ 1 h 99"/>
                    <a:gd name="T10" fmla="*/ 1 w 352"/>
                    <a:gd name="T11" fmla="*/ 1 h 99"/>
                    <a:gd name="T12" fmla="*/ 1 w 352"/>
                    <a:gd name="T13" fmla="*/ 1 h 99"/>
                    <a:gd name="T14" fmla="*/ 1 w 352"/>
                    <a:gd name="T15" fmla="*/ 1 h 99"/>
                    <a:gd name="T16" fmla="*/ 1 w 352"/>
                    <a:gd name="T17" fmla="*/ 1 h 99"/>
                    <a:gd name="T18" fmla="*/ 1 w 352"/>
                    <a:gd name="T19" fmla="*/ 0 h 99"/>
                    <a:gd name="T20" fmla="*/ 1 w 352"/>
                    <a:gd name="T21" fmla="*/ 1 h 99"/>
                    <a:gd name="T22" fmla="*/ 1 w 352"/>
                    <a:gd name="T23" fmla="*/ 1 h 99"/>
                    <a:gd name="T24" fmla="*/ 1 w 352"/>
                    <a:gd name="T25" fmla="*/ 1 h 99"/>
                    <a:gd name="T26" fmla="*/ 1 w 352"/>
                    <a:gd name="T27" fmla="*/ 1 h 99"/>
                    <a:gd name="T28" fmla="*/ 1 w 352"/>
                    <a:gd name="T29" fmla="*/ 1 h 99"/>
                    <a:gd name="T30" fmla="*/ 1 w 352"/>
                    <a:gd name="T31" fmla="*/ 1 h 99"/>
                    <a:gd name="T32" fmla="*/ 1 w 352"/>
                    <a:gd name="T33" fmla="*/ 1 h 99"/>
                    <a:gd name="T34" fmla="*/ 1 w 352"/>
                    <a:gd name="T35" fmla="*/ 1 h 99"/>
                    <a:gd name="T36" fmla="*/ 1 w 352"/>
                    <a:gd name="T37" fmla="*/ 1 h 99"/>
                    <a:gd name="T38" fmla="*/ 1 w 352"/>
                    <a:gd name="T39" fmla="*/ 1 h 99"/>
                    <a:gd name="T40" fmla="*/ 1 w 352"/>
                    <a:gd name="T41" fmla="*/ 1 h 99"/>
                    <a:gd name="T42" fmla="*/ 1 w 352"/>
                    <a:gd name="T43" fmla="*/ 1 h 99"/>
                    <a:gd name="T44" fmla="*/ 1 w 352"/>
                    <a:gd name="T45" fmla="*/ 1 h 99"/>
                    <a:gd name="T46" fmla="*/ 1 w 352"/>
                    <a:gd name="T47" fmla="*/ 1 h 99"/>
                    <a:gd name="T48" fmla="*/ 1 w 352"/>
                    <a:gd name="T49" fmla="*/ 1 h 99"/>
                    <a:gd name="T50" fmla="*/ 1 w 352"/>
                    <a:gd name="T51" fmla="*/ 1 h 99"/>
                    <a:gd name="T52" fmla="*/ 0 w 352"/>
                    <a:gd name="T53" fmla="*/ 1 h 99"/>
                    <a:gd name="T54" fmla="*/ 1 w 352"/>
                    <a:gd name="T55" fmla="*/ 1 h 9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352"/>
                    <a:gd name="T85" fmla="*/ 0 h 99"/>
                    <a:gd name="T86" fmla="*/ 352 w 352"/>
                    <a:gd name="T87" fmla="*/ 99 h 99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352" h="99">
                      <a:moveTo>
                        <a:pt x="16" y="40"/>
                      </a:moveTo>
                      <a:lnTo>
                        <a:pt x="41" y="25"/>
                      </a:lnTo>
                      <a:lnTo>
                        <a:pt x="57" y="25"/>
                      </a:lnTo>
                      <a:lnTo>
                        <a:pt x="74" y="25"/>
                      </a:lnTo>
                      <a:lnTo>
                        <a:pt x="92" y="12"/>
                      </a:lnTo>
                      <a:lnTo>
                        <a:pt x="110" y="10"/>
                      </a:lnTo>
                      <a:lnTo>
                        <a:pt x="126" y="13"/>
                      </a:lnTo>
                      <a:lnTo>
                        <a:pt x="142" y="10"/>
                      </a:lnTo>
                      <a:lnTo>
                        <a:pt x="161" y="3"/>
                      </a:lnTo>
                      <a:lnTo>
                        <a:pt x="188" y="0"/>
                      </a:lnTo>
                      <a:lnTo>
                        <a:pt x="215" y="12"/>
                      </a:lnTo>
                      <a:lnTo>
                        <a:pt x="235" y="47"/>
                      </a:lnTo>
                      <a:lnTo>
                        <a:pt x="262" y="43"/>
                      </a:lnTo>
                      <a:lnTo>
                        <a:pt x="276" y="46"/>
                      </a:lnTo>
                      <a:lnTo>
                        <a:pt x="295" y="64"/>
                      </a:lnTo>
                      <a:lnTo>
                        <a:pt x="324" y="62"/>
                      </a:lnTo>
                      <a:lnTo>
                        <a:pt x="343" y="71"/>
                      </a:lnTo>
                      <a:lnTo>
                        <a:pt x="352" y="93"/>
                      </a:lnTo>
                      <a:lnTo>
                        <a:pt x="317" y="99"/>
                      </a:lnTo>
                      <a:lnTo>
                        <a:pt x="282" y="99"/>
                      </a:lnTo>
                      <a:lnTo>
                        <a:pt x="240" y="96"/>
                      </a:lnTo>
                      <a:lnTo>
                        <a:pt x="132" y="85"/>
                      </a:lnTo>
                      <a:lnTo>
                        <a:pt x="92" y="95"/>
                      </a:lnTo>
                      <a:lnTo>
                        <a:pt x="65" y="96"/>
                      </a:lnTo>
                      <a:lnTo>
                        <a:pt x="37" y="94"/>
                      </a:lnTo>
                      <a:lnTo>
                        <a:pt x="1" y="77"/>
                      </a:lnTo>
                      <a:lnTo>
                        <a:pt x="0" y="62"/>
                      </a:lnTo>
                      <a:lnTo>
                        <a:pt x="16" y="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u="none" kern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37229" name="Line 109"/>
            <p:cNvSpPr>
              <a:spLocks noChangeShapeType="1"/>
            </p:cNvSpPr>
            <p:nvPr/>
          </p:nvSpPr>
          <p:spPr bwMode="auto">
            <a:xfrm flipH="1">
              <a:off x="3887791" y="1628996"/>
              <a:ext cx="20796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u="none" ker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30" name="Line 110"/>
            <p:cNvSpPr>
              <a:spLocks noChangeShapeType="1"/>
            </p:cNvSpPr>
            <p:nvPr/>
          </p:nvSpPr>
          <p:spPr bwMode="auto">
            <a:xfrm flipH="1">
              <a:off x="3887791" y="2564822"/>
              <a:ext cx="20796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u="none" ker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31" name="Line 111"/>
            <p:cNvSpPr>
              <a:spLocks noChangeShapeType="1"/>
            </p:cNvSpPr>
            <p:nvPr/>
          </p:nvSpPr>
          <p:spPr bwMode="auto">
            <a:xfrm flipH="1">
              <a:off x="4026681" y="3119651"/>
              <a:ext cx="20931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u="none" ker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32" name="Line 112"/>
            <p:cNvSpPr>
              <a:spLocks noChangeShapeType="1"/>
            </p:cNvSpPr>
            <p:nvPr/>
          </p:nvSpPr>
          <p:spPr bwMode="auto">
            <a:xfrm flipH="1">
              <a:off x="4026681" y="3613757"/>
              <a:ext cx="20722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u="none" ker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33" name="Line 113"/>
            <p:cNvSpPr>
              <a:spLocks noChangeShapeType="1"/>
            </p:cNvSpPr>
            <p:nvPr/>
          </p:nvSpPr>
          <p:spPr bwMode="auto">
            <a:xfrm flipH="1">
              <a:off x="4034056" y="4854382"/>
              <a:ext cx="20796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u="none" ker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34" name="Line 114"/>
            <p:cNvSpPr>
              <a:spLocks noChangeShapeType="1"/>
            </p:cNvSpPr>
            <p:nvPr/>
          </p:nvSpPr>
          <p:spPr bwMode="auto">
            <a:xfrm flipH="1">
              <a:off x="4011932" y="5405639"/>
              <a:ext cx="21091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u="none" ker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33811" name="Group 26"/>
            <p:cNvGrpSpPr>
              <a:grpSpLocks/>
            </p:cNvGrpSpPr>
            <p:nvPr/>
          </p:nvGrpSpPr>
          <p:grpSpPr bwMode="auto">
            <a:xfrm>
              <a:off x="5500599" y="1628800"/>
              <a:ext cx="1454836" cy="3775642"/>
              <a:chOff x="4142" y="606"/>
              <a:chExt cx="1218" cy="3161"/>
            </a:xfrm>
          </p:grpSpPr>
          <p:sp>
            <p:nvSpPr>
              <p:cNvPr id="137310" name="Rectangle 111"/>
              <p:cNvSpPr>
                <a:spLocks noChangeArrowheads="1"/>
              </p:cNvSpPr>
              <p:nvPr/>
            </p:nvSpPr>
            <p:spPr bwMode="auto">
              <a:xfrm>
                <a:off x="4145" y="2260"/>
                <a:ext cx="1207" cy="1052"/>
              </a:xfrm>
              <a:prstGeom prst="rect">
                <a:avLst/>
              </a:prstGeom>
              <a:gradFill rotWithShape="1">
                <a:gsLst>
                  <a:gs pos="0">
                    <a:srgbClr val="00003B"/>
                  </a:gs>
                  <a:gs pos="50000">
                    <a:srgbClr val="000080"/>
                  </a:gs>
                  <a:gs pos="100000">
                    <a:srgbClr val="00003B"/>
                  </a:gs>
                </a:gsLst>
                <a:lin ang="5400000" scaled="1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kumimoji="0" lang="zh-TW" altLang="zh-TW" sz="1200" u="none" ker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cs typeface="華康粗圓體"/>
                </a:endParaRPr>
              </a:p>
            </p:txBody>
          </p:sp>
          <p:sp>
            <p:nvSpPr>
              <p:cNvPr id="137311" name="AutoShape 112"/>
              <p:cNvSpPr>
                <a:spLocks noChangeArrowheads="1"/>
              </p:cNvSpPr>
              <p:nvPr/>
            </p:nvSpPr>
            <p:spPr bwMode="auto">
              <a:xfrm rot="5400000">
                <a:off x="4438" y="1528"/>
                <a:ext cx="612" cy="1203"/>
              </a:xfrm>
              <a:prstGeom prst="homePlate">
                <a:avLst>
                  <a:gd name="adj" fmla="val 25000"/>
                </a:avLst>
              </a:prstGeom>
              <a:gradFill rotWithShape="1">
                <a:gsLst>
                  <a:gs pos="0">
                    <a:srgbClr val="FFFF99"/>
                  </a:gs>
                  <a:gs pos="100000">
                    <a:srgbClr val="767647"/>
                  </a:gs>
                </a:gsLst>
                <a:lin ang="0" scaled="1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kumimoji="0" lang="zh-TW" altLang="zh-TW" sz="1200" u="none" kern="0">
                  <a:latin typeface="微軟正黑體" pitchFamily="34" charset="-120"/>
                  <a:ea typeface="微軟正黑體" pitchFamily="34" charset="-120"/>
                  <a:cs typeface="華康粗圓體"/>
                </a:endParaRPr>
              </a:p>
            </p:txBody>
          </p:sp>
          <p:sp>
            <p:nvSpPr>
              <p:cNvPr id="137312" name="AutoShape 113"/>
              <p:cNvSpPr>
                <a:spLocks noChangeArrowheads="1"/>
              </p:cNvSpPr>
              <p:nvPr/>
            </p:nvSpPr>
            <p:spPr bwMode="auto">
              <a:xfrm rot="5400000">
                <a:off x="4448" y="1103"/>
                <a:ext cx="597" cy="1203"/>
              </a:xfrm>
              <a:prstGeom prst="homePlate">
                <a:avLst>
                  <a:gd name="adj" fmla="val 24713"/>
                </a:avLst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0" scaled="1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kumimoji="0" lang="zh-TW" altLang="zh-TW" sz="1200" u="none" ker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華康粗圓體"/>
                </a:endParaRPr>
              </a:p>
            </p:txBody>
          </p:sp>
          <p:sp>
            <p:nvSpPr>
              <p:cNvPr id="137313" name="AutoShape 114"/>
              <p:cNvSpPr>
                <a:spLocks noChangeArrowheads="1"/>
              </p:cNvSpPr>
              <p:nvPr/>
            </p:nvSpPr>
            <p:spPr bwMode="auto">
              <a:xfrm rot="5400000">
                <a:off x="4262" y="489"/>
                <a:ext cx="969" cy="1203"/>
              </a:xfrm>
              <a:prstGeom prst="homePlate">
                <a:avLst>
                  <a:gd name="adj" fmla="val 17880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0" scaled="1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kumimoji="0" lang="zh-TW" altLang="zh-TW" sz="1200" u="none" ker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華康粗圓體"/>
                </a:endParaRPr>
              </a:p>
            </p:txBody>
          </p:sp>
          <p:sp>
            <p:nvSpPr>
              <p:cNvPr id="137314" name="AutoShape 115"/>
              <p:cNvSpPr>
                <a:spLocks noChangeArrowheads="1"/>
              </p:cNvSpPr>
              <p:nvPr/>
            </p:nvSpPr>
            <p:spPr bwMode="auto">
              <a:xfrm rot="-5400000">
                <a:off x="4431" y="2839"/>
                <a:ext cx="649" cy="1208"/>
              </a:xfrm>
              <a:prstGeom prst="homePlate">
                <a:avLst>
                  <a:gd name="adj" fmla="val 25000"/>
                </a:avLst>
              </a:prstGeom>
              <a:gradFill rotWithShape="1">
                <a:gsLst>
                  <a:gs pos="0">
                    <a:srgbClr val="808000"/>
                  </a:gs>
                  <a:gs pos="100000">
                    <a:srgbClr val="3B3B00"/>
                  </a:gs>
                </a:gsLst>
                <a:lin ang="0" scaled="1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</p:spPr>
            <p:txBody>
              <a:bodyPr rot="10800000"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kumimoji="0" lang="zh-TW" altLang="zh-TW" sz="1200" u="none" ker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華康粗圓體"/>
                </a:endParaRPr>
              </a:p>
            </p:txBody>
          </p:sp>
          <p:sp>
            <p:nvSpPr>
              <p:cNvPr id="137315" name="Text Box 37"/>
              <p:cNvSpPr txBox="1">
                <a:spLocks noChangeArrowheads="1"/>
              </p:cNvSpPr>
              <p:nvPr/>
            </p:nvSpPr>
            <p:spPr bwMode="auto">
              <a:xfrm>
                <a:off x="4270" y="756"/>
                <a:ext cx="970" cy="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kumimoji="0" lang="zh-TW" altLang="en-US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  <a:t>降雨預測</a:t>
                </a:r>
                <a:r>
                  <a:rPr kumimoji="0" lang="en-US" altLang="zh-TW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  <a:t/>
                </a:r>
                <a:br>
                  <a:rPr kumimoji="0" lang="en-US" altLang="zh-TW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</a:br>
                <a:r>
                  <a:rPr kumimoji="0" lang="zh-TW" altLang="en-US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  <a:t>模式</a:t>
                </a:r>
                <a:endParaRPr kumimoji="0" lang="zh-TW" altLang="en-US" b="1" u="none" kern="0" dirty="0">
                  <a:latin typeface="微軟正黑體" pitchFamily="34" charset="-120"/>
                  <a:ea typeface="微軟正黑體" pitchFamily="34" charset="-120"/>
                  <a:cs typeface="華康粗圓體"/>
                </a:endParaRPr>
              </a:p>
            </p:txBody>
          </p:sp>
          <p:sp>
            <p:nvSpPr>
              <p:cNvPr id="137316" name="Text Box 38"/>
              <p:cNvSpPr txBox="1">
                <a:spLocks noChangeArrowheads="1"/>
              </p:cNvSpPr>
              <p:nvPr/>
            </p:nvSpPr>
            <p:spPr bwMode="auto">
              <a:xfrm>
                <a:off x="4434" y="1570"/>
                <a:ext cx="663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kumimoji="0" lang="zh-TW" altLang="en-US" sz="1800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  <a:t>降雨逕流</a:t>
                </a:r>
                <a:r>
                  <a:rPr kumimoji="0" lang="en-US" altLang="zh-TW" sz="1800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  <a:t/>
                </a:r>
                <a:br>
                  <a:rPr kumimoji="0" lang="en-US" altLang="zh-TW" sz="1800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</a:br>
                <a:r>
                  <a:rPr kumimoji="0" lang="zh-TW" altLang="en-US" sz="1800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  <a:t>演算模式</a:t>
                </a:r>
              </a:p>
            </p:txBody>
          </p:sp>
          <p:sp>
            <p:nvSpPr>
              <p:cNvPr id="137317" name="Text Box 39"/>
              <p:cNvSpPr txBox="1">
                <a:spLocks noChangeArrowheads="1"/>
              </p:cNvSpPr>
              <p:nvPr/>
            </p:nvSpPr>
            <p:spPr bwMode="auto">
              <a:xfrm>
                <a:off x="4281" y="2060"/>
                <a:ext cx="93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kumimoji="0" lang="zh-TW" altLang="en-US" sz="1800" b="1" u="none" kern="0" dirty="0">
                    <a:latin typeface="微軟正黑體" pitchFamily="34" charset="-120"/>
                    <a:ea typeface="微軟正黑體" pitchFamily="34" charset="-120"/>
                    <a:cs typeface="華康粗圓體"/>
                  </a:rPr>
                  <a:t>水庫演算模式</a:t>
                </a:r>
              </a:p>
            </p:txBody>
          </p:sp>
          <p:sp>
            <p:nvSpPr>
              <p:cNvPr id="137318" name="Text Box 40"/>
              <p:cNvSpPr txBox="1">
                <a:spLocks noChangeArrowheads="1"/>
              </p:cNvSpPr>
              <p:nvPr/>
            </p:nvSpPr>
            <p:spPr bwMode="auto">
              <a:xfrm>
                <a:off x="4399" y="2576"/>
                <a:ext cx="724" cy="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kumimoji="0" lang="zh-TW" altLang="en-US" sz="2000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  <a:t>河川水理</a:t>
                </a:r>
                <a:r>
                  <a:rPr kumimoji="0" lang="en-US" altLang="zh-TW" sz="2000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  <a:t/>
                </a:r>
                <a:br>
                  <a:rPr kumimoji="0" lang="en-US" altLang="zh-TW" sz="2000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</a:br>
                <a:r>
                  <a:rPr kumimoji="0" lang="zh-TW" altLang="en-US" sz="2000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  <a:t>模式演算</a:t>
                </a:r>
              </a:p>
            </p:txBody>
          </p:sp>
          <p:sp>
            <p:nvSpPr>
              <p:cNvPr id="137319" name="Text Box 41"/>
              <p:cNvSpPr txBox="1">
                <a:spLocks noChangeArrowheads="1"/>
              </p:cNvSpPr>
              <p:nvPr/>
            </p:nvSpPr>
            <p:spPr bwMode="auto">
              <a:xfrm>
                <a:off x="4222" y="3412"/>
                <a:ext cx="107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kumimoji="0" lang="zh-TW" altLang="en-US" sz="1800" b="1" u="none" kern="0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華康粗圓體"/>
                  </a:rPr>
                  <a:t>潮位與暴潮模式</a:t>
                </a:r>
              </a:p>
            </p:txBody>
          </p:sp>
        </p:grpSp>
        <p:sp>
          <p:nvSpPr>
            <p:cNvPr id="137236" name="Oval 25"/>
            <p:cNvSpPr>
              <a:spLocks noChangeAspect="1" noChangeArrowheads="1"/>
            </p:cNvSpPr>
            <p:nvPr/>
          </p:nvSpPr>
          <p:spPr bwMode="auto">
            <a:xfrm>
              <a:off x="588867" y="4453144"/>
              <a:ext cx="105703" cy="10239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zh-TW" altLang="zh-TW" sz="1800" u="none" ker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37" name="Rectangle 26"/>
            <p:cNvSpPr>
              <a:spLocks noChangeArrowheads="1"/>
            </p:cNvSpPr>
            <p:nvPr/>
          </p:nvSpPr>
          <p:spPr bwMode="auto">
            <a:xfrm>
              <a:off x="253321" y="4617449"/>
              <a:ext cx="1005410" cy="1203715"/>
            </a:xfrm>
            <a:prstGeom prst="rect">
              <a:avLst/>
            </a:prstGeom>
            <a:solidFill>
              <a:srgbClr val="3366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336699"/>
              </a:extrusionClr>
              <a:contourClr>
                <a:srgbClr val="336699"/>
              </a:contourClr>
            </a:sp3d>
          </p:spPr>
          <p:txBody>
            <a:bodyPr wrap="none" anchor="ctr">
              <a:flatTx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zh-TW" altLang="zh-TW" sz="1800" u="none" kern="0"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33814" name="Group 27"/>
            <p:cNvGrpSpPr>
              <a:grpSpLocks/>
            </p:cNvGrpSpPr>
            <p:nvPr/>
          </p:nvGrpSpPr>
          <p:grpSpPr bwMode="auto">
            <a:xfrm flipH="1">
              <a:off x="332154" y="4935282"/>
              <a:ext cx="899417" cy="781167"/>
              <a:chOff x="3697" y="2873"/>
              <a:chExt cx="940" cy="742"/>
            </a:xfrm>
          </p:grpSpPr>
          <p:sp>
            <p:nvSpPr>
              <p:cNvPr id="137258" name="Freeform 28"/>
              <p:cNvSpPr>
                <a:spLocks/>
              </p:cNvSpPr>
              <p:nvPr/>
            </p:nvSpPr>
            <p:spPr bwMode="auto">
              <a:xfrm>
                <a:off x="3899" y="3184"/>
                <a:ext cx="393" cy="426"/>
              </a:xfrm>
              <a:custGeom>
                <a:avLst/>
                <a:gdLst>
                  <a:gd name="T0" fmla="*/ 0 w 2738"/>
                  <a:gd name="T1" fmla="*/ 0 h 2996"/>
                  <a:gd name="T2" fmla="*/ 0 w 2738"/>
                  <a:gd name="T3" fmla="*/ 0 h 2996"/>
                  <a:gd name="T4" fmla="*/ 0 w 2738"/>
                  <a:gd name="T5" fmla="*/ 0 h 2996"/>
                  <a:gd name="T6" fmla="*/ 0 w 2738"/>
                  <a:gd name="T7" fmla="*/ 0 h 2996"/>
                  <a:gd name="T8" fmla="*/ 0 w 2738"/>
                  <a:gd name="T9" fmla="*/ 0 h 29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38"/>
                  <a:gd name="T16" fmla="*/ 0 h 2996"/>
                  <a:gd name="T17" fmla="*/ 2738 w 2738"/>
                  <a:gd name="T18" fmla="*/ 2996 h 29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38" h="2996">
                    <a:moveTo>
                      <a:pt x="0" y="293"/>
                    </a:moveTo>
                    <a:lnTo>
                      <a:pt x="1505" y="0"/>
                    </a:lnTo>
                    <a:lnTo>
                      <a:pt x="2738" y="2996"/>
                    </a:lnTo>
                    <a:lnTo>
                      <a:pt x="165" y="2996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59" name="Freeform 29"/>
              <p:cNvSpPr>
                <a:spLocks/>
              </p:cNvSpPr>
              <p:nvPr/>
            </p:nvSpPr>
            <p:spPr bwMode="auto">
              <a:xfrm>
                <a:off x="3932" y="3060"/>
                <a:ext cx="703" cy="552"/>
              </a:xfrm>
              <a:custGeom>
                <a:avLst/>
                <a:gdLst>
                  <a:gd name="T0" fmla="*/ 0 w 4912"/>
                  <a:gd name="T1" fmla="*/ 0 h 3866"/>
                  <a:gd name="T2" fmla="*/ 0 w 4912"/>
                  <a:gd name="T3" fmla="*/ 0 h 3866"/>
                  <a:gd name="T4" fmla="*/ 0 w 4912"/>
                  <a:gd name="T5" fmla="*/ 0 h 3866"/>
                  <a:gd name="T6" fmla="*/ 0 w 4912"/>
                  <a:gd name="T7" fmla="*/ 0 h 3866"/>
                  <a:gd name="T8" fmla="*/ 0 w 4912"/>
                  <a:gd name="T9" fmla="*/ 0 h 38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12"/>
                  <a:gd name="T16" fmla="*/ 0 h 3866"/>
                  <a:gd name="T17" fmla="*/ 4912 w 4912"/>
                  <a:gd name="T18" fmla="*/ 3866 h 38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12" h="3866">
                    <a:moveTo>
                      <a:pt x="0" y="634"/>
                    </a:moveTo>
                    <a:lnTo>
                      <a:pt x="4912" y="0"/>
                    </a:lnTo>
                    <a:lnTo>
                      <a:pt x="4909" y="3849"/>
                    </a:lnTo>
                    <a:lnTo>
                      <a:pt x="1832" y="3866"/>
                    </a:lnTo>
                    <a:lnTo>
                      <a:pt x="0" y="634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60" name="Freeform 30"/>
              <p:cNvSpPr>
                <a:spLocks/>
              </p:cNvSpPr>
              <p:nvPr/>
            </p:nvSpPr>
            <p:spPr bwMode="auto">
              <a:xfrm>
                <a:off x="4153" y="3465"/>
                <a:ext cx="274" cy="102"/>
              </a:xfrm>
              <a:custGeom>
                <a:avLst/>
                <a:gdLst>
                  <a:gd name="T0" fmla="*/ 0 w 1919"/>
                  <a:gd name="T1" fmla="*/ 0 h 697"/>
                  <a:gd name="T2" fmla="*/ 0 w 1919"/>
                  <a:gd name="T3" fmla="*/ 0 h 697"/>
                  <a:gd name="T4" fmla="*/ 0 w 1919"/>
                  <a:gd name="T5" fmla="*/ 0 h 697"/>
                  <a:gd name="T6" fmla="*/ 0 w 1919"/>
                  <a:gd name="T7" fmla="*/ 0 h 697"/>
                  <a:gd name="T8" fmla="*/ 0 w 1919"/>
                  <a:gd name="T9" fmla="*/ 0 h 697"/>
                  <a:gd name="T10" fmla="*/ 0 w 1919"/>
                  <a:gd name="T11" fmla="*/ 0 h 697"/>
                  <a:gd name="T12" fmla="*/ 0 w 1919"/>
                  <a:gd name="T13" fmla="*/ 0 h 697"/>
                  <a:gd name="T14" fmla="*/ 0 w 1919"/>
                  <a:gd name="T15" fmla="*/ 0 h 697"/>
                  <a:gd name="T16" fmla="*/ 0 w 1919"/>
                  <a:gd name="T17" fmla="*/ 0 h 697"/>
                  <a:gd name="T18" fmla="*/ 0 w 1919"/>
                  <a:gd name="T19" fmla="*/ 0 h 697"/>
                  <a:gd name="T20" fmla="*/ 0 w 1919"/>
                  <a:gd name="T21" fmla="*/ 0 h 697"/>
                  <a:gd name="T22" fmla="*/ 0 w 1919"/>
                  <a:gd name="T23" fmla="*/ 0 h 697"/>
                  <a:gd name="T24" fmla="*/ 0 w 1919"/>
                  <a:gd name="T25" fmla="*/ 0 h 697"/>
                  <a:gd name="T26" fmla="*/ 0 w 1919"/>
                  <a:gd name="T27" fmla="*/ 0 h 697"/>
                  <a:gd name="T28" fmla="*/ 0 w 1919"/>
                  <a:gd name="T29" fmla="*/ 0 h 697"/>
                  <a:gd name="T30" fmla="*/ 0 w 1919"/>
                  <a:gd name="T31" fmla="*/ 0 h 697"/>
                  <a:gd name="T32" fmla="*/ 0 w 1919"/>
                  <a:gd name="T33" fmla="*/ 0 h 697"/>
                  <a:gd name="T34" fmla="*/ 0 w 1919"/>
                  <a:gd name="T35" fmla="*/ 0 h 697"/>
                  <a:gd name="T36" fmla="*/ 0 w 1919"/>
                  <a:gd name="T37" fmla="*/ 0 h 697"/>
                  <a:gd name="T38" fmla="*/ 0 w 1919"/>
                  <a:gd name="T39" fmla="*/ 0 h 697"/>
                  <a:gd name="T40" fmla="*/ 0 w 1919"/>
                  <a:gd name="T41" fmla="*/ 0 h 697"/>
                  <a:gd name="T42" fmla="*/ 0 w 1919"/>
                  <a:gd name="T43" fmla="*/ 0 h 697"/>
                  <a:gd name="T44" fmla="*/ 0 w 1919"/>
                  <a:gd name="T45" fmla="*/ 0 h 697"/>
                  <a:gd name="T46" fmla="*/ 0 w 1919"/>
                  <a:gd name="T47" fmla="*/ 0 h 697"/>
                  <a:gd name="T48" fmla="*/ 0 w 1919"/>
                  <a:gd name="T49" fmla="*/ 0 h 697"/>
                  <a:gd name="T50" fmla="*/ 0 w 1919"/>
                  <a:gd name="T51" fmla="*/ 0 h 697"/>
                  <a:gd name="T52" fmla="*/ 0 w 1919"/>
                  <a:gd name="T53" fmla="*/ 0 h 697"/>
                  <a:gd name="T54" fmla="*/ 0 w 1919"/>
                  <a:gd name="T55" fmla="*/ 0 h 697"/>
                  <a:gd name="T56" fmla="*/ 0 w 1919"/>
                  <a:gd name="T57" fmla="*/ 0 h 697"/>
                  <a:gd name="T58" fmla="*/ 0 w 1919"/>
                  <a:gd name="T59" fmla="*/ 0 h 697"/>
                  <a:gd name="T60" fmla="*/ 0 w 1919"/>
                  <a:gd name="T61" fmla="*/ 0 h 697"/>
                  <a:gd name="T62" fmla="*/ 0 w 1919"/>
                  <a:gd name="T63" fmla="*/ 0 h 697"/>
                  <a:gd name="T64" fmla="*/ 0 w 1919"/>
                  <a:gd name="T65" fmla="*/ 0 h 697"/>
                  <a:gd name="T66" fmla="*/ 0 w 1919"/>
                  <a:gd name="T67" fmla="*/ 0 h 697"/>
                  <a:gd name="T68" fmla="*/ 0 w 1919"/>
                  <a:gd name="T69" fmla="*/ 0 h 697"/>
                  <a:gd name="T70" fmla="*/ 0 w 1919"/>
                  <a:gd name="T71" fmla="*/ 0 h 697"/>
                  <a:gd name="T72" fmla="*/ 0 w 1919"/>
                  <a:gd name="T73" fmla="*/ 0 h 697"/>
                  <a:gd name="T74" fmla="*/ 0 w 1919"/>
                  <a:gd name="T75" fmla="*/ 0 h 697"/>
                  <a:gd name="T76" fmla="*/ 0 w 1919"/>
                  <a:gd name="T77" fmla="*/ 0 h 697"/>
                  <a:gd name="T78" fmla="*/ 0 w 1919"/>
                  <a:gd name="T79" fmla="*/ 0 h 697"/>
                  <a:gd name="T80" fmla="*/ 0 w 1919"/>
                  <a:gd name="T81" fmla="*/ 0 h 697"/>
                  <a:gd name="T82" fmla="*/ 0 w 1919"/>
                  <a:gd name="T83" fmla="*/ 0 h 697"/>
                  <a:gd name="T84" fmla="*/ 0 w 1919"/>
                  <a:gd name="T85" fmla="*/ 0 h 697"/>
                  <a:gd name="T86" fmla="*/ 0 w 1919"/>
                  <a:gd name="T87" fmla="*/ 0 h 697"/>
                  <a:gd name="T88" fmla="*/ 0 w 1919"/>
                  <a:gd name="T89" fmla="*/ 0 h 697"/>
                  <a:gd name="T90" fmla="*/ 0 w 1919"/>
                  <a:gd name="T91" fmla="*/ 0 h 697"/>
                  <a:gd name="T92" fmla="*/ 0 w 1919"/>
                  <a:gd name="T93" fmla="*/ 0 h 697"/>
                  <a:gd name="T94" fmla="*/ 0 w 1919"/>
                  <a:gd name="T95" fmla="*/ 0 h 697"/>
                  <a:gd name="T96" fmla="*/ 0 w 1919"/>
                  <a:gd name="T97" fmla="*/ 0 h 697"/>
                  <a:gd name="T98" fmla="*/ 0 w 1919"/>
                  <a:gd name="T99" fmla="*/ 0 h 697"/>
                  <a:gd name="T100" fmla="*/ 0 w 1919"/>
                  <a:gd name="T101" fmla="*/ 0 h 697"/>
                  <a:gd name="T102" fmla="*/ 0 w 1919"/>
                  <a:gd name="T103" fmla="*/ 0 h 697"/>
                  <a:gd name="T104" fmla="*/ 0 w 1919"/>
                  <a:gd name="T105" fmla="*/ 0 h 697"/>
                  <a:gd name="T106" fmla="*/ 0 w 1919"/>
                  <a:gd name="T107" fmla="*/ 0 h 697"/>
                  <a:gd name="T108" fmla="*/ 0 w 1919"/>
                  <a:gd name="T109" fmla="*/ 0 h 697"/>
                  <a:gd name="T110" fmla="*/ 0 w 1919"/>
                  <a:gd name="T111" fmla="*/ 0 h 697"/>
                  <a:gd name="T112" fmla="*/ 0 w 1919"/>
                  <a:gd name="T113" fmla="*/ 0 h 697"/>
                  <a:gd name="T114" fmla="*/ 0 w 1919"/>
                  <a:gd name="T115" fmla="*/ 0 h 697"/>
                  <a:gd name="T116" fmla="*/ 0 w 1919"/>
                  <a:gd name="T117" fmla="*/ 0 h 697"/>
                  <a:gd name="T118" fmla="*/ 0 w 1919"/>
                  <a:gd name="T119" fmla="*/ 0 h 697"/>
                  <a:gd name="T120" fmla="*/ 0 w 1919"/>
                  <a:gd name="T121" fmla="*/ 0 h 69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19"/>
                  <a:gd name="T184" fmla="*/ 0 h 697"/>
                  <a:gd name="T185" fmla="*/ 1919 w 1919"/>
                  <a:gd name="T186" fmla="*/ 697 h 69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19" h="697">
                    <a:moveTo>
                      <a:pt x="76" y="697"/>
                    </a:moveTo>
                    <a:lnTo>
                      <a:pt x="547" y="595"/>
                    </a:lnTo>
                    <a:lnTo>
                      <a:pt x="716" y="566"/>
                    </a:lnTo>
                    <a:lnTo>
                      <a:pt x="736" y="566"/>
                    </a:lnTo>
                    <a:lnTo>
                      <a:pt x="760" y="570"/>
                    </a:lnTo>
                    <a:lnTo>
                      <a:pt x="816" y="578"/>
                    </a:lnTo>
                    <a:lnTo>
                      <a:pt x="919" y="595"/>
                    </a:lnTo>
                    <a:lnTo>
                      <a:pt x="1090" y="597"/>
                    </a:lnTo>
                    <a:lnTo>
                      <a:pt x="1183" y="596"/>
                    </a:lnTo>
                    <a:lnTo>
                      <a:pt x="1225" y="596"/>
                    </a:lnTo>
                    <a:lnTo>
                      <a:pt x="1243" y="596"/>
                    </a:lnTo>
                    <a:lnTo>
                      <a:pt x="1262" y="595"/>
                    </a:lnTo>
                    <a:lnTo>
                      <a:pt x="1315" y="595"/>
                    </a:lnTo>
                    <a:lnTo>
                      <a:pt x="1382" y="598"/>
                    </a:lnTo>
                    <a:lnTo>
                      <a:pt x="1504" y="604"/>
                    </a:lnTo>
                    <a:lnTo>
                      <a:pt x="1717" y="604"/>
                    </a:lnTo>
                    <a:lnTo>
                      <a:pt x="1753" y="604"/>
                    </a:lnTo>
                    <a:lnTo>
                      <a:pt x="1775" y="589"/>
                    </a:lnTo>
                    <a:lnTo>
                      <a:pt x="1792" y="566"/>
                    </a:lnTo>
                    <a:lnTo>
                      <a:pt x="1772" y="541"/>
                    </a:lnTo>
                    <a:lnTo>
                      <a:pt x="1741" y="522"/>
                    </a:lnTo>
                    <a:lnTo>
                      <a:pt x="1717" y="502"/>
                    </a:lnTo>
                    <a:lnTo>
                      <a:pt x="1744" y="483"/>
                    </a:lnTo>
                    <a:lnTo>
                      <a:pt x="1801" y="464"/>
                    </a:lnTo>
                    <a:lnTo>
                      <a:pt x="1833" y="423"/>
                    </a:lnTo>
                    <a:lnTo>
                      <a:pt x="1866" y="380"/>
                    </a:lnTo>
                    <a:lnTo>
                      <a:pt x="1919" y="371"/>
                    </a:lnTo>
                    <a:lnTo>
                      <a:pt x="1901" y="326"/>
                    </a:lnTo>
                    <a:lnTo>
                      <a:pt x="1869" y="285"/>
                    </a:lnTo>
                    <a:lnTo>
                      <a:pt x="1853" y="262"/>
                    </a:lnTo>
                    <a:lnTo>
                      <a:pt x="1847" y="241"/>
                    </a:lnTo>
                    <a:lnTo>
                      <a:pt x="1870" y="223"/>
                    </a:lnTo>
                    <a:lnTo>
                      <a:pt x="1901" y="205"/>
                    </a:lnTo>
                    <a:lnTo>
                      <a:pt x="1910" y="185"/>
                    </a:lnTo>
                    <a:lnTo>
                      <a:pt x="1893" y="160"/>
                    </a:lnTo>
                    <a:lnTo>
                      <a:pt x="1856" y="136"/>
                    </a:lnTo>
                    <a:lnTo>
                      <a:pt x="1758" y="95"/>
                    </a:lnTo>
                    <a:lnTo>
                      <a:pt x="1666" y="63"/>
                    </a:lnTo>
                    <a:lnTo>
                      <a:pt x="1626" y="36"/>
                    </a:lnTo>
                    <a:lnTo>
                      <a:pt x="1610" y="43"/>
                    </a:lnTo>
                    <a:lnTo>
                      <a:pt x="1591" y="43"/>
                    </a:lnTo>
                    <a:lnTo>
                      <a:pt x="1566" y="43"/>
                    </a:lnTo>
                    <a:lnTo>
                      <a:pt x="1438" y="24"/>
                    </a:lnTo>
                    <a:lnTo>
                      <a:pt x="1250" y="0"/>
                    </a:lnTo>
                    <a:lnTo>
                      <a:pt x="1057" y="19"/>
                    </a:lnTo>
                    <a:lnTo>
                      <a:pt x="1039" y="19"/>
                    </a:lnTo>
                    <a:lnTo>
                      <a:pt x="1015" y="22"/>
                    </a:lnTo>
                    <a:lnTo>
                      <a:pt x="960" y="34"/>
                    </a:lnTo>
                    <a:lnTo>
                      <a:pt x="864" y="66"/>
                    </a:lnTo>
                    <a:lnTo>
                      <a:pt x="801" y="107"/>
                    </a:lnTo>
                    <a:lnTo>
                      <a:pt x="733" y="148"/>
                    </a:lnTo>
                    <a:lnTo>
                      <a:pt x="576" y="167"/>
                    </a:lnTo>
                    <a:lnTo>
                      <a:pt x="39" y="279"/>
                    </a:lnTo>
                    <a:lnTo>
                      <a:pt x="7" y="369"/>
                    </a:lnTo>
                    <a:lnTo>
                      <a:pt x="0" y="430"/>
                    </a:lnTo>
                    <a:lnTo>
                      <a:pt x="0" y="462"/>
                    </a:lnTo>
                    <a:lnTo>
                      <a:pt x="0" y="479"/>
                    </a:lnTo>
                    <a:lnTo>
                      <a:pt x="2" y="495"/>
                    </a:lnTo>
                    <a:lnTo>
                      <a:pt x="25" y="616"/>
                    </a:lnTo>
                    <a:lnTo>
                      <a:pt x="46" y="664"/>
                    </a:lnTo>
                    <a:lnTo>
                      <a:pt x="76" y="69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61" name="Freeform 31"/>
              <p:cNvSpPr>
                <a:spLocks/>
              </p:cNvSpPr>
              <p:nvPr/>
            </p:nvSpPr>
            <p:spPr bwMode="auto">
              <a:xfrm>
                <a:off x="4125" y="3483"/>
                <a:ext cx="266" cy="68"/>
              </a:xfrm>
              <a:custGeom>
                <a:avLst/>
                <a:gdLst>
                  <a:gd name="T0" fmla="*/ 0 w 1867"/>
                  <a:gd name="T1" fmla="*/ 0 h 458"/>
                  <a:gd name="T2" fmla="*/ 0 w 1867"/>
                  <a:gd name="T3" fmla="*/ 0 h 458"/>
                  <a:gd name="T4" fmla="*/ 0 w 1867"/>
                  <a:gd name="T5" fmla="*/ 0 h 458"/>
                  <a:gd name="T6" fmla="*/ 0 w 1867"/>
                  <a:gd name="T7" fmla="*/ 0 h 458"/>
                  <a:gd name="T8" fmla="*/ 0 w 1867"/>
                  <a:gd name="T9" fmla="*/ 0 h 458"/>
                  <a:gd name="T10" fmla="*/ 0 w 1867"/>
                  <a:gd name="T11" fmla="*/ 0 h 458"/>
                  <a:gd name="T12" fmla="*/ 0 w 1867"/>
                  <a:gd name="T13" fmla="*/ 0 h 458"/>
                  <a:gd name="T14" fmla="*/ 0 w 1867"/>
                  <a:gd name="T15" fmla="*/ 0 h 458"/>
                  <a:gd name="T16" fmla="*/ 0 w 1867"/>
                  <a:gd name="T17" fmla="*/ 0 h 458"/>
                  <a:gd name="T18" fmla="*/ 0 w 1867"/>
                  <a:gd name="T19" fmla="*/ 0 h 458"/>
                  <a:gd name="T20" fmla="*/ 0 w 1867"/>
                  <a:gd name="T21" fmla="*/ 0 h 458"/>
                  <a:gd name="T22" fmla="*/ 0 w 1867"/>
                  <a:gd name="T23" fmla="*/ 0 h 458"/>
                  <a:gd name="T24" fmla="*/ 0 w 1867"/>
                  <a:gd name="T25" fmla="*/ 0 h 458"/>
                  <a:gd name="T26" fmla="*/ 0 w 1867"/>
                  <a:gd name="T27" fmla="*/ 0 h 458"/>
                  <a:gd name="T28" fmla="*/ 0 w 1867"/>
                  <a:gd name="T29" fmla="*/ 0 h 458"/>
                  <a:gd name="T30" fmla="*/ 0 w 1867"/>
                  <a:gd name="T31" fmla="*/ 0 h 458"/>
                  <a:gd name="T32" fmla="*/ 0 w 1867"/>
                  <a:gd name="T33" fmla="*/ 0 h 458"/>
                  <a:gd name="T34" fmla="*/ 0 w 1867"/>
                  <a:gd name="T35" fmla="*/ 0 h 458"/>
                  <a:gd name="T36" fmla="*/ 0 w 1867"/>
                  <a:gd name="T37" fmla="*/ 0 h 458"/>
                  <a:gd name="T38" fmla="*/ 0 w 1867"/>
                  <a:gd name="T39" fmla="*/ 0 h 458"/>
                  <a:gd name="T40" fmla="*/ 0 w 1867"/>
                  <a:gd name="T41" fmla="*/ 0 h 458"/>
                  <a:gd name="T42" fmla="*/ 0 w 1867"/>
                  <a:gd name="T43" fmla="*/ 0 h 458"/>
                  <a:gd name="T44" fmla="*/ 0 w 1867"/>
                  <a:gd name="T45" fmla="*/ 0 h 458"/>
                  <a:gd name="T46" fmla="*/ 0 w 1867"/>
                  <a:gd name="T47" fmla="*/ 0 h 458"/>
                  <a:gd name="T48" fmla="*/ 0 w 1867"/>
                  <a:gd name="T49" fmla="*/ 0 h 458"/>
                  <a:gd name="T50" fmla="*/ 0 w 1867"/>
                  <a:gd name="T51" fmla="*/ 0 h 458"/>
                  <a:gd name="T52" fmla="*/ 0 w 1867"/>
                  <a:gd name="T53" fmla="*/ 0 h 458"/>
                  <a:gd name="T54" fmla="*/ 0 w 1867"/>
                  <a:gd name="T55" fmla="*/ 0 h 458"/>
                  <a:gd name="T56" fmla="*/ 0 w 1867"/>
                  <a:gd name="T57" fmla="*/ 0 h 45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867"/>
                  <a:gd name="T88" fmla="*/ 0 h 458"/>
                  <a:gd name="T89" fmla="*/ 1867 w 1867"/>
                  <a:gd name="T90" fmla="*/ 458 h 45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867" h="458">
                    <a:moveTo>
                      <a:pt x="218" y="458"/>
                    </a:moveTo>
                    <a:lnTo>
                      <a:pt x="512" y="415"/>
                    </a:lnTo>
                    <a:lnTo>
                      <a:pt x="943" y="367"/>
                    </a:lnTo>
                    <a:lnTo>
                      <a:pt x="985" y="367"/>
                    </a:lnTo>
                    <a:lnTo>
                      <a:pt x="1036" y="370"/>
                    </a:lnTo>
                    <a:lnTo>
                      <a:pt x="1150" y="382"/>
                    </a:lnTo>
                    <a:lnTo>
                      <a:pt x="1361" y="400"/>
                    </a:lnTo>
                    <a:lnTo>
                      <a:pt x="1514" y="405"/>
                    </a:lnTo>
                    <a:lnTo>
                      <a:pt x="1598" y="405"/>
                    </a:lnTo>
                    <a:lnTo>
                      <a:pt x="1670" y="400"/>
                    </a:lnTo>
                    <a:lnTo>
                      <a:pt x="1786" y="394"/>
                    </a:lnTo>
                    <a:lnTo>
                      <a:pt x="1841" y="385"/>
                    </a:lnTo>
                    <a:lnTo>
                      <a:pt x="1867" y="367"/>
                    </a:lnTo>
                    <a:lnTo>
                      <a:pt x="1866" y="345"/>
                    </a:lnTo>
                    <a:lnTo>
                      <a:pt x="1850" y="319"/>
                    </a:lnTo>
                    <a:lnTo>
                      <a:pt x="1790" y="264"/>
                    </a:lnTo>
                    <a:lnTo>
                      <a:pt x="1589" y="149"/>
                    </a:lnTo>
                    <a:lnTo>
                      <a:pt x="1345" y="53"/>
                    </a:lnTo>
                    <a:lnTo>
                      <a:pt x="1143" y="2"/>
                    </a:lnTo>
                    <a:lnTo>
                      <a:pt x="1083" y="0"/>
                    </a:lnTo>
                    <a:lnTo>
                      <a:pt x="1049" y="1"/>
                    </a:lnTo>
                    <a:lnTo>
                      <a:pt x="1011" y="5"/>
                    </a:lnTo>
                    <a:lnTo>
                      <a:pt x="841" y="33"/>
                    </a:lnTo>
                    <a:lnTo>
                      <a:pt x="462" y="135"/>
                    </a:lnTo>
                    <a:lnTo>
                      <a:pt x="0" y="293"/>
                    </a:lnTo>
                    <a:lnTo>
                      <a:pt x="3" y="312"/>
                    </a:lnTo>
                    <a:lnTo>
                      <a:pt x="20" y="335"/>
                    </a:lnTo>
                    <a:lnTo>
                      <a:pt x="80" y="386"/>
                    </a:lnTo>
                    <a:lnTo>
                      <a:pt x="218" y="458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62" name="Freeform 32"/>
              <p:cNvSpPr>
                <a:spLocks/>
              </p:cNvSpPr>
              <p:nvPr/>
            </p:nvSpPr>
            <p:spPr bwMode="auto">
              <a:xfrm>
                <a:off x="3990" y="3229"/>
                <a:ext cx="204" cy="153"/>
              </a:xfrm>
              <a:custGeom>
                <a:avLst/>
                <a:gdLst>
                  <a:gd name="T0" fmla="*/ 0 w 1432"/>
                  <a:gd name="T1" fmla="*/ 0 h 1071"/>
                  <a:gd name="T2" fmla="*/ 0 w 1432"/>
                  <a:gd name="T3" fmla="*/ 0 h 1071"/>
                  <a:gd name="T4" fmla="*/ 0 w 1432"/>
                  <a:gd name="T5" fmla="*/ 0 h 1071"/>
                  <a:gd name="T6" fmla="*/ 0 w 1432"/>
                  <a:gd name="T7" fmla="*/ 0 h 1071"/>
                  <a:gd name="T8" fmla="*/ 0 w 1432"/>
                  <a:gd name="T9" fmla="*/ 0 h 10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2"/>
                  <a:gd name="T16" fmla="*/ 0 h 1071"/>
                  <a:gd name="T17" fmla="*/ 1432 w 1432"/>
                  <a:gd name="T18" fmla="*/ 1071 h 10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2" h="1071">
                    <a:moveTo>
                      <a:pt x="0" y="308"/>
                    </a:moveTo>
                    <a:lnTo>
                      <a:pt x="1105" y="0"/>
                    </a:lnTo>
                    <a:lnTo>
                      <a:pt x="1432" y="963"/>
                    </a:lnTo>
                    <a:lnTo>
                      <a:pt x="344" y="1071"/>
                    </a:lnTo>
                    <a:lnTo>
                      <a:pt x="0" y="308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63" name="Freeform 33"/>
              <p:cNvSpPr>
                <a:spLocks/>
              </p:cNvSpPr>
              <p:nvPr/>
            </p:nvSpPr>
            <p:spPr bwMode="auto">
              <a:xfrm>
                <a:off x="4078" y="3210"/>
                <a:ext cx="370" cy="219"/>
              </a:xfrm>
              <a:custGeom>
                <a:avLst/>
                <a:gdLst>
                  <a:gd name="T0" fmla="*/ 0 w 2591"/>
                  <a:gd name="T1" fmla="*/ 0 h 1529"/>
                  <a:gd name="T2" fmla="*/ 0 w 2591"/>
                  <a:gd name="T3" fmla="*/ 0 h 1529"/>
                  <a:gd name="T4" fmla="*/ 0 w 2591"/>
                  <a:gd name="T5" fmla="*/ 0 h 1529"/>
                  <a:gd name="T6" fmla="*/ 0 w 2591"/>
                  <a:gd name="T7" fmla="*/ 0 h 1529"/>
                  <a:gd name="T8" fmla="*/ 0 w 2591"/>
                  <a:gd name="T9" fmla="*/ 0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91"/>
                  <a:gd name="T16" fmla="*/ 0 h 1529"/>
                  <a:gd name="T17" fmla="*/ 2591 w 2591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91" h="1529">
                    <a:moveTo>
                      <a:pt x="0" y="346"/>
                    </a:moveTo>
                    <a:lnTo>
                      <a:pt x="742" y="0"/>
                    </a:lnTo>
                    <a:lnTo>
                      <a:pt x="2591" y="1000"/>
                    </a:lnTo>
                    <a:lnTo>
                      <a:pt x="1649" y="1529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64" name="Freeform 34"/>
              <p:cNvSpPr>
                <a:spLocks/>
              </p:cNvSpPr>
              <p:nvPr/>
            </p:nvSpPr>
            <p:spPr bwMode="auto">
              <a:xfrm>
                <a:off x="4080" y="3177"/>
                <a:ext cx="560" cy="269"/>
              </a:xfrm>
              <a:custGeom>
                <a:avLst/>
                <a:gdLst>
                  <a:gd name="T0" fmla="*/ 0 w 3895"/>
                  <a:gd name="T1" fmla="*/ 0 h 1890"/>
                  <a:gd name="T2" fmla="*/ 0 w 3895"/>
                  <a:gd name="T3" fmla="*/ 0 h 1890"/>
                  <a:gd name="T4" fmla="*/ 0 w 3895"/>
                  <a:gd name="T5" fmla="*/ 0 h 1890"/>
                  <a:gd name="T6" fmla="*/ 0 w 3895"/>
                  <a:gd name="T7" fmla="*/ 0 h 1890"/>
                  <a:gd name="T8" fmla="*/ 0 w 3895"/>
                  <a:gd name="T9" fmla="*/ 0 h 1890"/>
                  <a:gd name="T10" fmla="*/ 0 w 3895"/>
                  <a:gd name="T11" fmla="*/ 0 h 1890"/>
                  <a:gd name="T12" fmla="*/ 0 w 3895"/>
                  <a:gd name="T13" fmla="*/ 0 h 1890"/>
                  <a:gd name="T14" fmla="*/ 0 w 3895"/>
                  <a:gd name="T15" fmla="*/ 0 h 1890"/>
                  <a:gd name="T16" fmla="*/ 0 w 3895"/>
                  <a:gd name="T17" fmla="*/ 0 h 1890"/>
                  <a:gd name="T18" fmla="*/ 0 w 3895"/>
                  <a:gd name="T19" fmla="*/ 0 h 1890"/>
                  <a:gd name="T20" fmla="*/ 0 w 3895"/>
                  <a:gd name="T21" fmla="*/ 0 h 1890"/>
                  <a:gd name="T22" fmla="*/ 0 w 3895"/>
                  <a:gd name="T23" fmla="*/ 0 h 1890"/>
                  <a:gd name="T24" fmla="*/ 0 w 3895"/>
                  <a:gd name="T25" fmla="*/ 0 h 1890"/>
                  <a:gd name="T26" fmla="*/ 0 w 3895"/>
                  <a:gd name="T27" fmla="*/ 0 h 189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95"/>
                  <a:gd name="T43" fmla="*/ 0 h 1890"/>
                  <a:gd name="T44" fmla="*/ 3895 w 3895"/>
                  <a:gd name="T45" fmla="*/ 1890 h 189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95" h="1890">
                    <a:moveTo>
                      <a:pt x="2046" y="1543"/>
                    </a:moveTo>
                    <a:lnTo>
                      <a:pt x="2665" y="1635"/>
                    </a:lnTo>
                    <a:lnTo>
                      <a:pt x="3479" y="1801"/>
                    </a:lnTo>
                    <a:lnTo>
                      <a:pt x="3895" y="1890"/>
                    </a:lnTo>
                    <a:lnTo>
                      <a:pt x="3895" y="0"/>
                    </a:lnTo>
                    <a:lnTo>
                      <a:pt x="997" y="382"/>
                    </a:lnTo>
                    <a:lnTo>
                      <a:pt x="761" y="219"/>
                    </a:lnTo>
                    <a:lnTo>
                      <a:pt x="0" y="601"/>
                    </a:lnTo>
                    <a:lnTo>
                      <a:pt x="925" y="1253"/>
                    </a:lnTo>
                    <a:lnTo>
                      <a:pt x="1123" y="1398"/>
                    </a:lnTo>
                    <a:lnTo>
                      <a:pt x="2263" y="1347"/>
                    </a:lnTo>
                    <a:lnTo>
                      <a:pt x="2193" y="1453"/>
                    </a:lnTo>
                    <a:lnTo>
                      <a:pt x="2138" y="1527"/>
                    </a:lnTo>
                    <a:lnTo>
                      <a:pt x="2046" y="1543"/>
                    </a:lnTo>
                    <a:close/>
                  </a:path>
                </a:pathLst>
              </a:custGeom>
              <a:solidFill>
                <a:srgbClr val="A2A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65" name="Freeform 35"/>
              <p:cNvSpPr>
                <a:spLocks/>
              </p:cNvSpPr>
              <p:nvPr/>
            </p:nvSpPr>
            <p:spPr bwMode="auto">
              <a:xfrm>
                <a:off x="4081" y="3263"/>
                <a:ext cx="229" cy="173"/>
              </a:xfrm>
              <a:custGeom>
                <a:avLst/>
                <a:gdLst>
                  <a:gd name="T0" fmla="*/ 0 w 1607"/>
                  <a:gd name="T1" fmla="*/ 0 h 1215"/>
                  <a:gd name="T2" fmla="*/ 0 w 1607"/>
                  <a:gd name="T3" fmla="*/ 0 h 1215"/>
                  <a:gd name="T4" fmla="*/ 0 w 1607"/>
                  <a:gd name="T5" fmla="*/ 0 h 1215"/>
                  <a:gd name="T6" fmla="*/ 0 w 1607"/>
                  <a:gd name="T7" fmla="*/ 0 h 1215"/>
                  <a:gd name="T8" fmla="*/ 0 w 1607"/>
                  <a:gd name="T9" fmla="*/ 0 h 1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07"/>
                  <a:gd name="T16" fmla="*/ 0 h 1215"/>
                  <a:gd name="T17" fmla="*/ 1607 w 1607"/>
                  <a:gd name="T18" fmla="*/ 1215 h 1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07" h="1215">
                    <a:moveTo>
                      <a:pt x="0" y="0"/>
                    </a:moveTo>
                    <a:lnTo>
                      <a:pt x="3" y="71"/>
                    </a:lnTo>
                    <a:lnTo>
                      <a:pt x="1607" y="1215"/>
                    </a:lnTo>
                    <a:lnTo>
                      <a:pt x="1607" y="9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66" name="Freeform 36"/>
              <p:cNvSpPr>
                <a:spLocks/>
              </p:cNvSpPr>
              <p:nvPr/>
            </p:nvSpPr>
            <p:spPr bwMode="auto">
              <a:xfrm>
                <a:off x="4062" y="3281"/>
                <a:ext cx="248" cy="153"/>
              </a:xfrm>
              <a:custGeom>
                <a:avLst/>
                <a:gdLst>
                  <a:gd name="T0" fmla="*/ 0 w 1724"/>
                  <a:gd name="T1" fmla="*/ 0 h 1072"/>
                  <a:gd name="T2" fmla="*/ 0 w 1724"/>
                  <a:gd name="T3" fmla="*/ 0 h 1072"/>
                  <a:gd name="T4" fmla="*/ 0 w 1724"/>
                  <a:gd name="T5" fmla="*/ 0 h 1072"/>
                  <a:gd name="T6" fmla="*/ 0 w 1724"/>
                  <a:gd name="T7" fmla="*/ 0 h 1072"/>
                  <a:gd name="T8" fmla="*/ 0 w 1724"/>
                  <a:gd name="T9" fmla="*/ 0 h 1072"/>
                  <a:gd name="T10" fmla="*/ 0 w 1724"/>
                  <a:gd name="T11" fmla="*/ 0 h 1072"/>
                  <a:gd name="T12" fmla="*/ 0 w 1724"/>
                  <a:gd name="T13" fmla="*/ 0 h 1072"/>
                  <a:gd name="T14" fmla="*/ 0 w 1724"/>
                  <a:gd name="T15" fmla="*/ 0 h 1072"/>
                  <a:gd name="T16" fmla="*/ 0 w 1724"/>
                  <a:gd name="T17" fmla="*/ 0 h 1072"/>
                  <a:gd name="T18" fmla="*/ 0 w 1724"/>
                  <a:gd name="T19" fmla="*/ 0 h 1072"/>
                  <a:gd name="T20" fmla="*/ 0 w 1724"/>
                  <a:gd name="T21" fmla="*/ 0 h 1072"/>
                  <a:gd name="T22" fmla="*/ 0 w 1724"/>
                  <a:gd name="T23" fmla="*/ 0 h 1072"/>
                  <a:gd name="T24" fmla="*/ 0 w 1724"/>
                  <a:gd name="T25" fmla="*/ 0 h 1072"/>
                  <a:gd name="T26" fmla="*/ 0 w 1724"/>
                  <a:gd name="T27" fmla="*/ 0 h 1072"/>
                  <a:gd name="T28" fmla="*/ 0 w 1724"/>
                  <a:gd name="T29" fmla="*/ 0 h 1072"/>
                  <a:gd name="T30" fmla="*/ 0 w 1724"/>
                  <a:gd name="T31" fmla="*/ 0 h 1072"/>
                  <a:gd name="T32" fmla="*/ 0 w 1724"/>
                  <a:gd name="T33" fmla="*/ 0 h 1072"/>
                  <a:gd name="T34" fmla="*/ 0 w 1724"/>
                  <a:gd name="T35" fmla="*/ 0 h 1072"/>
                  <a:gd name="T36" fmla="*/ 0 w 1724"/>
                  <a:gd name="T37" fmla="*/ 0 h 1072"/>
                  <a:gd name="T38" fmla="*/ 0 w 1724"/>
                  <a:gd name="T39" fmla="*/ 0 h 1072"/>
                  <a:gd name="T40" fmla="*/ 0 w 1724"/>
                  <a:gd name="T41" fmla="*/ 0 h 1072"/>
                  <a:gd name="T42" fmla="*/ 0 w 1724"/>
                  <a:gd name="T43" fmla="*/ 0 h 1072"/>
                  <a:gd name="T44" fmla="*/ 0 w 1724"/>
                  <a:gd name="T45" fmla="*/ 0 h 1072"/>
                  <a:gd name="T46" fmla="*/ 0 w 1724"/>
                  <a:gd name="T47" fmla="*/ 0 h 1072"/>
                  <a:gd name="T48" fmla="*/ 0 w 1724"/>
                  <a:gd name="T49" fmla="*/ 0 h 1072"/>
                  <a:gd name="T50" fmla="*/ 0 w 1724"/>
                  <a:gd name="T51" fmla="*/ 0 h 1072"/>
                  <a:gd name="T52" fmla="*/ 0 w 1724"/>
                  <a:gd name="T53" fmla="*/ 0 h 107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4"/>
                  <a:gd name="T82" fmla="*/ 0 h 1072"/>
                  <a:gd name="T83" fmla="*/ 1724 w 1724"/>
                  <a:gd name="T84" fmla="*/ 1072 h 107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4" h="1072">
                    <a:moveTo>
                      <a:pt x="0" y="472"/>
                    </a:moveTo>
                    <a:lnTo>
                      <a:pt x="147" y="435"/>
                    </a:lnTo>
                    <a:lnTo>
                      <a:pt x="170" y="435"/>
                    </a:lnTo>
                    <a:lnTo>
                      <a:pt x="199" y="436"/>
                    </a:lnTo>
                    <a:lnTo>
                      <a:pt x="264" y="442"/>
                    </a:lnTo>
                    <a:lnTo>
                      <a:pt x="383" y="453"/>
                    </a:lnTo>
                    <a:lnTo>
                      <a:pt x="444" y="453"/>
                    </a:lnTo>
                    <a:lnTo>
                      <a:pt x="479" y="453"/>
                    </a:lnTo>
                    <a:lnTo>
                      <a:pt x="498" y="453"/>
                    </a:lnTo>
                    <a:lnTo>
                      <a:pt x="518" y="452"/>
                    </a:lnTo>
                    <a:lnTo>
                      <a:pt x="592" y="451"/>
                    </a:lnTo>
                    <a:lnTo>
                      <a:pt x="625" y="451"/>
                    </a:lnTo>
                    <a:lnTo>
                      <a:pt x="640" y="451"/>
                    </a:lnTo>
                    <a:lnTo>
                      <a:pt x="655" y="453"/>
                    </a:lnTo>
                    <a:lnTo>
                      <a:pt x="798" y="490"/>
                    </a:lnTo>
                    <a:lnTo>
                      <a:pt x="1613" y="1072"/>
                    </a:lnTo>
                    <a:lnTo>
                      <a:pt x="1724" y="1072"/>
                    </a:lnTo>
                    <a:lnTo>
                      <a:pt x="962" y="507"/>
                    </a:lnTo>
                    <a:lnTo>
                      <a:pt x="871" y="381"/>
                    </a:lnTo>
                    <a:lnTo>
                      <a:pt x="925" y="253"/>
                    </a:lnTo>
                    <a:lnTo>
                      <a:pt x="1017" y="199"/>
                    </a:lnTo>
                    <a:lnTo>
                      <a:pt x="1087" y="180"/>
                    </a:lnTo>
                    <a:lnTo>
                      <a:pt x="1087" y="145"/>
                    </a:lnTo>
                    <a:lnTo>
                      <a:pt x="1087" y="35"/>
                    </a:lnTo>
                    <a:lnTo>
                      <a:pt x="1070" y="0"/>
                    </a:lnTo>
                    <a:lnTo>
                      <a:pt x="254" y="217"/>
                    </a:lnTo>
                    <a:lnTo>
                      <a:pt x="0" y="472"/>
                    </a:lnTo>
                    <a:close/>
                  </a:path>
                </a:pathLst>
              </a:custGeom>
              <a:solidFill>
                <a:srgbClr val="2F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67" name="Freeform 37"/>
              <p:cNvSpPr>
                <a:spLocks/>
              </p:cNvSpPr>
              <p:nvPr/>
            </p:nvSpPr>
            <p:spPr bwMode="auto">
              <a:xfrm>
                <a:off x="4026" y="3273"/>
                <a:ext cx="184" cy="75"/>
              </a:xfrm>
              <a:custGeom>
                <a:avLst/>
                <a:gdLst>
                  <a:gd name="T0" fmla="*/ 0 w 1289"/>
                  <a:gd name="T1" fmla="*/ 0 h 529"/>
                  <a:gd name="T2" fmla="*/ 0 w 1289"/>
                  <a:gd name="T3" fmla="*/ 0 h 529"/>
                  <a:gd name="T4" fmla="*/ 0 w 1289"/>
                  <a:gd name="T5" fmla="*/ 0 h 529"/>
                  <a:gd name="T6" fmla="*/ 0 w 1289"/>
                  <a:gd name="T7" fmla="*/ 0 h 529"/>
                  <a:gd name="T8" fmla="*/ 0 w 1289"/>
                  <a:gd name="T9" fmla="*/ 0 h 529"/>
                  <a:gd name="T10" fmla="*/ 0 w 1289"/>
                  <a:gd name="T11" fmla="*/ 0 h 529"/>
                  <a:gd name="T12" fmla="*/ 0 w 1289"/>
                  <a:gd name="T13" fmla="*/ 0 h 529"/>
                  <a:gd name="T14" fmla="*/ 0 w 1289"/>
                  <a:gd name="T15" fmla="*/ 0 h 529"/>
                  <a:gd name="T16" fmla="*/ 0 w 1289"/>
                  <a:gd name="T17" fmla="*/ 0 h 529"/>
                  <a:gd name="T18" fmla="*/ 0 w 1289"/>
                  <a:gd name="T19" fmla="*/ 0 h 529"/>
                  <a:gd name="T20" fmla="*/ 0 w 1289"/>
                  <a:gd name="T21" fmla="*/ 0 h 529"/>
                  <a:gd name="T22" fmla="*/ 0 w 1289"/>
                  <a:gd name="T23" fmla="*/ 0 h 529"/>
                  <a:gd name="T24" fmla="*/ 0 w 1289"/>
                  <a:gd name="T25" fmla="*/ 0 h 529"/>
                  <a:gd name="T26" fmla="*/ 0 w 1289"/>
                  <a:gd name="T27" fmla="*/ 0 h 529"/>
                  <a:gd name="T28" fmla="*/ 0 w 1289"/>
                  <a:gd name="T29" fmla="*/ 0 h 529"/>
                  <a:gd name="T30" fmla="*/ 0 w 1289"/>
                  <a:gd name="T31" fmla="*/ 0 h 529"/>
                  <a:gd name="T32" fmla="*/ 0 w 1289"/>
                  <a:gd name="T33" fmla="*/ 0 h 529"/>
                  <a:gd name="T34" fmla="*/ 0 w 1289"/>
                  <a:gd name="T35" fmla="*/ 0 h 5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89"/>
                  <a:gd name="T55" fmla="*/ 0 h 529"/>
                  <a:gd name="T56" fmla="*/ 1289 w 1289"/>
                  <a:gd name="T57" fmla="*/ 529 h 5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89" h="529">
                    <a:moveTo>
                      <a:pt x="0" y="347"/>
                    </a:moveTo>
                    <a:lnTo>
                      <a:pt x="452" y="256"/>
                    </a:lnTo>
                    <a:lnTo>
                      <a:pt x="688" y="73"/>
                    </a:lnTo>
                    <a:lnTo>
                      <a:pt x="1196" y="0"/>
                    </a:lnTo>
                    <a:lnTo>
                      <a:pt x="1289" y="111"/>
                    </a:lnTo>
                    <a:lnTo>
                      <a:pt x="1269" y="182"/>
                    </a:lnTo>
                    <a:lnTo>
                      <a:pt x="1179" y="237"/>
                    </a:lnTo>
                    <a:lnTo>
                      <a:pt x="1050" y="328"/>
                    </a:lnTo>
                    <a:lnTo>
                      <a:pt x="997" y="365"/>
                    </a:lnTo>
                    <a:lnTo>
                      <a:pt x="997" y="400"/>
                    </a:lnTo>
                    <a:lnTo>
                      <a:pt x="1050" y="472"/>
                    </a:lnTo>
                    <a:lnTo>
                      <a:pt x="979" y="529"/>
                    </a:lnTo>
                    <a:lnTo>
                      <a:pt x="906" y="472"/>
                    </a:lnTo>
                    <a:lnTo>
                      <a:pt x="852" y="453"/>
                    </a:lnTo>
                    <a:lnTo>
                      <a:pt x="688" y="472"/>
                    </a:lnTo>
                    <a:lnTo>
                      <a:pt x="526" y="510"/>
                    </a:lnTo>
                    <a:lnTo>
                      <a:pt x="254" y="492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2F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68" name="Freeform 38"/>
              <p:cNvSpPr>
                <a:spLocks/>
              </p:cNvSpPr>
              <p:nvPr/>
            </p:nvSpPr>
            <p:spPr bwMode="auto">
              <a:xfrm>
                <a:off x="4003" y="3269"/>
                <a:ext cx="213" cy="88"/>
              </a:xfrm>
              <a:custGeom>
                <a:avLst/>
                <a:gdLst>
                  <a:gd name="T0" fmla="*/ 0 w 1495"/>
                  <a:gd name="T1" fmla="*/ 0 h 611"/>
                  <a:gd name="T2" fmla="*/ 0 w 1495"/>
                  <a:gd name="T3" fmla="*/ 0 h 611"/>
                  <a:gd name="T4" fmla="*/ 0 w 1495"/>
                  <a:gd name="T5" fmla="*/ 0 h 611"/>
                  <a:gd name="T6" fmla="*/ 0 w 1495"/>
                  <a:gd name="T7" fmla="*/ 0 h 611"/>
                  <a:gd name="T8" fmla="*/ 0 w 1495"/>
                  <a:gd name="T9" fmla="*/ 0 h 611"/>
                  <a:gd name="T10" fmla="*/ 0 w 1495"/>
                  <a:gd name="T11" fmla="*/ 0 h 611"/>
                  <a:gd name="T12" fmla="*/ 0 w 1495"/>
                  <a:gd name="T13" fmla="*/ 0 h 611"/>
                  <a:gd name="T14" fmla="*/ 0 w 1495"/>
                  <a:gd name="T15" fmla="*/ 0 h 611"/>
                  <a:gd name="T16" fmla="*/ 0 w 1495"/>
                  <a:gd name="T17" fmla="*/ 0 h 611"/>
                  <a:gd name="T18" fmla="*/ 0 w 1495"/>
                  <a:gd name="T19" fmla="*/ 0 h 611"/>
                  <a:gd name="T20" fmla="*/ 0 w 1495"/>
                  <a:gd name="T21" fmla="*/ 0 h 611"/>
                  <a:gd name="T22" fmla="*/ 0 w 1495"/>
                  <a:gd name="T23" fmla="*/ 0 h 611"/>
                  <a:gd name="T24" fmla="*/ 0 w 1495"/>
                  <a:gd name="T25" fmla="*/ 0 h 611"/>
                  <a:gd name="T26" fmla="*/ 0 w 1495"/>
                  <a:gd name="T27" fmla="*/ 0 h 611"/>
                  <a:gd name="T28" fmla="*/ 0 w 1495"/>
                  <a:gd name="T29" fmla="*/ 0 h 611"/>
                  <a:gd name="T30" fmla="*/ 0 w 1495"/>
                  <a:gd name="T31" fmla="*/ 0 h 611"/>
                  <a:gd name="T32" fmla="*/ 0 w 1495"/>
                  <a:gd name="T33" fmla="*/ 0 h 611"/>
                  <a:gd name="T34" fmla="*/ 0 w 1495"/>
                  <a:gd name="T35" fmla="*/ 0 h 611"/>
                  <a:gd name="T36" fmla="*/ 0 w 1495"/>
                  <a:gd name="T37" fmla="*/ 0 h 611"/>
                  <a:gd name="T38" fmla="*/ 0 w 1495"/>
                  <a:gd name="T39" fmla="*/ 0 h 611"/>
                  <a:gd name="T40" fmla="*/ 0 w 1495"/>
                  <a:gd name="T41" fmla="*/ 0 h 611"/>
                  <a:gd name="T42" fmla="*/ 0 w 1495"/>
                  <a:gd name="T43" fmla="*/ 0 h 611"/>
                  <a:gd name="T44" fmla="*/ 0 w 1495"/>
                  <a:gd name="T45" fmla="*/ 0 h 611"/>
                  <a:gd name="T46" fmla="*/ 0 w 1495"/>
                  <a:gd name="T47" fmla="*/ 0 h 611"/>
                  <a:gd name="T48" fmla="*/ 0 w 1495"/>
                  <a:gd name="T49" fmla="*/ 0 h 611"/>
                  <a:gd name="T50" fmla="*/ 0 w 1495"/>
                  <a:gd name="T51" fmla="*/ 0 h 611"/>
                  <a:gd name="T52" fmla="*/ 0 w 1495"/>
                  <a:gd name="T53" fmla="*/ 0 h 611"/>
                  <a:gd name="T54" fmla="*/ 0 w 1495"/>
                  <a:gd name="T55" fmla="*/ 0 h 611"/>
                  <a:gd name="T56" fmla="*/ 0 w 1495"/>
                  <a:gd name="T57" fmla="*/ 0 h 611"/>
                  <a:gd name="T58" fmla="*/ 0 w 1495"/>
                  <a:gd name="T59" fmla="*/ 0 h 611"/>
                  <a:gd name="T60" fmla="*/ 0 w 1495"/>
                  <a:gd name="T61" fmla="*/ 0 h 611"/>
                  <a:gd name="T62" fmla="*/ 0 w 1495"/>
                  <a:gd name="T63" fmla="*/ 0 h 611"/>
                  <a:gd name="T64" fmla="*/ 0 w 1495"/>
                  <a:gd name="T65" fmla="*/ 0 h 611"/>
                  <a:gd name="T66" fmla="*/ 0 w 1495"/>
                  <a:gd name="T67" fmla="*/ 0 h 611"/>
                  <a:gd name="T68" fmla="*/ 0 w 1495"/>
                  <a:gd name="T69" fmla="*/ 0 h 611"/>
                  <a:gd name="T70" fmla="*/ 0 w 1495"/>
                  <a:gd name="T71" fmla="*/ 0 h 611"/>
                  <a:gd name="T72" fmla="*/ 0 w 1495"/>
                  <a:gd name="T73" fmla="*/ 0 h 611"/>
                  <a:gd name="T74" fmla="*/ 0 w 1495"/>
                  <a:gd name="T75" fmla="*/ 0 h 611"/>
                  <a:gd name="T76" fmla="*/ 0 w 1495"/>
                  <a:gd name="T77" fmla="*/ 0 h 611"/>
                  <a:gd name="T78" fmla="*/ 0 w 1495"/>
                  <a:gd name="T79" fmla="*/ 0 h 611"/>
                  <a:gd name="T80" fmla="*/ 0 w 1495"/>
                  <a:gd name="T81" fmla="*/ 0 h 611"/>
                  <a:gd name="T82" fmla="*/ 0 w 1495"/>
                  <a:gd name="T83" fmla="*/ 0 h 611"/>
                  <a:gd name="T84" fmla="*/ 0 w 1495"/>
                  <a:gd name="T85" fmla="*/ 0 h 611"/>
                  <a:gd name="T86" fmla="*/ 0 w 1495"/>
                  <a:gd name="T87" fmla="*/ 0 h 611"/>
                  <a:gd name="T88" fmla="*/ 0 w 1495"/>
                  <a:gd name="T89" fmla="*/ 0 h 611"/>
                  <a:gd name="T90" fmla="*/ 0 w 1495"/>
                  <a:gd name="T91" fmla="*/ 0 h 611"/>
                  <a:gd name="T92" fmla="*/ 0 w 1495"/>
                  <a:gd name="T93" fmla="*/ 0 h 611"/>
                  <a:gd name="T94" fmla="*/ 0 w 1495"/>
                  <a:gd name="T95" fmla="*/ 0 h 611"/>
                  <a:gd name="T96" fmla="*/ 0 w 1495"/>
                  <a:gd name="T97" fmla="*/ 0 h 611"/>
                  <a:gd name="T98" fmla="*/ 0 w 1495"/>
                  <a:gd name="T99" fmla="*/ 0 h 611"/>
                  <a:gd name="T100" fmla="*/ 0 w 1495"/>
                  <a:gd name="T101" fmla="*/ 0 h 611"/>
                  <a:gd name="T102" fmla="*/ 0 w 1495"/>
                  <a:gd name="T103" fmla="*/ 0 h 611"/>
                  <a:gd name="T104" fmla="*/ 0 w 1495"/>
                  <a:gd name="T105" fmla="*/ 0 h 611"/>
                  <a:gd name="T106" fmla="*/ 0 w 1495"/>
                  <a:gd name="T107" fmla="*/ 0 h 611"/>
                  <a:gd name="T108" fmla="*/ 0 w 1495"/>
                  <a:gd name="T109" fmla="*/ 0 h 611"/>
                  <a:gd name="T110" fmla="*/ 0 w 1495"/>
                  <a:gd name="T111" fmla="*/ 0 h 61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95"/>
                  <a:gd name="T169" fmla="*/ 0 h 611"/>
                  <a:gd name="T170" fmla="*/ 1495 w 1495"/>
                  <a:gd name="T171" fmla="*/ 611 h 61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95" h="611">
                    <a:moveTo>
                      <a:pt x="2" y="359"/>
                    </a:moveTo>
                    <a:lnTo>
                      <a:pt x="117" y="320"/>
                    </a:lnTo>
                    <a:lnTo>
                      <a:pt x="381" y="269"/>
                    </a:lnTo>
                    <a:lnTo>
                      <a:pt x="640" y="203"/>
                    </a:lnTo>
                    <a:lnTo>
                      <a:pt x="873" y="86"/>
                    </a:lnTo>
                    <a:lnTo>
                      <a:pt x="1018" y="16"/>
                    </a:lnTo>
                    <a:lnTo>
                      <a:pt x="1125" y="8"/>
                    </a:lnTo>
                    <a:lnTo>
                      <a:pt x="1238" y="1"/>
                    </a:lnTo>
                    <a:lnTo>
                      <a:pt x="1299" y="0"/>
                    </a:lnTo>
                    <a:lnTo>
                      <a:pt x="1348" y="8"/>
                    </a:lnTo>
                    <a:lnTo>
                      <a:pt x="1376" y="26"/>
                    </a:lnTo>
                    <a:lnTo>
                      <a:pt x="1358" y="47"/>
                    </a:lnTo>
                    <a:lnTo>
                      <a:pt x="1457" y="75"/>
                    </a:lnTo>
                    <a:lnTo>
                      <a:pt x="1486" y="115"/>
                    </a:lnTo>
                    <a:lnTo>
                      <a:pt x="1495" y="144"/>
                    </a:lnTo>
                    <a:lnTo>
                      <a:pt x="1482" y="141"/>
                    </a:lnTo>
                    <a:lnTo>
                      <a:pt x="1462" y="143"/>
                    </a:lnTo>
                    <a:lnTo>
                      <a:pt x="1444" y="145"/>
                    </a:lnTo>
                    <a:lnTo>
                      <a:pt x="1427" y="144"/>
                    </a:lnTo>
                    <a:lnTo>
                      <a:pt x="1447" y="203"/>
                    </a:lnTo>
                    <a:lnTo>
                      <a:pt x="1407" y="192"/>
                    </a:lnTo>
                    <a:lnTo>
                      <a:pt x="1263" y="144"/>
                    </a:lnTo>
                    <a:lnTo>
                      <a:pt x="1242" y="144"/>
                    </a:lnTo>
                    <a:lnTo>
                      <a:pt x="1214" y="145"/>
                    </a:lnTo>
                    <a:lnTo>
                      <a:pt x="1155" y="153"/>
                    </a:lnTo>
                    <a:lnTo>
                      <a:pt x="1049" y="184"/>
                    </a:lnTo>
                    <a:lnTo>
                      <a:pt x="1025" y="199"/>
                    </a:lnTo>
                    <a:lnTo>
                      <a:pt x="1010" y="221"/>
                    </a:lnTo>
                    <a:lnTo>
                      <a:pt x="1034" y="234"/>
                    </a:lnTo>
                    <a:lnTo>
                      <a:pt x="1069" y="240"/>
                    </a:lnTo>
                    <a:lnTo>
                      <a:pt x="1098" y="241"/>
                    </a:lnTo>
                    <a:lnTo>
                      <a:pt x="1136" y="238"/>
                    </a:lnTo>
                    <a:lnTo>
                      <a:pt x="1203" y="231"/>
                    </a:lnTo>
                    <a:lnTo>
                      <a:pt x="1243" y="231"/>
                    </a:lnTo>
                    <a:lnTo>
                      <a:pt x="1282" y="250"/>
                    </a:lnTo>
                    <a:lnTo>
                      <a:pt x="1273" y="270"/>
                    </a:lnTo>
                    <a:lnTo>
                      <a:pt x="1249" y="294"/>
                    </a:lnTo>
                    <a:lnTo>
                      <a:pt x="1192" y="330"/>
                    </a:lnTo>
                    <a:lnTo>
                      <a:pt x="1069" y="368"/>
                    </a:lnTo>
                    <a:lnTo>
                      <a:pt x="913" y="455"/>
                    </a:lnTo>
                    <a:lnTo>
                      <a:pt x="796" y="493"/>
                    </a:lnTo>
                    <a:lnTo>
                      <a:pt x="770" y="489"/>
                    </a:lnTo>
                    <a:lnTo>
                      <a:pt x="743" y="489"/>
                    </a:lnTo>
                    <a:lnTo>
                      <a:pt x="710" y="492"/>
                    </a:lnTo>
                    <a:lnTo>
                      <a:pt x="650" y="496"/>
                    </a:lnTo>
                    <a:lnTo>
                      <a:pt x="631" y="496"/>
                    </a:lnTo>
                    <a:lnTo>
                      <a:pt x="621" y="493"/>
                    </a:lnTo>
                    <a:lnTo>
                      <a:pt x="561" y="522"/>
                    </a:lnTo>
                    <a:lnTo>
                      <a:pt x="425" y="561"/>
                    </a:lnTo>
                    <a:lnTo>
                      <a:pt x="225" y="611"/>
                    </a:lnTo>
                    <a:lnTo>
                      <a:pt x="154" y="571"/>
                    </a:lnTo>
                    <a:lnTo>
                      <a:pt x="75" y="499"/>
                    </a:lnTo>
                    <a:lnTo>
                      <a:pt x="16" y="420"/>
                    </a:lnTo>
                    <a:lnTo>
                      <a:pt x="2" y="387"/>
                    </a:lnTo>
                    <a:lnTo>
                      <a:pt x="0" y="372"/>
                    </a:lnTo>
                    <a:lnTo>
                      <a:pt x="2" y="359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69" name="Freeform 39"/>
              <p:cNvSpPr>
                <a:spLocks/>
              </p:cNvSpPr>
              <p:nvPr/>
            </p:nvSpPr>
            <p:spPr bwMode="auto">
              <a:xfrm>
                <a:off x="4121" y="3269"/>
                <a:ext cx="67" cy="52"/>
              </a:xfrm>
              <a:custGeom>
                <a:avLst/>
                <a:gdLst>
                  <a:gd name="T0" fmla="*/ 0 w 460"/>
                  <a:gd name="T1" fmla="*/ 0 h 363"/>
                  <a:gd name="T2" fmla="*/ 0 w 460"/>
                  <a:gd name="T3" fmla="*/ 0 h 363"/>
                  <a:gd name="T4" fmla="*/ 0 w 460"/>
                  <a:gd name="T5" fmla="*/ 0 h 363"/>
                  <a:gd name="T6" fmla="*/ 0 w 460"/>
                  <a:gd name="T7" fmla="*/ 0 h 363"/>
                  <a:gd name="T8" fmla="*/ 0 w 460"/>
                  <a:gd name="T9" fmla="*/ 0 h 363"/>
                  <a:gd name="T10" fmla="*/ 0 w 460"/>
                  <a:gd name="T11" fmla="*/ 0 h 363"/>
                  <a:gd name="T12" fmla="*/ 0 w 460"/>
                  <a:gd name="T13" fmla="*/ 0 h 363"/>
                  <a:gd name="T14" fmla="*/ 0 w 460"/>
                  <a:gd name="T15" fmla="*/ 0 h 363"/>
                  <a:gd name="T16" fmla="*/ 0 w 460"/>
                  <a:gd name="T17" fmla="*/ 0 h 363"/>
                  <a:gd name="T18" fmla="*/ 0 w 460"/>
                  <a:gd name="T19" fmla="*/ 0 h 363"/>
                  <a:gd name="T20" fmla="*/ 0 w 460"/>
                  <a:gd name="T21" fmla="*/ 0 h 363"/>
                  <a:gd name="T22" fmla="*/ 0 w 460"/>
                  <a:gd name="T23" fmla="*/ 0 h 363"/>
                  <a:gd name="T24" fmla="*/ 0 w 460"/>
                  <a:gd name="T25" fmla="*/ 0 h 363"/>
                  <a:gd name="T26" fmla="*/ 0 w 460"/>
                  <a:gd name="T27" fmla="*/ 0 h 363"/>
                  <a:gd name="T28" fmla="*/ 0 w 460"/>
                  <a:gd name="T29" fmla="*/ 0 h 363"/>
                  <a:gd name="T30" fmla="*/ 0 w 460"/>
                  <a:gd name="T31" fmla="*/ 0 h 363"/>
                  <a:gd name="T32" fmla="*/ 0 w 460"/>
                  <a:gd name="T33" fmla="*/ 0 h 363"/>
                  <a:gd name="T34" fmla="*/ 0 w 460"/>
                  <a:gd name="T35" fmla="*/ 0 h 363"/>
                  <a:gd name="T36" fmla="*/ 0 w 460"/>
                  <a:gd name="T37" fmla="*/ 0 h 363"/>
                  <a:gd name="T38" fmla="*/ 0 w 460"/>
                  <a:gd name="T39" fmla="*/ 0 h 363"/>
                  <a:gd name="T40" fmla="*/ 0 w 460"/>
                  <a:gd name="T41" fmla="*/ 0 h 363"/>
                  <a:gd name="T42" fmla="*/ 0 w 460"/>
                  <a:gd name="T43" fmla="*/ 0 h 363"/>
                  <a:gd name="T44" fmla="*/ 0 w 460"/>
                  <a:gd name="T45" fmla="*/ 0 h 363"/>
                  <a:gd name="T46" fmla="*/ 0 w 460"/>
                  <a:gd name="T47" fmla="*/ 0 h 363"/>
                  <a:gd name="T48" fmla="*/ 0 w 460"/>
                  <a:gd name="T49" fmla="*/ 0 h 363"/>
                  <a:gd name="T50" fmla="*/ 0 w 460"/>
                  <a:gd name="T51" fmla="*/ 0 h 363"/>
                  <a:gd name="T52" fmla="*/ 0 w 460"/>
                  <a:gd name="T53" fmla="*/ 0 h 363"/>
                  <a:gd name="T54" fmla="*/ 0 w 460"/>
                  <a:gd name="T55" fmla="*/ 0 h 363"/>
                  <a:gd name="T56" fmla="*/ 0 w 460"/>
                  <a:gd name="T57" fmla="*/ 0 h 363"/>
                  <a:gd name="T58" fmla="*/ 0 w 460"/>
                  <a:gd name="T59" fmla="*/ 0 h 363"/>
                  <a:gd name="T60" fmla="*/ 0 w 460"/>
                  <a:gd name="T61" fmla="*/ 0 h 363"/>
                  <a:gd name="T62" fmla="*/ 0 w 460"/>
                  <a:gd name="T63" fmla="*/ 0 h 363"/>
                  <a:gd name="T64" fmla="*/ 0 w 460"/>
                  <a:gd name="T65" fmla="*/ 0 h 363"/>
                  <a:gd name="T66" fmla="*/ 0 w 460"/>
                  <a:gd name="T67" fmla="*/ 0 h 363"/>
                  <a:gd name="T68" fmla="*/ 0 w 460"/>
                  <a:gd name="T69" fmla="*/ 0 h 363"/>
                  <a:gd name="T70" fmla="*/ 0 w 460"/>
                  <a:gd name="T71" fmla="*/ 0 h 363"/>
                  <a:gd name="T72" fmla="*/ 0 w 460"/>
                  <a:gd name="T73" fmla="*/ 0 h 363"/>
                  <a:gd name="T74" fmla="*/ 0 w 460"/>
                  <a:gd name="T75" fmla="*/ 0 h 363"/>
                  <a:gd name="T76" fmla="*/ 0 w 460"/>
                  <a:gd name="T77" fmla="*/ 0 h 36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60"/>
                  <a:gd name="T118" fmla="*/ 0 h 363"/>
                  <a:gd name="T119" fmla="*/ 460 w 460"/>
                  <a:gd name="T120" fmla="*/ 363 h 36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60" h="363">
                    <a:moveTo>
                      <a:pt x="218" y="20"/>
                    </a:moveTo>
                    <a:lnTo>
                      <a:pt x="344" y="3"/>
                    </a:lnTo>
                    <a:lnTo>
                      <a:pt x="387" y="0"/>
                    </a:lnTo>
                    <a:lnTo>
                      <a:pt x="411" y="0"/>
                    </a:lnTo>
                    <a:lnTo>
                      <a:pt x="432" y="3"/>
                    </a:lnTo>
                    <a:lnTo>
                      <a:pt x="451" y="12"/>
                    </a:lnTo>
                    <a:lnTo>
                      <a:pt x="418" y="26"/>
                    </a:lnTo>
                    <a:lnTo>
                      <a:pt x="383" y="40"/>
                    </a:lnTo>
                    <a:lnTo>
                      <a:pt x="441" y="59"/>
                    </a:lnTo>
                    <a:lnTo>
                      <a:pt x="460" y="79"/>
                    </a:lnTo>
                    <a:lnTo>
                      <a:pt x="401" y="88"/>
                    </a:lnTo>
                    <a:lnTo>
                      <a:pt x="294" y="116"/>
                    </a:lnTo>
                    <a:lnTo>
                      <a:pt x="187" y="158"/>
                    </a:lnTo>
                    <a:lnTo>
                      <a:pt x="115" y="208"/>
                    </a:lnTo>
                    <a:lnTo>
                      <a:pt x="83" y="239"/>
                    </a:lnTo>
                    <a:lnTo>
                      <a:pt x="72" y="264"/>
                    </a:lnTo>
                    <a:lnTo>
                      <a:pt x="96" y="274"/>
                    </a:lnTo>
                    <a:lnTo>
                      <a:pt x="118" y="275"/>
                    </a:lnTo>
                    <a:lnTo>
                      <a:pt x="145" y="274"/>
                    </a:lnTo>
                    <a:lnTo>
                      <a:pt x="247" y="264"/>
                    </a:lnTo>
                    <a:lnTo>
                      <a:pt x="279" y="264"/>
                    </a:lnTo>
                    <a:lnTo>
                      <a:pt x="298" y="264"/>
                    </a:lnTo>
                    <a:lnTo>
                      <a:pt x="315" y="264"/>
                    </a:lnTo>
                    <a:lnTo>
                      <a:pt x="342" y="270"/>
                    </a:lnTo>
                    <a:lnTo>
                      <a:pt x="361" y="284"/>
                    </a:lnTo>
                    <a:lnTo>
                      <a:pt x="275" y="303"/>
                    </a:lnTo>
                    <a:lnTo>
                      <a:pt x="206" y="331"/>
                    </a:lnTo>
                    <a:lnTo>
                      <a:pt x="159" y="363"/>
                    </a:lnTo>
                    <a:lnTo>
                      <a:pt x="110" y="363"/>
                    </a:lnTo>
                    <a:lnTo>
                      <a:pt x="74" y="342"/>
                    </a:lnTo>
                    <a:lnTo>
                      <a:pt x="24" y="312"/>
                    </a:lnTo>
                    <a:lnTo>
                      <a:pt x="5" y="260"/>
                    </a:lnTo>
                    <a:lnTo>
                      <a:pt x="0" y="231"/>
                    </a:lnTo>
                    <a:lnTo>
                      <a:pt x="4" y="207"/>
                    </a:lnTo>
                    <a:lnTo>
                      <a:pt x="36" y="186"/>
                    </a:lnTo>
                    <a:lnTo>
                      <a:pt x="72" y="167"/>
                    </a:lnTo>
                    <a:lnTo>
                      <a:pt x="120" y="88"/>
                    </a:lnTo>
                    <a:lnTo>
                      <a:pt x="141" y="59"/>
                    </a:lnTo>
                    <a:lnTo>
                      <a:pt x="218" y="20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70" name="Freeform 40"/>
              <p:cNvSpPr>
                <a:spLocks/>
              </p:cNvSpPr>
              <p:nvPr/>
            </p:nvSpPr>
            <p:spPr bwMode="auto">
              <a:xfrm>
                <a:off x="4035" y="3307"/>
                <a:ext cx="148" cy="50"/>
              </a:xfrm>
              <a:custGeom>
                <a:avLst/>
                <a:gdLst>
                  <a:gd name="T0" fmla="*/ 0 w 1028"/>
                  <a:gd name="T1" fmla="*/ 0 h 351"/>
                  <a:gd name="T2" fmla="*/ 0 w 1028"/>
                  <a:gd name="T3" fmla="*/ 0 h 351"/>
                  <a:gd name="T4" fmla="*/ 0 w 1028"/>
                  <a:gd name="T5" fmla="*/ 0 h 351"/>
                  <a:gd name="T6" fmla="*/ 0 w 1028"/>
                  <a:gd name="T7" fmla="*/ 0 h 351"/>
                  <a:gd name="T8" fmla="*/ 0 w 1028"/>
                  <a:gd name="T9" fmla="*/ 0 h 351"/>
                  <a:gd name="T10" fmla="*/ 0 w 1028"/>
                  <a:gd name="T11" fmla="*/ 0 h 351"/>
                  <a:gd name="T12" fmla="*/ 0 w 1028"/>
                  <a:gd name="T13" fmla="*/ 0 h 351"/>
                  <a:gd name="T14" fmla="*/ 0 w 1028"/>
                  <a:gd name="T15" fmla="*/ 0 h 351"/>
                  <a:gd name="T16" fmla="*/ 0 w 1028"/>
                  <a:gd name="T17" fmla="*/ 0 h 351"/>
                  <a:gd name="T18" fmla="*/ 0 w 1028"/>
                  <a:gd name="T19" fmla="*/ 0 h 351"/>
                  <a:gd name="T20" fmla="*/ 0 w 1028"/>
                  <a:gd name="T21" fmla="*/ 0 h 351"/>
                  <a:gd name="T22" fmla="*/ 0 w 1028"/>
                  <a:gd name="T23" fmla="*/ 0 h 351"/>
                  <a:gd name="T24" fmla="*/ 0 w 1028"/>
                  <a:gd name="T25" fmla="*/ 0 h 351"/>
                  <a:gd name="T26" fmla="*/ 0 w 1028"/>
                  <a:gd name="T27" fmla="*/ 0 h 351"/>
                  <a:gd name="T28" fmla="*/ 0 w 1028"/>
                  <a:gd name="T29" fmla="*/ 0 h 351"/>
                  <a:gd name="T30" fmla="*/ 0 w 1028"/>
                  <a:gd name="T31" fmla="*/ 0 h 351"/>
                  <a:gd name="T32" fmla="*/ 0 w 1028"/>
                  <a:gd name="T33" fmla="*/ 0 h 351"/>
                  <a:gd name="T34" fmla="*/ 0 w 1028"/>
                  <a:gd name="T35" fmla="*/ 0 h 351"/>
                  <a:gd name="T36" fmla="*/ 0 w 1028"/>
                  <a:gd name="T37" fmla="*/ 0 h 351"/>
                  <a:gd name="T38" fmla="*/ 0 w 1028"/>
                  <a:gd name="T39" fmla="*/ 0 h 351"/>
                  <a:gd name="T40" fmla="*/ 0 w 1028"/>
                  <a:gd name="T41" fmla="*/ 0 h 351"/>
                  <a:gd name="T42" fmla="*/ 0 w 1028"/>
                  <a:gd name="T43" fmla="*/ 0 h 35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28"/>
                  <a:gd name="T67" fmla="*/ 0 h 351"/>
                  <a:gd name="T68" fmla="*/ 1028 w 1028"/>
                  <a:gd name="T69" fmla="*/ 351 h 35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28" h="351">
                    <a:moveTo>
                      <a:pt x="0" y="273"/>
                    </a:moveTo>
                    <a:lnTo>
                      <a:pt x="145" y="233"/>
                    </a:lnTo>
                    <a:lnTo>
                      <a:pt x="476" y="195"/>
                    </a:lnTo>
                    <a:lnTo>
                      <a:pt x="601" y="184"/>
                    </a:lnTo>
                    <a:lnTo>
                      <a:pt x="756" y="138"/>
                    </a:lnTo>
                    <a:lnTo>
                      <a:pt x="893" y="79"/>
                    </a:lnTo>
                    <a:lnTo>
                      <a:pt x="978" y="48"/>
                    </a:lnTo>
                    <a:lnTo>
                      <a:pt x="997" y="20"/>
                    </a:lnTo>
                    <a:lnTo>
                      <a:pt x="1018" y="0"/>
                    </a:lnTo>
                    <a:lnTo>
                      <a:pt x="1028" y="20"/>
                    </a:lnTo>
                    <a:lnTo>
                      <a:pt x="994" y="68"/>
                    </a:lnTo>
                    <a:lnTo>
                      <a:pt x="940" y="108"/>
                    </a:lnTo>
                    <a:lnTo>
                      <a:pt x="803" y="150"/>
                    </a:lnTo>
                    <a:lnTo>
                      <a:pt x="659" y="184"/>
                    </a:lnTo>
                    <a:lnTo>
                      <a:pt x="503" y="244"/>
                    </a:lnTo>
                    <a:lnTo>
                      <a:pt x="435" y="250"/>
                    </a:lnTo>
                    <a:lnTo>
                      <a:pt x="404" y="250"/>
                    </a:lnTo>
                    <a:lnTo>
                      <a:pt x="365" y="255"/>
                    </a:lnTo>
                    <a:lnTo>
                      <a:pt x="0" y="351"/>
                    </a:lnTo>
                    <a:lnTo>
                      <a:pt x="3" y="320"/>
                    </a:lnTo>
                    <a:lnTo>
                      <a:pt x="3" y="294"/>
                    </a:lnTo>
                    <a:lnTo>
                      <a:pt x="0" y="273"/>
                    </a:lnTo>
                    <a:close/>
                  </a:path>
                </a:pathLst>
              </a:custGeom>
              <a:solidFill>
                <a:srgbClr val="E0A1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71" name="Freeform 41"/>
              <p:cNvSpPr>
                <a:spLocks/>
              </p:cNvSpPr>
              <p:nvPr/>
            </p:nvSpPr>
            <p:spPr bwMode="auto">
              <a:xfrm>
                <a:off x="4135" y="3282"/>
                <a:ext cx="80" cy="26"/>
              </a:xfrm>
              <a:custGeom>
                <a:avLst/>
                <a:gdLst>
                  <a:gd name="T0" fmla="*/ 0 w 554"/>
                  <a:gd name="T1" fmla="*/ 0 h 171"/>
                  <a:gd name="T2" fmla="*/ 0 w 554"/>
                  <a:gd name="T3" fmla="*/ 0 h 171"/>
                  <a:gd name="T4" fmla="*/ 0 w 554"/>
                  <a:gd name="T5" fmla="*/ 0 h 171"/>
                  <a:gd name="T6" fmla="*/ 0 w 554"/>
                  <a:gd name="T7" fmla="*/ 0 h 171"/>
                  <a:gd name="T8" fmla="*/ 0 w 554"/>
                  <a:gd name="T9" fmla="*/ 0 h 171"/>
                  <a:gd name="T10" fmla="*/ 0 w 554"/>
                  <a:gd name="T11" fmla="*/ 0 h 171"/>
                  <a:gd name="T12" fmla="*/ 0 w 554"/>
                  <a:gd name="T13" fmla="*/ 0 h 171"/>
                  <a:gd name="T14" fmla="*/ 0 w 554"/>
                  <a:gd name="T15" fmla="*/ 0 h 171"/>
                  <a:gd name="T16" fmla="*/ 0 w 554"/>
                  <a:gd name="T17" fmla="*/ 0 h 171"/>
                  <a:gd name="T18" fmla="*/ 0 w 554"/>
                  <a:gd name="T19" fmla="*/ 0 h 171"/>
                  <a:gd name="T20" fmla="*/ 0 w 554"/>
                  <a:gd name="T21" fmla="*/ 0 h 171"/>
                  <a:gd name="T22" fmla="*/ 0 w 554"/>
                  <a:gd name="T23" fmla="*/ 0 h 171"/>
                  <a:gd name="T24" fmla="*/ 0 w 554"/>
                  <a:gd name="T25" fmla="*/ 0 h 171"/>
                  <a:gd name="T26" fmla="*/ 0 w 554"/>
                  <a:gd name="T27" fmla="*/ 0 h 171"/>
                  <a:gd name="T28" fmla="*/ 0 w 554"/>
                  <a:gd name="T29" fmla="*/ 0 h 171"/>
                  <a:gd name="T30" fmla="*/ 0 w 554"/>
                  <a:gd name="T31" fmla="*/ 0 h 171"/>
                  <a:gd name="T32" fmla="*/ 0 w 554"/>
                  <a:gd name="T33" fmla="*/ 0 h 171"/>
                  <a:gd name="T34" fmla="*/ 0 w 554"/>
                  <a:gd name="T35" fmla="*/ 0 h 171"/>
                  <a:gd name="T36" fmla="*/ 0 w 554"/>
                  <a:gd name="T37" fmla="*/ 0 h 171"/>
                  <a:gd name="T38" fmla="*/ 0 w 554"/>
                  <a:gd name="T39" fmla="*/ 0 h 171"/>
                  <a:gd name="T40" fmla="*/ 0 w 554"/>
                  <a:gd name="T41" fmla="*/ 0 h 171"/>
                  <a:gd name="T42" fmla="*/ 0 w 554"/>
                  <a:gd name="T43" fmla="*/ 0 h 171"/>
                  <a:gd name="T44" fmla="*/ 0 w 554"/>
                  <a:gd name="T45" fmla="*/ 0 h 171"/>
                  <a:gd name="T46" fmla="*/ 0 w 554"/>
                  <a:gd name="T47" fmla="*/ 0 h 171"/>
                  <a:gd name="T48" fmla="*/ 0 w 554"/>
                  <a:gd name="T49" fmla="*/ 0 h 171"/>
                  <a:gd name="T50" fmla="*/ 0 w 554"/>
                  <a:gd name="T51" fmla="*/ 0 h 171"/>
                  <a:gd name="T52" fmla="*/ 0 w 554"/>
                  <a:gd name="T53" fmla="*/ 0 h 171"/>
                  <a:gd name="T54" fmla="*/ 0 w 554"/>
                  <a:gd name="T55" fmla="*/ 0 h 171"/>
                  <a:gd name="T56" fmla="*/ 0 w 554"/>
                  <a:gd name="T57" fmla="*/ 0 h 171"/>
                  <a:gd name="T58" fmla="*/ 0 w 554"/>
                  <a:gd name="T59" fmla="*/ 0 h 171"/>
                  <a:gd name="T60" fmla="*/ 0 w 554"/>
                  <a:gd name="T61" fmla="*/ 0 h 171"/>
                  <a:gd name="T62" fmla="*/ 0 w 554"/>
                  <a:gd name="T63" fmla="*/ 0 h 171"/>
                  <a:gd name="T64" fmla="*/ 0 w 554"/>
                  <a:gd name="T65" fmla="*/ 0 h 171"/>
                  <a:gd name="T66" fmla="*/ 0 w 554"/>
                  <a:gd name="T67" fmla="*/ 0 h 171"/>
                  <a:gd name="T68" fmla="*/ 0 w 554"/>
                  <a:gd name="T69" fmla="*/ 0 h 1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54"/>
                  <a:gd name="T106" fmla="*/ 0 h 171"/>
                  <a:gd name="T107" fmla="*/ 554 w 554"/>
                  <a:gd name="T108" fmla="*/ 171 h 1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54" h="171">
                    <a:moveTo>
                      <a:pt x="0" y="171"/>
                    </a:moveTo>
                    <a:lnTo>
                      <a:pt x="58" y="105"/>
                    </a:lnTo>
                    <a:lnTo>
                      <a:pt x="152" y="72"/>
                    </a:lnTo>
                    <a:lnTo>
                      <a:pt x="252" y="46"/>
                    </a:lnTo>
                    <a:lnTo>
                      <a:pt x="269" y="36"/>
                    </a:lnTo>
                    <a:lnTo>
                      <a:pt x="299" y="35"/>
                    </a:lnTo>
                    <a:lnTo>
                      <a:pt x="318" y="35"/>
                    </a:lnTo>
                    <a:lnTo>
                      <a:pt x="338" y="37"/>
                    </a:lnTo>
                    <a:lnTo>
                      <a:pt x="408" y="46"/>
                    </a:lnTo>
                    <a:lnTo>
                      <a:pt x="452" y="54"/>
                    </a:lnTo>
                    <a:lnTo>
                      <a:pt x="473" y="57"/>
                    </a:lnTo>
                    <a:lnTo>
                      <a:pt x="484" y="56"/>
                    </a:lnTo>
                    <a:lnTo>
                      <a:pt x="457" y="31"/>
                    </a:lnTo>
                    <a:lnTo>
                      <a:pt x="425" y="5"/>
                    </a:lnTo>
                    <a:lnTo>
                      <a:pt x="455" y="0"/>
                    </a:lnTo>
                    <a:lnTo>
                      <a:pt x="495" y="5"/>
                    </a:lnTo>
                    <a:lnTo>
                      <a:pt x="554" y="26"/>
                    </a:lnTo>
                    <a:lnTo>
                      <a:pt x="518" y="28"/>
                    </a:lnTo>
                    <a:lnTo>
                      <a:pt x="492" y="28"/>
                    </a:lnTo>
                    <a:lnTo>
                      <a:pt x="475" y="36"/>
                    </a:lnTo>
                    <a:lnTo>
                      <a:pt x="484" y="59"/>
                    </a:lnTo>
                    <a:lnTo>
                      <a:pt x="495" y="86"/>
                    </a:lnTo>
                    <a:lnTo>
                      <a:pt x="464" y="94"/>
                    </a:lnTo>
                    <a:lnTo>
                      <a:pt x="430" y="90"/>
                    </a:lnTo>
                    <a:lnTo>
                      <a:pt x="384" y="79"/>
                    </a:lnTo>
                    <a:lnTo>
                      <a:pt x="339" y="69"/>
                    </a:lnTo>
                    <a:lnTo>
                      <a:pt x="319" y="66"/>
                    </a:lnTo>
                    <a:lnTo>
                      <a:pt x="300" y="65"/>
                    </a:lnTo>
                    <a:lnTo>
                      <a:pt x="171" y="79"/>
                    </a:lnTo>
                    <a:lnTo>
                      <a:pt x="106" y="100"/>
                    </a:lnTo>
                    <a:lnTo>
                      <a:pt x="67" y="133"/>
                    </a:lnTo>
                    <a:lnTo>
                      <a:pt x="87" y="171"/>
                    </a:lnTo>
                    <a:lnTo>
                      <a:pt x="53" y="168"/>
                    </a:lnTo>
                    <a:lnTo>
                      <a:pt x="28" y="171"/>
                    </a:lnTo>
                    <a:lnTo>
                      <a:pt x="0" y="171"/>
                    </a:lnTo>
                    <a:close/>
                  </a:path>
                </a:pathLst>
              </a:custGeom>
              <a:solidFill>
                <a:srgbClr val="FFC2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72" name="Freeform 42"/>
              <p:cNvSpPr>
                <a:spLocks/>
              </p:cNvSpPr>
              <p:nvPr/>
            </p:nvSpPr>
            <p:spPr bwMode="auto">
              <a:xfrm>
                <a:off x="4212" y="3224"/>
                <a:ext cx="425" cy="171"/>
              </a:xfrm>
              <a:custGeom>
                <a:avLst/>
                <a:gdLst>
                  <a:gd name="T0" fmla="*/ 0 w 2970"/>
                  <a:gd name="T1" fmla="*/ 0 h 1181"/>
                  <a:gd name="T2" fmla="*/ 0 w 2970"/>
                  <a:gd name="T3" fmla="*/ 0 h 1181"/>
                  <a:gd name="T4" fmla="*/ 0 w 2970"/>
                  <a:gd name="T5" fmla="*/ 0 h 1181"/>
                  <a:gd name="T6" fmla="*/ 0 w 2970"/>
                  <a:gd name="T7" fmla="*/ 0 h 1181"/>
                  <a:gd name="T8" fmla="*/ 0 w 2970"/>
                  <a:gd name="T9" fmla="*/ 0 h 1181"/>
                  <a:gd name="T10" fmla="*/ 0 w 2970"/>
                  <a:gd name="T11" fmla="*/ 0 h 1181"/>
                  <a:gd name="T12" fmla="*/ 0 w 2970"/>
                  <a:gd name="T13" fmla="*/ 0 h 1181"/>
                  <a:gd name="T14" fmla="*/ 0 w 2970"/>
                  <a:gd name="T15" fmla="*/ 0 h 1181"/>
                  <a:gd name="T16" fmla="*/ 0 w 2970"/>
                  <a:gd name="T17" fmla="*/ 0 h 1181"/>
                  <a:gd name="T18" fmla="*/ 0 w 2970"/>
                  <a:gd name="T19" fmla="*/ 0 h 1181"/>
                  <a:gd name="T20" fmla="*/ 0 w 2970"/>
                  <a:gd name="T21" fmla="*/ 0 h 1181"/>
                  <a:gd name="T22" fmla="*/ 0 w 2970"/>
                  <a:gd name="T23" fmla="*/ 0 h 1181"/>
                  <a:gd name="T24" fmla="*/ 0 w 2970"/>
                  <a:gd name="T25" fmla="*/ 0 h 1181"/>
                  <a:gd name="T26" fmla="*/ 0 w 2970"/>
                  <a:gd name="T27" fmla="*/ 0 h 1181"/>
                  <a:gd name="T28" fmla="*/ 0 w 2970"/>
                  <a:gd name="T29" fmla="*/ 0 h 1181"/>
                  <a:gd name="T30" fmla="*/ 0 w 2970"/>
                  <a:gd name="T31" fmla="*/ 0 h 1181"/>
                  <a:gd name="T32" fmla="*/ 0 w 2970"/>
                  <a:gd name="T33" fmla="*/ 0 h 1181"/>
                  <a:gd name="T34" fmla="*/ 0 w 2970"/>
                  <a:gd name="T35" fmla="*/ 0 h 1181"/>
                  <a:gd name="T36" fmla="*/ 0 w 2970"/>
                  <a:gd name="T37" fmla="*/ 0 h 1181"/>
                  <a:gd name="T38" fmla="*/ 0 w 2970"/>
                  <a:gd name="T39" fmla="*/ 0 h 1181"/>
                  <a:gd name="T40" fmla="*/ 0 w 2970"/>
                  <a:gd name="T41" fmla="*/ 0 h 1181"/>
                  <a:gd name="T42" fmla="*/ 0 w 2970"/>
                  <a:gd name="T43" fmla="*/ 0 h 1181"/>
                  <a:gd name="T44" fmla="*/ 0 w 2970"/>
                  <a:gd name="T45" fmla="*/ 0 h 1181"/>
                  <a:gd name="T46" fmla="*/ 0 w 2970"/>
                  <a:gd name="T47" fmla="*/ 0 h 1181"/>
                  <a:gd name="T48" fmla="*/ 0 w 2970"/>
                  <a:gd name="T49" fmla="*/ 0 h 1181"/>
                  <a:gd name="T50" fmla="*/ 0 w 2970"/>
                  <a:gd name="T51" fmla="*/ 0 h 1181"/>
                  <a:gd name="T52" fmla="*/ 0 w 2970"/>
                  <a:gd name="T53" fmla="*/ 0 h 1181"/>
                  <a:gd name="T54" fmla="*/ 0 w 2970"/>
                  <a:gd name="T55" fmla="*/ 0 h 1181"/>
                  <a:gd name="T56" fmla="*/ 0 w 2970"/>
                  <a:gd name="T57" fmla="*/ 0 h 1181"/>
                  <a:gd name="T58" fmla="*/ 0 w 2970"/>
                  <a:gd name="T59" fmla="*/ 0 h 1181"/>
                  <a:gd name="T60" fmla="*/ 0 w 2970"/>
                  <a:gd name="T61" fmla="*/ 0 h 1181"/>
                  <a:gd name="T62" fmla="*/ 0 w 2970"/>
                  <a:gd name="T63" fmla="*/ 0 h 1181"/>
                  <a:gd name="T64" fmla="*/ 0 w 2970"/>
                  <a:gd name="T65" fmla="*/ 0 h 1181"/>
                  <a:gd name="T66" fmla="*/ 0 w 2970"/>
                  <a:gd name="T67" fmla="*/ 0 h 1181"/>
                  <a:gd name="T68" fmla="*/ 0 w 2970"/>
                  <a:gd name="T69" fmla="*/ 0 h 1181"/>
                  <a:gd name="T70" fmla="*/ 0 w 2970"/>
                  <a:gd name="T71" fmla="*/ 0 h 1181"/>
                  <a:gd name="T72" fmla="*/ 0 w 2970"/>
                  <a:gd name="T73" fmla="*/ 0 h 1181"/>
                  <a:gd name="T74" fmla="*/ 0 w 2970"/>
                  <a:gd name="T75" fmla="*/ 0 h 1181"/>
                  <a:gd name="T76" fmla="*/ 0 w 2970"/>
                  <a:gd name="T77" fmla="*/ 0 h 1181"/>
                  <a:gd name="T78" fmla="*/ 0 w 2970"/>
                  <a:gd name="T79" fmla="*/ 0 h 1181"/>
                  <a:gd name="T80" fmla="*/ 0 w 2970"/>
                  <a:gd name="T81" fmla="*/ 0 h 1181"/>
                  <a:gd name="T82" fmla="*/ 0 w 2970"/>
                  <a:gd name="T83" fmla="*/ 0 h 1181"/>
                  <a:gd name="T84" fmla="*/ 0 w 2970"/>
                  <a:gd name="T85" fmla="*/ 0 h 1181"/>
                  <a:gd name="T86" fmla="*/ 0 w 2970"/>
                  <a:gd name="T87" fmla="*/ 0 h 11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970"/>
                  <a:gd name="T133" fmla="*/ 0 h 1181"/>
                  <a:gd name="T134" fmla="*/ 2970 w 2970"/>
                  <a:gd name="T135" fmla="*/ 1181 h 11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970" h="1181">
                    <a:moveTo>
                      <a:pt x="1249" y="1181"/>
                    </a:moveTo>
                    <a:lnTo>
                      <a:pt x="1483" y="1141"/>
                    </a:lnTo>
                    <a:lnTo>
                      <a:pt x="1719" y="1089"/>
                    </a:lnTo>
                    <a:lnTo>
                      <a:pt x="1762" y="1074"/>
                    </a:lnTo>
                    <a:lnTo>
                      <a:pt x="1860" y="1066"/>
                    </a:lnTo>
                    <a:lnTo>
                      <a:pt x="1958" y="1057"/>
                    </a:lnTo>
                    <a:lnTo>
                      <a:pt x="2009" y="1036"/>
                    </a:lnTo>
                    <a:lnTo>
                      <a:pt x="2162" y="1084"/>
                    </a:lnTo>
                    <a:lnTo>
                      <a:pt x="2296" y="1126"/>
                    </a:lnTo>
                    <a:lnTo>
                      <a:pt x="2364" y="1139"/>
                    </a:lnTo>
                    <a:lnTo>
                      <a:pt x="2396" y="1143"/>
                    </a:lnTo>
                    <a:lnTo>
                      <a:pt x="2428" y="1145"/>
                    </a:lnTo>
                    <a:lnTo>
                      <a:pt x="2518" y="1109"/>
                    </a:lnTo>
                    <a:lnTo>
                      <a:pt x="2607" y="1070"/>
                    </a:lnTo>
                    <a:lnTo>
                      <a:pt x="2647" y="1069"/>
                    </a:lnTo>
                    <a:lnTo>
                      <a:pt x="2701" y="1075"/>
                    </a:lnTo>
                    <a:lnTo>
                      <a:pt x="2822" y="1094"/>
                    </a:lnTo>
                    <a:lnTo>
                      <a:pt x="2970" y="1125"/>
                    </a:lnTo>
                    <a:lnTo>
                      <a:pt x="2955" y="581"/>
                    </a:lnTo>
                    <a:lnTo>
                      <a:pt x="2953" y="36"/>
                    </a:lnTo>
                    <a:lnTo>
                      <a:pt x="2669" y="44"/>
                    </a:lnTo>
                    <a:lnTo>
                      <a:pt x="2365" y="44"/>
                    </a:lnTo>
                    <a:lnTo>
                      <a:pt x="2188" y="44"/>
                    </a:lnTo>
                    <a:lnTo>
                      <a:pt x="2095" y="44"/>
                    </a:lnTo>
                    <a:lnTo>
                      <a:pt x="1997" y="42"/>
                    </a:lnTo>
                    <a:lnTo>
                      <a:pt x="597" y="36"/>
                    </a:lnTo>
                    <a:lnTo>
                      <a:pt x="561" y="36"/>
                    </a:lnTo>
                    <a:lnTo>
                      <a:pt x="514" y="39"/>
                    </a:lnTo>
                    <a:lnTo>
                      <a:pt x="406" y="46"/>
                    </a:lnTo>
                    <a:lnTo>
                      <a:pt x="313" y="48"/>
                    </a:lnTo>
                    <a:lnTo>
                      <a:pt x="269" y="36"/>
                    </a:lnTo>
                    <a:lnTo>
                      <a:pt x="180" y="71"/>
                    </a:lnTo>
                    <a:lnTo>
                      <a:pt x="77" y="30"/>
                    </a:lnTo>
                    <a:lnTo>
                      <a:pt x="0" y="0"/>
                    </a:lnTo>
                    <a:lnTo>
                      <a:pt x="693" y="385"/>
                    </a:lnTo>
                    <a:lnTo>
                      <a:pt x="1467" y="797"/>
                    </a:lnTo>
                    <a:lnTo>
                      <a:pt x="1582" y="842"/>
                    </a:lnTo>
                    <a:lnTo>
                      <a:pt x="1638" y="871"/>
                    </a:lnTo>
                    <a:lnTo>
                      <a:pt x="1666" y="907"/>
                    </a:lnTo>
                    <a:lnTo>
                      <a:pt x="1650" y="929"/>
                    </a:lnTo>
                    <a:lnTo>
                      <a:pt x="1631" y="944"/>
                    </a:lnTo>
                    <a:lnTo>
                      <a:pt x="1357" y="1089"/>
                    </a:lnTo>
                    <a:lnTo>
                      <a:pt x="1286" y="1162"/>
                    </a:lnTo>
                    <a:lnTo>
                      <a:pt x="1249" y="1181"/>
                    </a:lnTo>
                    <a:close/>
                  </a:path>
                </a:pathLst>
              </a:custGeom>
              <a:solidFill>
                <a:srgbClr val="2F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73" name="Freeform 43"/>
              <p:cNvSpPr>
                <a:spLocks/>
              </p:cNvSpPr>
              <p:nvPr/>
            </p:nvSpPr>
            <p:spPr bwMode="auto">
              <a:xfrm>
                <a:off x="4533" y="2999"/>
                <a:ext cx="104" cy="17"/>
              </a:xfrm>
              <a:custGeom>
                <a:avLst/>
                <a:gdLst>
                  <a:gd name="T0" fmla="*/ 0 w 725"/>
                  <a:gd name="T1" fmla="*/ 0 h 110"/>
                  <a:gd name="T2" fmla="*/ 0 w 725"/>
                  <a:gd name="T3" fmla="*/ 0 h 110"/>
                  <a:gd name="T4" fmla="*/ 0 w 725"/>
                  <a:gd name="T5" fmla="*/ 0 h 110"/>
                  <a:gd name="T6" fmla="*/ 0 w 725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5"/>
                  <a:gd name="T13" fmla="*/ 0 h 110"/>
                  <a:gd name="T14" fmla="*/ 725 w 725"/>
                  <a:gd name="T15" fmla="*/ 110 h 1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5" h="110">
                    <a:moveTo>
                      <a:pt x="725" y="110"/>
                    </a:moveTo>
                    <a:lnTo>
                      <a:pt x="0" y="0"/>
                    </a:lnTo>
                    <a:lnTo>
                      <a:pt x="147" y="110"/>
                    </a:lnTo>
                    <a:lnTo>
                      <a:pt x="725" y="110"/>
                    </a:lnTo>
                    <a:close/>
                  </a:path>
                </a:pathLst>
              </a:custGeom>
              <a:solidFill>
                <a:srgbClr val="A2A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74" name="Freeform 44"/>
              <p:cNvSpPr>
                <a:spLocks/>
              </p:cNvSpPr>
              <p:nvPr/>
            </p:nvSpPr>
            <p:spPr bwMode="auto">
              <a:xfrm>
                <a:off x="4261" y="3013"/>
                <a:ext cx="376" cy="361"/>
              </a:xfrm>
              <a:custGeom>
                <a:avLst/>
                <a:gdLst>
                  <a:gd name="T0" fmla="*/ 0 w 2626"/>
                  <a:gd name="T1" fmla="*/ 0 h 2526"/>
                  <a:gd name="T2" fmla="*/ 0 w 2626"/>
                  <a:gd name="T3" fmla="*/ 0 h 2526"/>
                  <a:gd name="T4" fmla="*/ 0 w 2626"/>
                  <a:gd name="T5" fmla="*/ 0 h 2526"/>
                  <a:gd name="T6" fmla="*/ 0 w 2626"/>
                  <a:gd name="T7" fmla="*/ 0 h 2526"/>
                  <a:gd name="T8" fmla="*/ 0 w 2626"/>
                  <a:gd name="T9" fmla="*/ 0 h 2526"/>
                  <a:gd name="T10" fmla="*/ 0 w 2626"/>
                  <a:gd name="T11" fmla="*/ 0 h 2526"/>
                  <a:gd name="T12" fmla="*/ 0 w 2626"/>
                  <a:gd name="T13" fmla="*/ 0 h 2526"/>
                  <a:gd name="T14" fmla="*/ 0 w 2626"/>
                  <a:gd name="T15" fmla="*/ 0 h 25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26"/>
                  <a:gd name="T25" fmla="*/ 0 h 2526"/>
                  <a:gd name="T26" fmla="*/ 2626 w 2626"/>
                  <a:gd name="T27" fmla="*/ 2526 h 25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26" h="2526">
                    <a:moveTo>
                      <a:pt x="2011" y="0"/>
                    </a:moveTo>
                    <a:lnTo>
                      <a:pt x="2626" y="0"/>
                    </a:lnTo>
                    <a:lnTo>
                      <a:pt x="2626" y="2163"/>
                    </a:lnTo>
                    <a:lnTo>
                      <a:pt x="2284" y="2363"/>
                    </a:lnTo>
                    <a:lnTo>
                      <a:pt x="2048" y="2526"/>
                    </a:lnTo>
                    <a:lnTo>
                      <a:pt x="0" y="1560"/>
                    </a:lnTo>
                    <a:lnTo>
                      <a:pt x="471" y="1344"/>
                    </a:lnTo>
                    <a:lnTo>
                      <a:pt x="2011" y="0"/>
                    </a:lnTo>
                    <a:close/>
                  </a:path>
                </a:pathLst>
              </a:custGeom>
              <a:solidFill>
                <a:srgbClr val="2F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75" name="Freeform 45"/>
              <p:cNvSpPr>
                <a:spLocks/>
              </p:cNvSpPr>
              <p:nvPr/>
            </p:nvSpPr>
            <p:spPr bwMode="auto">
              <a:xfrm>
                <a:off x="4224" y="2912"/>
                <a:ext cx="340" cy="374"/>
              </a:xfrm>
              <a:custGeom>
                <a:avLst/>
                <a:gdLst>
                  <a:gd name="T0" fmla="*/ 0 w 2391"/>
                  <a:gd name="T1" fmla="*/ 0 h 2615"/>
                  <a:gd name="T2" fmla="*/ 0 w 2391"/>
                  <a:gd name="T3" fmla="*/ 0 h 2615"/>
                  <a:gd name="T4" fmla="*/ 0 w 2391"/>
                  <a:gd name="T5" fmla="*/ 0 h 2615"/>
                  <a:gd name="T6" fmla="*/ 0 w 2391"/>
                  <a:gd name="T7" fmla="*/ 0 h 2615"/>
                  <a:gd name="T8" fmla="*/ 0 w 2391"/>
                  <a:gd name="T9" fmla="*/ 0 h 2615"/>
                  <a:gd name="T10" fmla="*/ 0 w 2391"/>
                  <a:gd name="T11" fmla="*/ 0 h 26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1"/>
                  <a:gd name="T19" fmla="*/ 0 h 2615"/>
                  <a:gd name="T20" fmla="*/ 2391 w 2391"/>
                  <a:gd name="T21" fmla="*/ 2615 h 26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1" h="2615">
                    <a:moveTo>
                      <a:pt x="1647" y="2615"/>
                    </a:moveTo>
                    <a:lnTo>
                      <a:pt x="2102" y="2560"/>
                    </a:lnTo>
                    <a:lnTo>
                      <a:pt x="2391" y="307"/>
                    </a:lnTo>
                    <a:lnTo>
                      <a:pt x="581" y="16"/>
                    </a:lnTo>
                    <a:lnTo>
                      <a:pt x="0" y="0"/>
                    </a:lnTo>
                    <a:lnTo>
                      <a:pt x="1647" y="2615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76" name="Freeform 46"/>
              <p:cNvSpPr>
                <a:spLocks/>
              </p:cNvSpPr>
              <p:nvPr/>
            </p:nvSpPr>
            <p:spPr bwMode="auto">
              <a:xfrm>
                <a:off x="4197" y="2896"/>
                <a:ext cx="307" cy="390"/>
              </a:xfrm>
              <a:custGeom>
                <a:avLst/>
                <a:gdLst>
                  <a:gd name="T0" fmla="*/ 0 w 2138"/>
                  <a:gd name="T1" fmla="*/ 0 h 2726"/>
                  <a:gd name="T2" fmla="*/ 0 w 2138"/>
                  <a:gd name="T3" fmla="*/ 0 h 2726"/>
                  <a:gd name="T4" fmla="*/ 0 w 2138"/>
                  <a:gd name="T5" fmla="*/ 0 h 2726"/>
                  <a:gd name="T6" fmla="*/ 0 w 2138"/>
                  <a:gd name="T7" fmla="*/ 0 h 2726"/>
                  <a:gd name="T8" fmla="*/ 0 w 2138"/>
                  <a:gd name="T9" fmla="*/ 0 h 2726"/>
                  <a:gd name="T10" fmla="*/ 0 w 2138"/>
                  <a:gd name="T11" fmla="*/ 0 h 27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38"/>
                  <a:gd name="T19" fmla="*/ 0 h 2726"/>
                  <a:gd name="T20" fmla="*/ 2138 w 2138"/>
                  <a:gd name="T21" fmla="*/ 2726 h 27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38" h="2726">
                    <a:moveTo>
                      <a:pt x="1850" y="2726"/>
                    </a:moveTo>
                    <a:lnTo>
                      <a:pt x="2138" y="381"/>
                    </a:lnTo>
                    <a:lnTo>
                      <a:pt x="163" y="0"/>
                    </a:lnTo>
                    <a:lnTo>
                      <a:pt x="0" y="1926"/>
                    </a:lnTo>
                    <a:lnTo>
                      <a:pt x="888" y="2378"/>
                    </a:lnTo>
                    <a:lnTo>
                      <a:pt x="1850" y="2726"/>
                    </a:lnTo>
                    <a:close/>
                  </a:path>
                </a:pathLst>
              </a:custGeom>
              <a:solidFill>
                <a:srgbClr val="A2A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77" name="Freeform 47"/>
              <p:cNvSpPr>
                <a:spLocks/>
              </p:cNvSpPr>
              <p:nvPr/>
            </p:nvSpPr>
            <p:spPr bwMode="auto">
              <a:xfrm>
                <a:off x="4461" y="2953"/>
                <a:ext cx="103" cy="330"/>
              </a:xfrm>
              <a:custGeom>
                <a:avLst/>
                <a:gdLst>
                  <a:gd name="T0" fmla="*/ 0 w 723"/>
                  <a:gd name="T1" fmla="*/ 0 h 2327"/>
                  <a:gd name="T2" fmla="*/ 0 w 723"/>
                  <a:gd name="T3" fmla="*/ 0 h 2327"/>
                  <a:gd name="T4" fmla="*/ 0 w 723"/>
                  <a:gd name="T5" fmla="*/ 0 h 2327"/>
                  <a:gd name="T6" fmla="*/ 0 w 723"/>
                  <a:gd name="T7" fmla="*/ 0 h 2327"/>
                  <a:gd name="T8" fmla="*/ 0 w 723"/>
                  <a:gd name="T9" fmla="*/ 0 h 2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3"/>
                  <a:gd name="T16" fmla="*/ 0 h 2327"/>
                  <a:gd name="T17" fmla="*/ 723 w 723"/>
                  <a:gd name="T18" fmla="*/ 2327 h 2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3" h="2327">
                    <a:moveTo>
                      <a:pt x="723" y="19"/>
                    </a:moveTo>
                    <a:lnTo>
                      <a:pt x="305" y="0"/>
                    </a:lnTo>
                    <a:lnTo>
                      <a:pt x="0" y="2327"/>
                    </a:lnTo>
                    <a:lnTo>
                      <a:pt x="434" y="2272"/>
                    </a:lnTo>
                    <a:lnTo>
                      <a:pt x="723" y="19"/>
                    </a:lnTo>
                    <a:close/>
                  </a:path>
                </a:pathLst>
              </a:custGeom>
              <a:solidFill>
                <a:srgbClr val="2F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78" name="Freeform 48"/>
              <p:cNvSpPr>
                <a:spLocks/>
              </p:cNvSpPr>
              <p:nvPr/>
            </p:nvSpPr>
            <p:spPr bwMode="auto">
              <a:xfrm>
                <a:off x="4487" y="2953"/>
                <a:ext cx="49" cy="140"/>
              </a:xfrm>
              <a:custGeom>
                <a:avLst/>
                <a:gdLst>
                  <a:gd name="T0" fmla="*/ 0 w 346"/>
                  <a:gd name="T1" fmla="*/ 0 h 993"/>
                  <a:gd name="T2" fmla="*/ 0 w 346"/>
                  <a:gd name="T3" fmla="*/ 0 h 993"/>
                  <a:gd name="T4" fmla="*/ 0 w 346"/>
                  <a:gd name="T5" fmla="*/ 0 h 993"/>
                  <a:gd name="T6" fmla="*/ 0 w 346"/>
                  <a:gd name="T7" fmla="*/ 0 h 99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6"/>
                  <a:gd name="T13" fmla="*/ 0 h 993"/>
                  <a:gd name="T14" fmla="*/ 346 w 346"/>
                  <a:gd name="T15" fmla="*/ 993 h 99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6" h="993">
                    <a:moveTo>
                      <a:pt x="346" y="20"/>
                    </a:moveTo>
                    <a:lnTo>
                      <a:pt x="0" y="993"/>
                    </a:lnTo>
                    <a:lnTo>
                      <a:pt x="128" y="0"/>
                    </a:lnTo>
                    <a:lnTo>
                      <a:pt x="346" y="2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79" name="Freeform 49"/>
              <p:cNvSpPr>
                <a:spLocks/>
              </p:cNvSpPr>
              <p:nvPr/>
            </p:nvSpPr>
            <p:spPr bwMode="auto">
              <a:xfrm>
                <a:off x="4306" y="2922"/>
                <a:ext cx="198" cy="182"/>
              </a:xfrm>
              <a:custGeom>
                <a:avLst/>
                <a:gdLst>
                  <a:gd name="T0" fmla="*/ 0 w 1392"/>
                  <a:gd name="T1" fmla="*/ 0 h 1273"/>
                  <a:gd name="T2" fmla="*/ 0 w 1392"/>
                  <a:gd name="T3" fmla="*/ 0 h 1273"/>
                  <a:gd name="T4" fmla="*/ 0 w 1392"/>
                  <a:gd name="T5" fmla="*/ 0 h 1273"/>
                  <a:gd name="T6" fmla="*/ 0 w 1392"/>
                  <a:gd name="T7" fmla="*/ 0 h 1273"/>
                  <a:gd name="T8" fmla="*/ 0 w 1392"/>
                  <a:gd name="T9" fmla="*/ 0 h 1273"/>
                  <a:gd name="T10" fmla="*/ 0 w 1392"/>
                  <a:gd name="T11" fmla="*/ 0 h 1273"/>
                  <a:gd name="T12" fmla="*/ 0 w 1392"/>
                  <a:gd name="T13" fmla="*/ 0 h 1273"/>
                  <a:gd name="T14" fmla="*/ 0 w 1392"/>
                  <a:gd name="T15" fmla="*/ 0 h 1273"/>
                  <a:gd name="T16" fmla="*/ 0 w 1392"/>
                  <a:gd name="T17" fmla="*/ 0 h 1273"/>
                  <a:gd name="T18" fmla="*/ 0 w 1392"/>
                  <a:gd name="T19" fmla="*/ 0 h 12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2"/>
                  <a:gd name="T31" fmla="*/ 0 h 1273"/>
                  <a:gd name="T32" fmla="*/ 1392 w 1392"/>
                  <a:gd name="T33" fmla="*/ 1273 h 12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2" h="1273">
                    <a:moveTo>
                      <a:pt x="86" y="0"/>
                    </a:moveTo>
                    <a:lnTo>
                      <a:pt x="1392" y="238"/>
                    </a:lnTo>
                    <a:lnTo>
                      <a:pt x="1269" y="1220"/>
                    </a:lnTo>
                    <a:lnTo>
                      <a:pt x="1247" y="1166"/>
                    </a:lnTo>
                    <a:lnTo>
                      <a:pt x="1229" y="1256"/>
                    </a:lnTo>
                    <a:lnTo>
                      <a:pt x="1140" y="1273"/>
                    </a:lnTo>
                    <a:lnTo>
                      <a:pt x="1013" y="1220"/>
                    </a:lnTo>
                    <a:lnTo>
                      <a:pt x="90" y="310"/>
                    </a:lnTo>
                    <a:lnTo>
                      <a:pt x="0" y="56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80" name="Freeform 50"/>
              <p:cNvSpPr>
                <a:spLocks/>
              </p:cNvSpPr>
              <p:nvPr/>
            </p:nvSpPr>
            <p:spPr bwMode="auto">
              <a:xfrm>
                <a:off x="4220" y="2899"/>
                <a:ext cx="344" cy="57"/>
              </a:xfrm>
              <a:custGeom>
                <a:avLst/>
                <a:gdLst>
                  <a:gd name="T0" fmla="*/ 0 w 2410"/>
                  <a:gd name="T1" fmla="*/ 0 h 401"/>
                  <a:gd name="T2" fmla="*/ 0 w 2410"/>
                  <a:gd name="T3" fmla="*/ 0 h 401"/>
                  <a:gd name="T4" fmla="*/ 0 w 2410"/>
                  <a:gd name="T5" fmla="*/ 0 h 401"/>
                  <a:gd name="T6" fmla="*/ 0 w 2410"/>
                  <a:gd name="T7" fmla="*/ 0 h 401"/>
                  <a:gd name="T8" fmla="*/ 0 w 2410"/>
                  <a:gd name="T9" fmla="*/ 0 h 4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10"/>
                  <a:gd name="T16" fmla="*/ 0 h 401"/>
                  <a:gd name="T17" fmla="*/ 2410 w 2410"/>
                  <a:gd name="T18" fmla="*/ 401 h 4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10" h="401">
                    <a:moveTo>
                      <a:pt x="2410" y="397"/>
                    </a:moveTo>
                    <a:lnTo>
                      <a:pt x="343" y="18"/>
                    </a:lnTo>
                    <a:lnTo>
                      <a:pt x="0" y="0"/>
                    </a:lnTo>
                    <a:lnTo>
                      <a:pt x="1992" y="401"/>
                    </a:lnTo>
                    <a:lnTo>
                      <a:pt x="2410" y="397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81" name="Freeform 51"/>
              <p:cNvSpPr>
                <a:spLocks/>
              </p:cNvSpPr>
              <p:nvPr/>
            </p:nvSpPr>
            <p:spPr bwMode="auto">
              <a:xfrm>
                <a:off x="4303" y="2921"/>
                <a:ext cx="243" cy="35"/>
              </a:xfrm>
              <a:custGeom>
                <a:avLst/>
                <a:gdLst>
                  <a:gd name="T0" fmla="*/ 0 w 1701"/>
                  <a:gd name="T1" fmla="*/ 0 h 255"/>
                  <a:gd name="T2" fmla="*/ 0 w 1701"/>
                  <a:gd name="T3" fmla="*/ 0 h 255"/>
                  <a:gd name="T4" fmla="*/ 0 w 1701"/>
                  <a:gd name="T5" fmla="*/ 0 h 255"/>
                  <a:gd name="T6" fmla="*/ 0 w 1701"/>
                  <a:gd name="T7" fmla="*/ 0 h 255"/>
                  <a:gd name="T8" fmla="*/ 0 w 1701"/>
                  <a:gd name="T9" fmla="*/ 0 h 255"/>
                  <a:gd name="T10" fmla="*/ 0 w 1701"/>
                  <a:gd name="T11" fmla="*/ 0 h 2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01"/>
                  <a:gd name="T19" fmla="*/ 0 h 255"/>
                  <a:gd name="T20" fmla="*/ 1701 w 1701"/>
                  <a:gd name="T21" fmla="*/ 255 h 2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01" h="255">
                    <a:moveTo>
                      <a:pt x="1701" y="227"/>
                    </a:moveTo>
                    <a:lnTo>
                      <a:pt x="1626" y="255"/>
                    </a:lnTo>
                    <a:lnTo>
                      <a:pt x="1394" y="255"/>
                    </a:lnTo>
                    <a:lnTo>
                      <a:pt x="0" y="0"/>
                    </a:lnTo>
                    <a:lnTo>
                      <a:pt x="544" y="20"/>
                    </a:lnTo>
                    <a:lnTo>
                      <a:pt x="1701" y="227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82" name="Freeform 52"/>
              <p:cNvSpPr>
                <a:spLocks/>
              </p:cNvSpPr>
              <p:nvPr/>
            </p:nvSpPr>
            <p:spPr bwMode="auto">
              <a:xfrm>
                <a:off x="4236" y="2947"/>
                <a:ext cx="222" cy="279"/>
              </a:xfrm>
              <a:custGeom>
                <a:avLst/>
                <a:gdLst>
                  <a:gd name="T0" fmla="*/ 0 w 1556"/>
                  <a:gd name="T1" fmla="*/ 0 h 1962"/>
                  <a:gd name="T2" fmla="*/ 0 w 1556"/>
                  <a:gd name="T3" fmla="*/ 0 h 1962"/>
                  <a:gd name="T4" fmla="*/ 0 w 1556"/>
                  <a:gd name="T5" fmla="*/ 0 h 1962"/>
                  <a:gd name="T6" fmla="*/ 0 w 1556"/>
                  <a:gd name="T7" fmla="*/ 0 h 1962"/>
                  <a:gd name="T8" fmla="*/ 0 w 1556"/>
                  <a:gd name="T9" fmla="*/ 0 h 1962"/>
                  <a:gd name="T10" fmla="*/ 0 w 1556"/>
                  <a:gd name="T11" fmla="*/ 0 h 1962"/>
                  <a:gd name="T12" fmla="*/ 0 w 1556"/>
                  <a:gd name="T13" fmla="*/ 0 h 19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56"/>
                  <a:gd name="T22" fmla="*/ 0 h 1962"/>
                  <a:gd name="T23" fmla="*/ 1556 w 1556"/>
                  <a:gd name="T24" fmla="*/ 1962 h 19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56" h="1962">
                    <a:moveTo>
                      <a:pt x="90" y="0"/>
                    </a:moveTo>
                    <a:lnTo>
                      <a:pt x="1556" y="290"/>
                    </a:lnTo>
                    <a:lnTo>
                      <a:pt x="1359" y="1962"/>
                    </a:lnTo>
                    <a:lnTo>
                      <a:pt x="580" y="1691"/>
                    </a:lnTo>
                    <a:lnTo>
                      <a:pt x="0" y="1418"/>
                    </a:lnTo>
                    <a:lnTo>
                      <a:pt x="72" y="9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83" name="Freeform 53"/>
              <p:cNvSpPr>
                <a:spLocks/>
              </p:cNvSpPr>
              <p:nvPr/>
            </p:nvSpPr>
            <p:spPr bwMode="auto">
              <a:xfrm>
                <a:off x="3935" y="3467"/>
                <a:ext cx="218" cy="146"/>
              </a:xfrm>
              <a:custGeom>
                <a:avLst/>
                <a:gdLst>
                  <a:gd name="T0" fmla="*/ 0 w 1524"/>
                  <a:gd name="T1" fmla="*/ 0 h 1016"/>
                  <a:gd name="T2" fmla="*/ 0 w 1524"/>
                  <a:gd name="T3" fmla="*/ 0 h 1016"/>
                  <a:gd name="T4" fmla="*/ 0 w 1524"/>
                  <a:gd name="T5" fmla="*/ 0 h 1016"/>
                  <a:gd name="T6" fmla="*/ 0 w 1524"/>
                  <a:gd name="T7" fmla="*/ 0 h 1016"/>
                  <a:gd name="T8" fmla="*/ 0 w 1524"/>
                  <a:gd name="T9" fmla="*/ 0 h 1016"/>
                  <a:gd name="T10" fmla="*/ 0 w 1524"/>
                  <a:gd name="T11" fmla="*/ 0 h 1016"/>
                  <a:gd name="T12" fmla="*/ 0 w 1524"/>
                  <a:gd name="T13" fmla="*/ 0 h 1016"/>
                  <a:gd name="T14" fmla="*/ 0 w 1524"/>
                  <a:gd name="T15" fmla="*/ 0 h 10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24"/>
                  <a:gd name="T25" fmla="*/ 0 h 1016"/>
                  <a:gd name="T26" fmla="*/ 1524 w 1524"/>
                  <a:gd name="T27" fmla="*/ 1016 h 10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24" h="1016">
                    <a:moveTo>
                      <a:pt x="236" y="181"/>
                    </a:moveTo>
                    <a:lnTo>
                      <a:pt x="145" y="382"/>
                    </a:lnTo>
                    <a:lnTo>
                      <a:pt x="0" y="691"/>
                    </a:lnTo>
                    <a:lnTo>
                      <a:pt x="54" y="1016"/>
                    </a:lnTo>
                    <a:lnTo>
                      <a:pt x="1524" y="1016"/>
                    </a:lnTo>
                    <a:lnTo>
                      <a:pt x="959" y="73"/>
                    </a:lnTo>
                    <a:lnTo>
                      <a:pt x="580" y="0"/>
                    </a:lnTo>
                    <a:lnTo>
                      <a:pt x="236" y="1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84" name="Freeform 54"/>
              <p:cNvSpPr>
                <a:spLocks/>
              </p:cNvSpPr>
              <p:nvPr/>
            </p:nvSpPr>
            <p:spPr bwMode="auto">
              <a:xfrm>
                <a:off x="3937" y="3294"/>
                <a:ext cx="119" cy="182"/>
              </a:xfrm>
              <a:custGeom>
                <a:avLst/>
                <a:gdLst>
                  <a:gd name="T0" fmla="*/ 0 w 842"/>
                  <a:gd name="T1" fmla="*/ 0 h 1274"/>
                  <a:gd name="T2" fmla="*/ 0 w 842"/>
                  <a:gd name="T3" fmla="*/ 0 h 1274"/>
                  <a:gd name="T4" fmla="*/ 0 w 842"/>
                  <a:gd name="T5" fmla="*/ 0 h 1274"/>
                  <a:gd name="T6" fmla="*/ 0 w 842"/>
                  <a:gd name="T7" fmla="*/ 0 h 1274"/>
                  <a:gd name="T8" fmla="*/ 0 w 842"/>
                  <a:gd name="T9" fmla="*/ 0 h 1274"/>
                  <a:gd name="T10" fmla="*/ 0 w 842"/>
                  <a:gd name="T11" fmla="*/ 0 h 1274"/>
                  <a:gd name="T12" fmla="*/ 0 w 842"/>
                  <a:gd name="T13" fmla="*/ 0 h 1274"/>
                  <a:gd name="T14" fmla="*/ 0 w 842"/>
                  <a:gd name="T15" fmla="*/ 0 h 1274"/>
                  <a:gd name="T16" fmla="*/ 0 w 842"/>
                  <a:gd name="T17" fmla="*/ 0 h 1274"/>
                  <a:gd name="T18" fmla="*/ 0 w 842"/>
                  <a:gd name="T19" fmla="*/ 0 h 1274"/>
                  <a:gd name="T20" fmla="*/ 0 w 842"/>
                  <a:gd name="T21" fmla="*/ 0 h 1274"/>
                  <a:gd name="T22" fmla="*/ 0 w 842"/>
                  <a:gd name="T23" fmla="*/ 0 h 1274"/>
                  <a:gd name="T24" fmla="*/ 0 w 842"/>
                  <a:gd name="T25" fmla="*/ 0 h 1274"/>
                  <a:gd name="T26" fmla="*/ 0 w 842"/>
                  <a:gd name="T27" fmla="*/ 0 h 1274"/>
                  <a:gd name="T28" fmla="*/ 0 w 842"/>
                  <a:gd name="T29" fmla="*/ 0 h 127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42"/>
                  <a:gd name="T46" fmla="*/ 0 h 1274"/>
                  <a:gd name="T47" fmla="*/ 842 w 842"/>
                  <a:gd name="T48" fmla="*/ 1274 h 127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42" h="1274">
                    <a:moveTo>
                      <a:pt x="0" y="1274"/>
                    </a:moveTo>
                    <a:lnTo>
                      <a:pt x="0" y="888"/>
                    </a:lnTo>
                    <a:lnTo>
                      <a:pt x="89" y="844"/>
                    </a:lnTo>
                    <a:lnTo>
                      <a:pt x="575" y="680"/>
                    </a:lnTo>
                    <a:lnTo>
                      <a:pt x="812" y="593"/>
                    </a:lnTo>
                    <a:lnTo>
                      <a:pt x="842" y="478"/>
                    </a:lnTo>
                    <a:lnTo>
                      <a:pt x="752" y="192"/>
                    </a:lnTo>
                    <a:lnTo>
                      <a:pt x="752" y="106"/>
                    </a:lnTo>
                    <a:lnTo>
                      <a:pt x="378" y="183"/>
                    </a:lnTo>
                    <a:lnTo>
                      <a:pt x="297" y="155"/>
                    </a:lnTo>
                    <a:lnTo>
                      <a:pt x="222" y="132"/>
                    </a:lnTo>
                    <a:lnTo>
                      <a:pt x="206" y="177"/>
                    </a:lnTo>
                    <a:lnTo>
                      <a:pt x="118" y="177"/>
                    </a:lnTo>
                    <a:lnTo>
                      <a:pt x="102" y="0"/>
                    </a:lnTo>
                    <a:lnTo>
                      <a:pt x="0" y="12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85" name="Freeform 55"/>
              <p:cNvSpPr>
                <a:spLocks/>
              </p:cNvSpPr>
              <p:nvPr/>
            </p:nvSpPr>
            <p:spPr bwMode="auto">
              <a:xfrm>
                <a:off x="3909" y="3296"/>
                <a:ext cx="180" cy="98"/>
              </a:xfrm>
              <a:custGeom>
                <a:avLst/>
                <a:gdLst>
                  <a:gd name="T0" fmla="*/ 0 w 1262"/>
                  <a:gd name="T1" fmla="*/ 0 h 693"/>
                  <a:gd name="T2" fmla="*/ 0 w 1262"/>
                  <a:gd name="T3" fmla="*/ 0 h 693"/>
                  <a:gd name="T4" fmla="*/ 0 w 1262"/>
                  <a:gd name="T5" fmla="*/ 0 h 693"/>
                  <a:gd name="T6" fmla="*/ 0 w 1262"/>
                  <a:gd name="T7" fmla="*/ 0 h 693"/>
                  <a:gd name="T8" fmla="*/ 0 w 1262"/>
                  <a:gd name="T9" fmla="*/ 0 h 693"/>
                  <a:gd name="T10" fmla="*/ 0 w 1262"/>
                  <a:gd name="T11" fmla="*/ 0 h 693"/>
                  <a:gd name="T12" fmla="*/ 0 w 1262"/>
                  <a:gd name="T13" fmla="*/ 0 h 693"/>
                  <a:gd name="T14" fmla="*/ 0 w 1262"/>
                  <a:gd name="T15" fmla="*/ 0 h 693"/>
                  <a:gd name="T16" fmla="*/ 0 w 1262"/>
                  <a:gd name="T17" fmla="*/ 0 h 693"/>
                  <a:gd name="T18" fmla="*/ 0 w 1262"/>
                  <a:gd name="T19" fmla="*/ 0 h 693"/>
                  <a:gd name="T20" fmla="*/ 0 w 1262"/>
                  <a:gd name="T21" fmla="*/ 0 h 693"/>
                  <a:gd name="T22" fmla="*/ 0 w 1262"/>
                  <a:gd name="T23" fmla="*/ 0 h 693"/>
                  <a:gd name="T24" fmla="*/ 0 w 1262"/>
                  <a:gd name="T25" fmla="*/ 0 h 693"/>
                  <a:gd name="T26" fmla="*/ 0 w 1262"/>
                  <a:gd name="T27" fmla="*/ 0 h 693"/>
                  <a:gd name="T28" fmla="*/ 0 w 1262"/>
                  <a:gd name="T29" fmla="*/ 0 h 693"/>
                  <a:gd name="T30" fmla="*/ 0 w 1262"/>
                  <a:gd name="T31" fmla="*/ 0 h 693"/>
                  <a:gd name="T32" fmla="*/ 0 w 1262"/>
                  <a:gd name="T33" fmla="*/ 0 h 693"/>
                  <a:gd name="T34" fmla="*/ 0 w 1262"/>
                  <a:gd name="T35" fmla="*/ 0 h 693"/>
                  <a:gd name="T36" fmla="*/ 0 w 1262"/>
                  <a:gd name="T37" fmla="*/ 0 h 693"/>
                  <a:gd name="T38" fmla="*/ 0 w 1262"/>
                  <a:gd name="T39" fmla="*/ 0 h 693"/>
                  <a:gd name="T40" fmla="*/ 0 w 1262"/>
                  <a:gd name="T41" fmla="*/ 0 h 693"/>
                  <a:gd name="T42" fmla="*/ 0 w 1262"/>
                  <a:gd name="T43" fmla="*/ 0 h 693"/>
                  <a:gd name="T44" fmla="*/ 0 w 1262"/>
                  <a:gd name="T45" fmla="*/ 0 h 693"/>
                  <a:gd name="T46" fmla="*/ 0 w 1262"/>
                  <a:gd name="T47" fmla="*/ 0 h 693"/>
                  <a:gd name="T48" fmla="*/ 0 w 1262"/>
                  <a:gd name="T49" fmla="*/ 0 h 693"/>
                  <a:gd name="T50" fmla="*/ 0 w 1262"/>
                  <a:gd name="T51" fmla="*/ 0 h 693"/>
                  <a:gd name="T52" fmla="*/ 0 w 1262"/>
                  <a:gd name="T53" fmla="*/ 0 h 693"/>
                  <a:gd name="T54" fmla="*/ 0 w 1262"/>
                  <a:gd name="T55" fmla="*/ 0 h 693"/>
                  <a:gd name="T56" fmla="*/ 0 w 1262"/>
                  <a:gd name="T57" fmla="*/ 0 h 693"/>
                  <a:gd name="T58" fmla="*/ 0 w 1262"/>
                  <a:gd name="T59" fmla="*/ 0 h 693"/>
                  <a:gd name="T60" fmla="*/ 0 w 1262"/>
                  <a:gd name="T61" fmla="*/ 0 h 693"/>
                  <a:gd name="T62" fmla="*/ 0 w 1262"/>
                  <a:gd name="T63" fmla="*/ 0 h 693"/>
                  <a:gd name="T64" fmla="*/ 0 w 1262"/>
                  <a:gd name="T65" fmla="*/ 0 h 693"/>
                  <a:gd name="T66" fmla="*/ 0 w 1262"/>
                  <a:gd name="T67" fmla="*/ 0 h 693"/>
                  <a:gd name="T68" fmla="*/ 0 w 1262"/>
                  <a:gd name="T69" fmla="*/ 0 h 693"/>
                  <a:gd name="T70" fmla="*/ 0 w 1262"/>
                  <a:gd name="T71" fmla="*/ 0 h 693"/>
                  <a:gd name="T72" fmla="*/ 0 w 1262"/>
                  <a:gd name="T73" fmla="*/ 0 h 693"/>
                  <a:gd name="T74" fmla="*/ 0 w 1262"/>
                  <a:gd name="T75" fmla="*/ 0 h 693"/>
                  <a:gd name="T76" fmla="*/ 0 w 1262"/>
                  <a:gd name="T77" fmla="*/ 0 h 693"/>
                  <a:gd name="T78" fmla="*/ 0 w 1262"/>
                  <a:gd name="T79" fmla="*/ 0 h 693"/>
                  <a:gd name="T80" fmla="*/ 0 w 1262"/>
                  <a:gd name="T81" fmla="*/ 0 h 69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62"/>
                  <a:gd name="T124" fmla="*/ 0 h 693"/>
                  <a:gd name="T125" fmla="*/ 1262 w 1262"/>
                  <a:gd name="T126" fmla="*/ 693 h 69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62" h="693">
                    <a:moveTo>
                      <a:pt x="1177" y="410"/>
                    </a:moveTo>
                    <a:lnTo>
                      <a:pt x="1052" y="479"/>
                    </a:lnTo>
                    <a:lnTo>
                      <a:pt x="960" y="524"/>
                    </a:lnTo>
                    <a:lnTo>
                      <a:pt x="908" y="541"/>
                    </a:lnTo>
                    <a:lnTo>
                      <a:pt x="831" y="482"/>
                    </a:lnTo>
                    <a:lnTo>
                      <a:pt x="782" y="464"/>
                    </a:lnTo>
                    <a:lnTo>
                      <a:pt x="753" y="457"/>
                    </a:lnTo>
                    <a:lnTo>
                      <a:pt x="729" y="453"/>
                    </a:lnTo>
                    <a:lnTo>
                      <a:pt x="682" y="469"/>
                    </a:lnTo>
                    <a:lnTo>
                      <a:pt x="638" y="500"/>
                    </a:lnTo>
                    <a:lnTo>
                      <a:pt x="625" y="558"/>
                    </a:lnTo>
                    <a:lnTo>
                      <a:pt x="585" y="545"/>
                    </a:lnTo>
                    <a:lnTo>
                      <a:pt x="572" y="545"/>
                    </a:lnTo>
                    <a:lnTo>
                      <a:pt x="555" y="546"/>
                    </a:lnTo>
                    <a:lnTo>
                      <a:pt x="522" y="553"/>
                    </a:lnTo>
                    <a:lnTo>
                      <a:pt x="462" y="563"/>
                    </a:lnTo>
                    <a:lnTo>
                      <a:pt x="442" y="564"/>
                    </a:lnTo>
                    <a:lnTo>
                      <a:pt x="431" y="558"/>
                    </a:lnTo>
                    <a:lnTo>
                      <a:pt x="388" y="589"/>
                    </a:lnTo>
                    <a:lnTo>
                      <a:pt x="359" y="583"/>
                    </a:lnTo>
                    <a:lnTo>
                      <a:pt x="322" y="563"/>
                    </a:lnTo>
                    <a:lnTo>
                      <a:pt x="287" y="546"/>
                    </a:lnTo>
                    <a:lnTo>
                      <a:pt x="270" y="542"/>
                    </a:lnTo>
                    <a:lnTo>
                      <a:pt x="255" y="543"/>
                    </a:lnTo>
                    <a:lnTo>
                      <a:pt x="231" y="582"/>
                    </a:lnTo>
                    <a:lnTo>
                      <a:pt x="208" y="632"/>
                    </a:lnTo>
                    <a:lnTo>
                      <a:pt x="191" y="668"/>
                    </a:lnTo>
                    <a:lnTo>
                      <a:pt x="167" y="693"/>
                    </a:lnTo>
                    <a:lnTo>
                      <a:pt x="150" y="674"/>
                    </a:lnTo>
                    <a:lnTo>
                      <a:pt x="136" y="631"/>
                    </a:lnTo>
                    <a:lnTo>
                      <a:pt x="123" y="543"/>
                    </a:lnTo>
                    <a:lnTo>
                      <a:pt x="123" y="527"/>
                    </a:lnTo>
                    <a:lnTo>
                      <a:pt x="123" y="504"/>
                    </a:lnTo>
                    <a:lnTo>
                      <a:pt x="132" y="454"/>
                    </a:lnTo>
                    <a:lnTo>
                      <a:pt x="139" y="406"/>
                    </a:lnTo>
                    <a:lnTo>
                      <a:pt x="140" y="385"/>
                    </a:lnTo>
                    <a:lnTo>
                      <a:pt x="136" y="367"/>
                    </a:lnTo>
                    <a:lnTo>
                      <a:pt x="107" y="336"/>
                    </a:lnTo>
                    <a:lnTo>
                      <a:pt x="98" y="355"/>
                    </a:lnTo>
                    <a:lnTo>
                      <a:pt x="93" y="392"/>
                    </a:lnTo>
                    <a:lnTo>
                      <a:pt x="93" y="411"/>
                    </a:lnTo>
                    <a:lnTo>
                      <a:pt x="90" y="430"/>
                    </a:lnTo>
                    <a:lnTo>
                      <a:pt x="76" y="453"/>
                    </a:lnTo>
                    <a:lnTo>
                      <a:pt x="31" y="439"/>
                    </a:lnTo>
                    <a:lnTo>
                      <a:pt x="1" y="410"/>
                    </a:lnTo>
                    <a:lnTo>
                      <a:pt x="9" y="437"/>
                    </a:lnTo>
                    <a:lnTo>
                      <a:pt x="8" y="457"/>
                    </a:lnTo>
                    <a:lnTo>
                      <a:pt x="1" y="469"/>
                    </a:lnTo>
                    <a:lnTo>
                      <a:pt x="5" y="418"/>
                    </a:lnTo>
                    <a:lnTo>
                      <a:pt x="5" y="359"/>
                    </a:lnTo>
                    <a:lnTo>
                      <a:pt x="5" y="325"/>
                    </a:lnTo>
                    <a:lnTo>
                      <a:pt x="5" y="308"/>
                    </a:lnTo>
                    <a:lnTo>
                      <a:pt x="2" y="288"/>
                    </a:lnTo>
                    <a:lnTo>
                      <a:pt x="0" y="162"/>
                    </a:lnTo>
                    <a:lnTo>
                      <a:pt x="0" y="123"/>
                    </a:lnTo>
                    <a:lnTo>
                      <a:pt x="1" y="112"/>
                    </a:lnTo>
                    <a:lnTo>
                      <a:pt x="107" y="247"/>
                    </a:lnTo>
                    <a:lnTo>
                      <a:pt x="123" y="276"/>
                    </a:lnTo>
                    <a:lnTo>
                      <a:pt x="149" y="270"/>
                    </a:lnTo>
                    <a:lnTo>
                      <a:pt x="181" y="249"/>
                    </a:lnTo>
                    <a:lnTo>
                      <a:pt x="239" y="203"/>
                    </a:lnTo>
                    <a:lnTo>
                      <a:pt x="285" y="174"/>
                    </a:lnTo>
                    <a:lnTo>
                      <a:pt x="307" y="171"/>
                    </a:lnTo>
                    <a:lnTo>
                      <a:pt x="336" y="172"/>
                    </a:lnTo>
                    <a:lnTo>
                      <a:pt x="365" y="174"/>
                    </a:lnTo>
                    <a:lnTo>
                      <a:pt x="388" y="174"/>
                    </a:lnTo>
                    <a:lnTo>
                      <a:pt x="491" y="112"/>
                    </a:lnTo>
                    <a:lnTo>
                      <a:pt x="513" y="112"/>
                    </a:lnTo>
                    <a:lnTo>
                      <a:pt x="534" y="112"/>
                    </a:lnTo>
                    <a:lnTo>
                      <a:pt x="615" y="107"/>
                    </a:lnTo>
                    <a:lnTo>
                      <a:pt x="692" y="96"/>
                    </a:lnTo>
                    <a:lnTo>
                      <a:pt x="949" y="34"/>
                    </a:lnTo>
                    <a:lnTo>
                      <a:pt x="1116" y="5"/>
                    </a:lnTo>
                    <a:lnTo>
                      <a:pt x="1173" y="0"/>
                    </a:lnTo>
                    <a:lnTo>
                      <a:pt x="1189" y="0"/>
                    </a:lnTo>
                    <a:lnTo>
                      <a:pt x="1199" y="3"/>
                    </a:lnTo>
                    <a:lnTo>
                      <a:pt x="1229" y="62"/>
                    </a:lnTo>
                    <a:lnTo>
                      <a:pt x="1248" y="136"/>
                    </a:lnTo>
                    <a:lnTo>
                      <a:pt x="1261" y="224"/>
                    </a:lnTo>
                    <a:lnTo>
                      <a:pt x="1262" y="244"/>
                    </a:lnTo>
                    <a:lnTo>
                      <a:pt x="1258" y="268"/>
                    </a:lnTo>
                    <a:lnTo>
                      <a:pt x="1237" y="323"/>
                    </a:lnTo>
                    <a:lnTo>
                      <a:pt x="1177" y="4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86" name="Freeform 56"/>
              <p:cNvSpPr>
                <a:spLocks/>
              </p:cNvSpPr>
              <p:nvPr/>
            </p:nvSpPr>
            <p:spPr bwMode="auto">
              <a:xfrm>
                <a:off x="3919" y="3375"/>
                <a:ext cx="125" cy="66"/>
              </a:xfrm>
              <a:custGeom>
                <a:avLst/>
                <a:gdLst>
                  <a:gd name="T0" fmla="*/ 0 w 878"/>
                  <a:gd name="T1" fmla="*/ 0 h 459"/>
                  <a:gd name="T2" fmla="*/ 0 w 878"/>
                  <a:gd name="T3" fmla="*/ 0 h 459"/>
                  <a:gd name="T4" fmla="*/ 0 w 878"/>
                  <a:gd name="T5" fmla="*/ 0 h 459"/>
                  <a:gd name="T6" fmla="*/ 0 w 878"/>
                  <a:gd name="T7" fmla="*/ 0 h 459"/>
                  <a:gd name="T8" fmla="*/ 0 w 878"/>
                  <a:gd name="T9" fmla="*/ 0 h 459"/>
                  <a:gd name="T10" fmla="*/ 0 w 878"/>
                  <a:gd name="T11" fmla="*/ 0 h 459"/>
                  <a:gd name="T12" fmla="*/ 0 w 878"/>
                  <a:gd name="T13" fmla="*/ 0 h 459"/>
                  <a:gd name="T14" fmla="*/ 0 w 878"/>
                  <a:gd name="T15" fmla="*/ 0 h 459"/>
                  <a:gd name="T16" fmla="*/ 0 w 878"/>
                  <a:gd name="T17" fmla="*/ 0 h 459"/>
                  <a:gd name="T18" fmla="*/ 0 w 878"/>
                  <a:gd name="T19" fmla="*/ 0 h 459"/>
                  <a:gd name="T20" fmla="*/ 0 w 878"/>
                  <a:gd name="T21" fmla="*/ 0 h 459"/>
                  <a:gd name="T22" fmla="*/ 0 w 878"/>
                  <a:gd name="T23" fmla="*/ 0 h 459"/>
                  <a:gd name="T24" fmla="*/ 0 w 878"/>
                  <a:gd name="T25" fmla="*/ 0 h 459"/>
                  <a:gd name="T26" fmla="*/ 0 w 878"/>
                  <a:gd name="T27" fmla="*/ 0 h 459"/>
                  <a:gd name="T28" fmla="*/ 0 w 878"/>
                  <a:gd name="T29" fmla="*/ 0 h 459"/>
                  <a:gd name="T30" fmla="*/ 0 w 878"/>
                  <a:gd name="T31" fmla="*/ 0 h 459"/>
                  <a:gd name="T32" fmla="*/ 0 w 878"/>
                  <a:gd name="T33" fmla="*/ 0 h 459"/>
                  <a:gd name="T34" fmla="*/ 0 w 878"/>
                  <a:gd name="T35" fmla="*/ 0 h 459"/>
                  <a:gd name="T36" fmla="*/ 0 w 878"/>
                  <a:gd name="T37" fmla="*/ 0 h 459"/>
                  <a:gd name="T38" fmla="*/ 0 w 878"/>
                  <a:gd name="T39" fmla="*/ 0 h 4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78"/>
                  <a:gd name="T61" fmla="*/ 0 h 459"/>
                  <a:gd name="T62" fmla="*/ 878 w 878"/>
                  <a:gd name="T63" fmla="*/ 459 h 4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78" h="459">
                    <a:moveTo>
                      <a:pt x="39" y="455"/>
                    </a:moveTo>
                    <a:lnTo>
                      <a:pt x="71" y="459"/>
                    </a:lnTo>
                    <a:lnTo>
                      <a:pt x="113" y="448"/>
                    </a:lnTo>
                    <a:lnTo>
                      <a:pt x="211" y="397"/>
                    </a:lnTo>
                    <a:lnTo>
                      <a:pt x="395" y="278"/>
                    </a:lnTo>
                    <a:lnTo>
                      <a:pt x="878" y="0"/>
                    </a:lnTo>
                    <a:lnTo>
                      <a:pt x="749" y="46"/>
                    </a:lnTo>
                    <a:lnTo>
                      <a:pt x="540" y="129"/>
                    </a:lnTo>
                    <a:lnTo>
                      <a:pt x="305" y="218"/>
                    </a:lnTo>
                    <a:lnTo>
                      <a:pt x="321" y="194"/>
                    </a:lnTo>
                    <a:lnTo>
                      <a:pt x="368" y="161"/>
                    </a:lnTo>
                    <a:lnTo>
                      <a:pt x="436" y="114"/>
                    </a:lnTo>
                    <a:lnTo>
                      <a:pt x="344" y="147"/>
                    </a:lnTo>
                    <a:lnTo>
                      <a:pt x="163" y="245"/>
                    </a:lnTo>
                    <a:lnTo>
                      <a:pt x="80" y="303"/>
                    </a:lnTo>
                    <a:lnTo>
                      <a:pt x="19" y="362"/>
                    </a:lnTo>
                    <a:lnTo>
                      <a:pt x="4" y="389"/>
                    </a:lnTo>
                    <a:lnTo>
                      <a:pt x="0" y="414"/>
                    </a:lnTo>
                    <a:lnTo>
                      <a:pt x="10" y="435"/>
                    </a:lnTo>
                    <a:lnTo>
                      <a:pt x="39" y="4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87" name="Freeform 57"/>
              <p:cNvSpPr>
                <a:spLocks/>
              </p:cNvSpPr>
              <p:nvPr/>
            </p:nvSpPr>
            <p:spPr bwMode="auto">
              <a:xfrm>
                <a:off x="3712" y="3097"/>
                <a:ext cx="244" cy="290"/>
              </a:xfrm>
              <a:custGeom>
                <a:avLst/>
                <a:gdLst>
                  <a:gd name="T0" fmla="*/ 0 w 1702"/>
                  <a:gd name="T1" fmla="*/ 0 h 2029"/>
                  <a:gd name="T2" fmla="*/ 0 w 1702"/>
                  <a:gd name="T3" fmla="*/ 0 h 2029"/>
                  <a:gd name="T4" fmla="*/ 0 w 1702"/>
                  <a:gd name="T5" fmla="*/ 0 h 2029"/>
                  <a:gd name="T6" fmla="*/ 0 w 1702"/>
                  <a:gd name="T7" fmla="*/ 0 h 2029"/>
                  <a:gd name="T8" fmla="*/ 0 w 1702"/>
                  <a:gd name="T9" fmla="*/ 0 h 2029"/>
                  <a:gd name="T10" fmla="*/ 0 w 1702"/>
                  <a:gd name="T11" fmla="*/ 0 h 2029"/>
                  <a:gd name="T12" fmla="*/ 0 w 1702"/>
                  <a:gd name="T13" fmla="*/ 0 h 2029"/>
                  <a:gd name="T14" fmla="*/ 0 w 1702"/>
                  <a:gd name="T15" fmla="*/ 0 h 2029"/>
                  <a:gd name="T16" fmla="*/ 0 w 1702"/>
                  <a:gd name="T17" fmla="*/ 0 h 2029"/>
                  <a:gd name="T18" fmla="*/ 0 w 1702"/>
                  <a:gd name="T19" fmla="*/ 0 h 2029"/>
                  <a:gd name="T20" fmla="*/ 0 w 1702"/>
                  <a:gd name="T21" fmla="*/ 0 h 2029"/>
                  <a:gd name="T22" fmla="*/ 0 w 1702"/>
                  <a:gd name="T23" fmla="*/ 0 h 2029"/>
                  <a:gd name="T24" fmla="*/ 0 w 1702"/>
                  <a:gd name="T25" fmla="*/ 0 h 2029"/>
                  <a:gd name="T26" fmla="*/ 0 w 1702"/>
                  <a:gd name="T27" fmla="*/ 0 h 2029"/>
                  <a:gd name="T28" fmla="*/ 0 w 1702"/>
                  <a:gd name="T29" fmla="*/ 0 h 2029"/>
                  <a:gd name="T30" fmla="*/ 0 w 1702"/>
                  <a:gd name="T31" fmla="*/ 0 h 2029"/>
                  <a:gd name="T32" fmla="*/ 0 w 1702"/>
                  <a:gd name="T33" fmla="*/ 0 h 2029"/>
                  <a:gd name="T34" fmla="*/ 0 w 1702"/>
                  <a:gd name="T35" fmla="*/ 0 h 2029"/>
                  <a:gd name="T36" fmla="*/ 0 w 1702"/>
                  <a:gd name="T37" fmla="*/ 0 h 2029"/>
                  <a:gd name="T38" fmla="*/ 0 w 1702"/>
                  <a:gd name="T39" fmla="*/ 0 h 2029"/>
                  <a:gd name="T40" fmla="*/ 0 w 1702"/>
                  <a:gd name="T41" fmla="*/ 0 h 2029"/>
                  <a:gd name="T42" fmla="*/ 0 w 1702"/>
                  <a:gd name="T43" fmla="*/ 0 h 2029"/>
                  <a:gd name="T44" fmla="*/ 0 w 1702"/>
                  <a:gd name="T45" fmla="*/ 0 h 2029"/>
                  <a:gd name="T46" fmla="*/ 0 w 1702"/>
                  <a:gd name="T47" fmla="*/ 0 h 2029"/>
                  <a:gd name="T48" fmla="*/ 0 w 1702"/>
                  <a:gd name="T49" fmla="*/ 0 h 2029"/>
                  <a:gd name="T50" fmla="*/ 0 w 1702"/>
                  <a:gd name="T51" fmla="*/ 0 h 2029"/>
                  <a:gd name="T52" fmla="*/ 0 w 1702"/>
                  <a:gd name="T53" fmla="*/ 0 h 2029"/>
                  <a:gd name="T54" fmla="*/ 0 w 1702"/>
                  <a:gd name="T55" fmla="*/ 0 h 2029"/>
                  <a:gd name="T56" fmla="*/ 0 w 1702"/>
                  <a:gd name="T57" fmla="*/ 0 h 2029"/>
                  <a:gd name="T58" fmla="*/ 0 w 1702"/>
                  <a:gd name="T59" fmla="*/ 0 h 2029"/>
                  <a:gd name="T60" fmla="*/ 0 w 1702"/>
                  <a:gd name="T61" fmla="*/ 0 h 2029"/>
                  <a:gd name="T62" fmla="*/ 0 w 1702"/>
                  <a:gd name="T63" fmla="*/ 0 h 2029"/>
                  <a:gd name="T64" fmla="*/ 0 w 1702"/>
                  <a:gd name="T65" fmla="*/ 0 h 2029"/>
                  <a:gd name="T66" fmla="*/ 0 w 1702"/>
                  <a:gd name="T67" fmla="*/ 0 h 2029"/>
                  <a:gd name="T68" fmla="*/ 0 w 1702"/>
                  <a:gd name="T69" fmla="*/ 0 h 2029"/>
                  <a:gd name="T70" fmla="*/ 0 w 1702"/>
                  <a:gd name="T71" fmla="*/ 0 h 2029"/>
                  <a:gd name="T72" fmla="*/ 0 w 1702"/>
                  <a:gd name="T73" fmla="*/ 0 h 2029"/>
                  <a:gd name="T74" fmla="*/ 0 w 1702"/>
                  <a:gd name="T75" fmla="*/ 0 h 2029"/>
                  <a:gd name="T76" fmla="*/ 0 w 1702"/>
                  <a:gd name="T77" fmla="*/ 0 h 2029"/>
                  <a:gd name="T78" fmla="*/ 0 w 1702"/>
                  <a:gd name="T79" fmla="*/ 0 h 2029"/>
                  <a:gd name="T80" fmla="*/ 0 w 1702"/>
                  <a:gd name="T81" fmla="*/ 0 h 2029"/>
                  <a:gd name="T82" fmla="*/ 0 w 1702"/>
                  <a:gd name="T83" fmla="*/ 0 h 2029"/>
                  <a:gd name="T84" fmla="*/ 0 w 1702"/>
                  <a:gd name="T85" fmla="*/ 0 h 2029"/>
                  <a:gd name="T86" fmla="*/ 0 w 1702"/>
                  <a:gd name="T87" fmla="*/ 0 h 2029"/>
                  <a:gd name="T88" fmla="*/ 0 w 1702"/>
                  <a:gd name="T89" fmla="*/ 0 h 2029"/>
                  <a:gd name="T90" fmla="*/ 0 w 1702"/>
                  <a:gd name="T91" fmla="*/ 0 h 2029"/>
                  <a:gd name="T92" fmla="*/ 0 w 1702"/>
                  <a:gd name="T93" fmla="*/ 0 h 2029"/>
                  <a:gd name="T94" fmla="*/ 0 w 1702"/>
                  <a:gd name="T95" fmla="*/ 0 h 2029"/>
                  <a:gd name="T96" fmla="*/ 0 w 1702"/>
                  <a:gd name="T97" fmla="*/ 0 h 2029"/>
                  <a:gd name="T98" fmla="*/ 0 w 1702"/>
                  <a:gd name="T99" fmla="*/ 0 h 2029"/>
                  <a:gd name="T100" fmla="*/ 0 w 1702"/>
                  <a:gd name="T101" fmla="*/ 0 h 2029"/>
                  <a:gd name="T102" fmla="*/ 0 w 1702"/>
                  <a:gd name="T103" fmla="*/ 0 h 2029"/>
                  <a:gd name="T104" fmla="*/ 0 w 1702"/>
                  <a:gd name="T105" fmla="*/ 0 h 2029"/>
                  <a:gd name="T106" fmla="*/ 0 w 1702"/>
                  <a:gd name="T107" fmla="*/ 0 h 2029"/>
                  <a:gd name="T108" fmla="*/ 0 w 1702"/>
                  <a:gd name="T109" fmla="*/ 0 h 2029"/>
                  <a:gd name="T110" fmla="*/ 0 w 1702"/>
                  <a:gd name="T111" fmla="*/ 0 h 2029"/>
                  <a:gd name="T112" fmla="*/ 0 w 1702"/>
                  <a:gd name="T113" fmla="*/ 0 h 2029"/>
                  <a:gd name="T114" fmla="*/ 0 w 1702"/>
                  <a:gd name="T115" fmla="*/ 0 h 2029"/>
                  <a:gd name="T116" fmla="*/ 0 w 1702"/>
                  <a:gd name="T117" fmla="*/ 0 h 2029"/>
                  <a:gd name="T118" fmla="*/ 0 w 1702"/>
                  <a:gd name="T119" fmla="*/ 0 h 2029"/>
                  <a:gd name="T120" fmla="*/ 0 w 1702"/>
                  <a:gd name="T121" fmla="*/ 0 h 2029"/>
                  <a:gd name="T122" fmla="*/ 0 w 1702"/>
                  <a:gd name="T123" fmla="*/ 0 h 202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702"/>
                  <a:gd name="T187" fmla="*/ 0 h 2029"/>
                  <a:gd name="T188" fmla="*/ 1702 w 1702"/>
                  <a:gd name="T189" fmla="*/ 2029 h 202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702" h="2029">
                    <a:moveTo>
                      <a:pt x="1702" y="2029"/>
                    </a:moveTo>
                    <a:lnTo>
                      <a:pt x="1702" y="1786"/>
                    </a:lnTo>
                    <a:lnTo>
                      <a:pt x="1702" y="1733"/>
                    </a:lnTo>
                    <a:lnTo>
                      <a:pt x="1697" y="1664"/>
                    </a:lnTo>
                    <a:lnTo>
                      <a:pt x="1684" y="1601"/>
                    </a:lnTo>
                    <a:lnTo>
                      <a:pt x="1658" y="1559"/>
                    </a:lnTo>
                    <a:lnTo>
                      <a:pt x="1663" y="1533"/>
                    </a:lnTo>
                    <a:lnTo>
                      <a:pt x="1657" y="1498"/>
                    </a:lnTo>
                    <a:lnTo>
                      <a:pt x="1651" y="1463"/>
                    </a:lnTo>
                    <a:lnTo>
                      <a:pt x="1650" y="1448"/>
                    </a:lnTo>
                    <a:lnTo>
                      <a:pt x="1656" y="1435"/>
                    </a:lnTo>
                    <a:lnTo>
                      <a:pt x="1650" y="1420"/>
                    </a:lnTo>
                    <a:lnTo>
                      <a:pt x="1650" y="1398"/>
                    </a:lnTo>
                    <a:lnTo>
                      <a:pt x="1656" y="1354"/>
                    </a:lnTo>
                    <a:lnTo>
                      <a:pt x="1656" y="1339"/>
                    </a:lnTo>
                    <a:lnTo>
                      <a:pt x="1655" y="1323"/>
                    </a:lnTo>
                    <a:lnTo>
                      <a:pt x="1650" y="1285"/>
                    </a:lnTo>
                    <a:lnTo>
                      <a:pt x="1633" y="1200"/>
                    </a:lnTo>
                    <a:lnTo>
                      <a:pt x="1578" y="1004"/>
                    </a:lnTo>
                    <a:lnTo>
                      <a:pt x="1524" y="809"/>
                    </a:lnTo>
                    <a:lnTo>
                      <a:pt x="1499" y="652"/>
                    </a:lnTo>
                    <a:lnTo>
                      <a:pt x="1426" y="482"/>
                    </a:lnTo>
                    <a:lnTo>
                      <a:pt x="1356" y="359"/>
                    </a:lnTo>
                    <a:lnTo>
                      <a:pt x="1283" y="272"/>
                    </a:lnTo>
                    <a:lnTo>
                      <a:pt x="1172" y="183"/>
                    </a:lnTo>
                    <a:lnTo>
                      <a:pt x="1041" y="88"/>
                    </a:lnTo>
                    <a:lnTo>
                      <a:pt x="904" y="19"/>
                    </a:lnTo>
                    <a:lnTo>
                      <a:pt x="838" y="2"/>
                    </a:lnTo>
                    <a:lnTo>
                      <a:pt x="807" y="0"/>
                    </a:lnTo>
                    <a:lnTo>
                      <a:pt x="790" y="0"/>
                    </a:lnTo>
                    <a:lnTo>
                      <a:pt x="773" y="1"/>
                    </a:lnTo>
                    <a:lnTo>
                      <a:pt x="708" y="31"/>
                    </a:lnTo>
                    <a:lnTo>
                      <a:pt x="637" y="90"/>
                    </a:lnTo>
                    <a:lnTo>
                      <a:pt x="516" y="212"/>
                    </a:lnTo>
                    <a:lnTo>
                      <a:pt x="344" y="390"/>
                    </a:lnTo>
                    <a:lnTo>
                      <a:pt x="178" y="582"/>
                    </a:lnTo>
                    <a:lnTo>
                      <a:pt x="18" y="838"/>
                    </a:lnTo>
                    <a:lnTo>
                      <a:pt x="0" y="938"/>
                    </a:lnTo>
                    <a:lnTo>
                      <a:pt x="5" y="978"/>
                    </a:lnTo>
                    <a:lnTo>
                      <a:pt x="18" y="984"/>
                    </a:lnTo>
                    <a:lnTo>
                      <a:pt x="52" y="915"/>
                    </a:lnTo>
                    <a:lnTo>
                      <a:pt x="77" y="817"/>
                    </a:lnTo>
                    <a:lnTo>
                      <a:pt x="105" y="725"/>
                    </a:lnTo>
                    <a:lnTo>
                      <a:pt x="148" y="663"/>
                    </a:lnTo>
                    <a:lnTo>
                      <a:pt x="194" y="663"/>
                    </a:lnTo>
                    <a:lnTo>
                      <a:pt x="198" y="673"/>
                    </a:lnTo>
                    <a:lnTo>
                      <a:pt x="193" y="691"/>
                    </a:lnTo>
                    <a:lnTo>
                      <a:pt x="173" y="731"/>
                    </a:lnTo>
                    <a:lnTo>
                      <a:pt x="148" y="791"/>
                    </a:lnTo>
                    <a:lnTo>
                      <a:pt x="210" y="743"/>
                    </a:lnTo>
                    <a:lnTo>
                      <a:pt x="275" y="694"/>
                    </a:lnTo>
                    <a:lnTo>
                      <a:pt x="260" y="745"/>
                    </a:lnTo>
                    <a:lnTo>
                      <a:pt x="244" y="806"/>
                    </a:lnTo>
                    <a:lnTo>
                      <a:pt x="230" y="836"/>
                    </a:lnTo>
                    <a:lnTo>
                      <a:pt x="224" y="882"/>
                    </a:lnTo>
                    <a:lnTo>
                      <a:pt x="244" y="967"/>
                    </a:lnTo>
                    <a:lnTo>
                      <a:pt x="280" y="923"/>
                    </a:lnTo>
                    <a:lnTo>
                      <a:pt x="311" y="853"/>
                    </a:lnTo>
                    <a:lnTo>
                      <a:pt x="338" y="781"/>
                    </a:lnTo>
                    <a:lnTo>
                      <a:pt x="370" y="726"/>
                    </a:lnTo>
                    <a:lnTo>
                      <a:pt x="481" y="639"/>
                    </a:lnTo>
                    <a:lnTo>
                      <a:pt x="542" y="603"/>
                    </a:lnTo>
                    <a:lnTo>
                      <a:pt x="565" y="597"/>
                    </a:lnTo>
                    <a:lnTo>
                      <a:pt x="582" y="598"/>
                    </a:lnTo>
                    <a:lnTo>
                      <a:pt x="547" y="654"/>
                    </a:lnTo>
                    <a:lnTo>
                      <a:pt x="521" y="694"/>
                    </a:lnTo>
                    <a:lnTo>
                      <a:pt x="514" y="712"/>
                    </a:lnTo>
                    <a:lnTo>
                      <a:pt x="516" y="726"/>
                    </a:lnTo>
                    <a:lnTo>
                      <a:pt x="564" y="726"/>
                    </a:lnTo>
                    <a:lnTo>
                      <a:pt x="582" y="772"/>
                    </a:lnTo>
                    <a:lnTo>
                      <a:pt x="596" y="824"/>
                    </a:lnTo>
                    <a:lnTo>
                      <a:pt x="625" y="853"/>
                    </a:lnTo>
                    <a:lnTo>
                      <a:pt x="659" y="873"/>
                    </a:lnTo>
                    <a:lnTo>
                      <a:pt x="680" y="856"/>
                    </a:lnTo>
                    <a:lnTo>
                      <a:pt x="703" y="821"/>
                    </a:lnTo>
                    <a:lnTo>
                      <a:pt x="720" y="787"/>
                    </a:lnTo>
                    <a:lnTo>
                      <a:pt x="740" y="774"/>
                    </a:lnTo>
                    <a:lnTo>
                      <a:pt x="767" y="805"/>
                    </a:lnTo>
                    <a:lnTo>
                      <a:pt x="781" y="869"/>
                    </a:lnTo>
                    <a:lnTo>
                      <a:pt x="804" y="1000"/>
                    </a:lnTo>
                    <a:lnTo>
                      <a:pt x="838" y="1066"/>
                    </a:lnTo>
                    <a:lnTo>
                      <a:pt x="965" y="1210"/>
                    </a:lnTo>
                    <a:lnTo>
                      <a:pt x="1065" y="1286"/>
                    </a:lnTo>
                    <a:lnTo>
                      <a:pt x="1119" y="1317"/>
                    </a:lnTo>
                    <a:lnTo>
                      <a:pt x="1141" y="1324"/>
                    </a:lnTo>
                    <a:lnTo>
                      <a:pt x="1158" y="1321"/>
                    </a:lnTo>
                    <a:lnTo>
                      <a:pt x="1162" y="1308"/>
                    </a:lnTo>
                    <a:lnTo>
                      <a:pt x="1160" y="1285"/>
                    </a:lnTo>
                    <a:lnTo>
                      <a:pt x="1141" y="1240"/>
                    </a:lnTo>
                    <a:lnTo>
                      <a:pt x="1096" y="1216"/>
                    </a:lnTo>
                    <a:lnTo>
                      <a:pt x="1044" y="1195"/>
                    </a:lnTo>
                    <a:lnTo>
                      <a:pt x="974" y="1139"/>
                    </a:lnTo>
                    <a:lnTo>
                      <a:pt x="943" y="1107"/>
                    </a:lnTo>
                    <a:lnTo>
                      <a:pt x="933" y="1079"/>
                    </a:lnTo>
                    <a:lnTo>
                      <a:pt x="952" y="1071"/>
                    </a:lnTo>
                    <a:lnTo>
                      <a:pt x="968" y="1070"/>
                    </a:lnTo>
                    <a:lnTo>
                      <a:pt x="988" y="1069"/>
                    </a:lnTo>
                    <a:lnTo>
                      <a:pt x="1059" y="1079"/>
                    </a:lnTo>
                    <a:lnTo>
                      <a:pt x="1110" y="1119"/>
                    </a:lnTo>
                    <a:lnTo>
                      <a:pt x="1136" y="1139"/>
                    </a:lnTo>
                    <a:lnTo>
                      <a:pt x="1158" y="1144"/>
                    </a:lnTo>
                    <a:lnTo>
                      <a:pt x="1177" y="1098"/>
                    </a:lnTo>
                    <a:lnTo>
                      <a:pt x="1179" y="1060"/>
                    </a:lnTo>
                    <a:lnTo>
                      <a:pt x="1179" y="1040"/>
                    </a:lnTo>
                    <a:lnTo>
                      <a:pt x="1177" y="1017"/>
                    </a:lnTo>
                    <a:lnTo>
                      <a:pt x="1172" y="905"/>
                    </a:lnTo>
                    <a:lnTo>
                      <a:pt x="1189" y="933"/>
                    </a:lnTo>
                    <a:lnTo>
                      <a:pt x="1206" y="1007"/>
                    </a:lnTo>
                    <a:lnTo>
                      <a:pt x="1237" y="1162"/>
                    </a:lnTo>
                    <a:lnTo>
                      <a:pt x="1268" y="1305"/>
                    </a:lnTo>
                    <a:lnTo>
                      <a:pt x="1332" y="1470"/>
                    </a:lnTo>
                    <a:lnTo>
                      <a:pt x="1375" y="1553"/>
                    </a:lnTo>
                    <a:lnTo>
                      <a:pt x="1428" y="1610"/>
                    </a:lnTo>
                    <a:lnTo>
                      <a:pt x="1421" y="1654"/>
                    </a:lnTo>
                    <a:lnTo>
                      <a:pt x="1431" y="1714"/>
                    </a:lnTo>
                    <a:lnTo>
                      <a:pt x="1439" y="1774"/>
                    </a:lnTo>
                    <a:lnTo>
                      <a:pt x="1438" y="1800"/>
                    </a:lnTo>
                    <a:lnTo>
                      <a:pt x="1428" y="1820"/>
                    </a:lnTo>
                    <a:lnTo>
                      <a:pt x="1440" y="1843"/>
                    </a:lnTo>
                    <a:lnTo>
                      <a:pt x="1447" y="1881"/>
                    </a:lnTo>
                    <a:lnTo>
                      <a:pt x="1462" y="1950"/>
                    </a:lnTo>
                    <a:lnTo>
                      <a:pt x="1509" y="1978"/>
                    </a:lnTo>
                    <a:lnTo>
                      <a:pt x="1578" y="2004"/>
                    </a:lnTo>
                    <a:lnTo>
                      <a:pt x="1669" y="2029"/>
                    </a:lnTo>
                    <a:lnTo>
                      <a:pt x="1702" y="20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88" name="Freeform 58"/>
              <p:cNvSpPr>
                <a:spLocks/>
              </p:cNvSpPr>
              <p:nvPr/>
            </p:nvSpPr>
            <p:spPr bwMode="auto">
              <a:xfrm>
                <a:off x="3816" y="3237"/>
                <a:ext cx="90" cy="88"/>
              </a:xfrm>
              <a:custGeom>
                <a:avLst/>
                <a:gdLst>
                  <a:gd name="T0" fmla="*/ 0 w 629"/>
                  <a:gd name="T1" fmla="*/ 0 h 612"/>
                  <a:gd name="T2" fmla="*/ 0 w 629"/>
                  <a:gd name="T3" fmla="*/ 0 h 612"/>
                  <a:gd name="T4" fmla="*/ 0 w 629"/>
                  <a:gd name="T5" fmla="*/ 0 h 612"/>
                  <a:gd name="T6" fmla="*/ 0 w 629"/>
                  <a:gd name="T7" fmla="*/ 0 h 612"/>
                  <a:gd name="T8" fmla="*/ 0 w 629"/>
                  <a:gd name="T9" fmla="*/ 0 h 612"/>
                  <a:gd name="T10" fmla="*/ 0 w 629"/>
                  <a:gd name="T11" fmla="*/ 0 h 612"/>
                  <a:gd name="T12" fmla="*/ 0 w 629"/>
                  <a:gd name="T13" fmla="*/ 0 h 612"/>
                  <a:gd name="T14" fmla="*/ 0 w 629"/>
                  <a:gd name="T15" fmla="*/ 0 h 612"/>
                  <a:gd name="T16" fmla="*/ 0 w 629"/>
                  <a:gd name="T17" fmla="*/ 0 h 612"/>
                  <a:gd name="T18" fmla="*/ 0 w 629"/>
                  <a:gd name="T19" fmla="*/ 0 h 612"/>
                  <a:gd name="T20" fmla="*/ 0 w 629"/>
                  <a:gd name="T21" fmla="*/ 0 h 612"/>
                  <a:gd name="T22" fmla="*/ 0 w 629"/>
                  <a:gd name="T23" fmla="*/ 0 h 612"/>
                  <a:gd name="T24" fmla="*/ 0 w 629"/>
                  <a:gd name="T25" fmla="*/ 0 h 612"/>
                  <a:gd name="T26" fmla="*/ 0 w 629"/>
                  <a:gd name="T27" fmla="*/ 0 h 612"/>
                  <a:gd name="T28" fmla="*/ 0 w 629"/>
                  <a:gd name="T29" fmla="*/ 0 h 612"/>
                  <a:gd name="T30" fmla="*/ 0 w 629"/>
                  <a:gd name="T31" fmla="*/ 0 h 612"/>
                  <a:gd name="T32" fmla="*/ 0 w 629"/>
                  <a:gd name="T33" fmla="*/ 0 h 612"/>
                  <a:gd name="T34" fmla="*/ 0 w 629"/>
                  <a:gd name="T35" fmla="*/ 0 h 612"/>
                  <a:gd name="T36" fmla="*/ 0 w 629"/>
                  <a:gd name="T37" fmla="*/ 0 h 612"/>
                  <a:gd name="T38" fmla="*/ 0 w 629"/>
                  <a:gd name="T39" fmla="*/ 0 h 612"/>
                  <a:gd name="T40" fmla="*/ 0 w 629"/>
                  <a:gd name="T41" fmla="*/ 0 h 612"/>
                  <a:gd name="T42" fmla="*/ 0 w 629"/>
                  <a:gd name="T43" fmla="*/ 0 h 612"/>
                  <a:gd name="T44" fmla="*/ 0 w 629"/>
                  <a:gd name="T45" fmla="*/ 0 h 612"/>
                  <a:gd name="T46" fmla="*/ 0 w 629"/>
                  <a:gd name="T47" fmla="*/ 0 h 612"/>
                  <a:gd name="T48" fmla="*/ 0 w 629"/>
                  <a:gd name="T49" fmla="*/ 0 h 612"/>
                  <a:gd name="T50" fmla="*/ 0 w 629"/>
                  <a:gd name="T51" fmla="*/ 0 h 612"/>
                  <a:gd name="T52" fmla="*/ 0 w 629"/>
                  <a:gd name="T53" fmla="*/ 0 h 612"/>
                  <a:gd name="T54" fmla="*/ 0 w 629"/>
                  <a:gd name="T55" fmla="*/ 0 h 612"/>
                  <a:gd name="T56" fmla="*/ 0 w 629"/>
                  <a:gd name="T57" fmla="*/ 0 h 612"/>
                  <a:gd name="T58" fmla="*/ 0 w 629"/>
                  <a:gd name="T59" fmla="*/ 0 h 612"/>
                  <a:gd name="T60" fmla="*/ 0 w 629"/>
                  <a:gd name="T61" fmla="*/ 0 h 612"/>
                  <a:gd name="T62" fmla="*/ 0 w 629"/>
                  <a:gd name="T63" fmla="*/ 0 h 612"/>
                  <a:gd name="T64" fmla="*/ 0 w 629"/>
                  <a:gd name="T65" fmla="*/ 0 h 612"/>
                  <a:gd name="T66" fmla="*/ 0 w 629"/>
                  <a:gd name="T67" fmla="*/ 0 h 612"/>
                  <a:gd name="T68" fmla="*/ 0 w 629"/>
                  <a:gd name="T69" fmla="*/ 0 h 612"/>
                  <a:gd name="T70" fmla="*/ 0 w 629"/>
                  <a:gd name="T71" fmla="*/ 0 h 612"/>
                  <a:gd name="T72" fmla="*/ 0 w 629"/>
                  <a:gd name="T73" fmla="*/ 0 h 612"/>
                  <a:gd name="T74" fmla="*/ 0 w 629"/>
                  <a:gd name="T75" fmla="*/ 0 h 612"/>
                  <a:gd name="T76" fmla="*/ 0 w 629"/>
                  <a:gd name="T77" fmla="*/ 0 h 612"/>
                  <a:gd name="T78" fmla="*/ 0 w 629"/>
                  <a:gd name="T79" fmla="*/ 0 h 612"/>
                  <a:gd name="T80" fmla="*/ 0 w 629"/>
                  <a:gd name="T81" fmla="*/ 0 h 612"/>
                  <a:gd name="T82" fmla="*/ 0 w 629"/>
                  <a:gd name="T83" fmla="*/ 0 h 612"/>
                  <a:gd name="T84" fmla="*/ 0 w 629"/>
                  <a:gd name="T85" fmla="*/ 0 h 612"/>
                  <a:gd name="T86" fmla="*/ 0 w 629"/>
                  <a:gd name="T87" fmla="*/ 0 h 612"/>
                  <a:gd name="T88" fmla="*/ 0 w 629"/>
                  <a:gd name="T89" fmla="*/ 0 h 612"/>
                  <a:gd name="T90" fmla="*/ 0 w 629"/>
                  <a:gd name="T91" fmla="*/ 0 h 612"/>
                  <a:gd name="T92" fmla="*/ 0 w 629"/>
                  <a:gd name="T93" fmla="*/ 0 h 612"/>
                  <a:gd name="T94" fmla="*/ 0 w 629"/>
                  <a:gd name="T95" fmla="*/ 0 h 612"/>
                  <a:gd name="T96" fmla="*/ 0 w 629"/>
                  <a:gd name="T97" fmla="*/ 0 h 61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29"/>
                  <a:gd name="T148" fmla="*/ 0 h 612"/>
                  <a:gd name="T149" fmla="*/ 629 w 629"/>
                  <a:gd name="T150" fmla="*/ 612 h 61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29" h="612">
                    <a:moveTo>
                      <a:pt x="480" y="160"/>
                    </a:moveTo>
                    <a:lnTo>
                      <a:pt x="487" y="215"/>
                    </a:lnTo>
                    <a:lnTo>
                      <a:pt x="488" y="258"/>
                    </a:lnTo>
                    <a:lnTo>
                      <a:pt x="480" y="290"/>
                    </a:lnTo>
                    <a:lnTo>
                      <a:pt x="537" y="355"/>
                    </a:lnTo>
                    <a:lnTo>
                      <a:pt x="590" y="460"/>
                    </a:lnTo>
                    <a:lnTo>
                      <a:pt x="624" y="559"/>
                    </a:lnTo>
                    <a:lnTo>
                      <a:pt x="629" y="594"/>
                    </a:lnTo>
                    <a:lnTo>
                      <a:pt x="625" y="612"/>
                    </a:lnTo>
                    <a:lnTo>
                      <a:pt x="544" y="531"/>
                    </a:lnTo>
                    <a:lnTo>
                      <a:pt x="465" y="451"/>
                    </a:lnTo>
                    <a:lnTo>
                      <a:pt x="310" y="340"/>
                    </a:lnTo>
                    <a:lnTo>
                      <a:pt x="145" y="240"/>
                    </a:lnTo>
                    <a:lnTo>
                      <a:pt x="87" y="221"/>
                    </a:lnTo>
                    <a:lnTo>
                      <a:pt x="32" y="192"/>
                    </a:lnTo>
                    <a:lnTo>
                      <a:pt x="6" y="124"/>
                    </a:lnTo>
                    <a:lnTo>
                      <a:pt x="0" y="83"/>
                    </a:lnTo>
                    <a:lnTo>
                      <a:pt x="0" y="65"/>
                    </a:lnTo>
                    <a:lnTo>
                      <a:pt x="1" y="47"/>
                    </a:lnTo>
                    <a:lnTo>
                      <a:pt x="12" y="20"/>
                    </a:lnTo>
                    <a:lnTo>
                      <a:pt x="32" y="0"/>
                    </a:lnTo>
                    <a:lnTo>
                      <a:pt x="62" y="7"/>
                    </a:lnTo>
                    <a:lnTo>
                      <a:pt x="92" y="34"/>
                    </a:lnTo>
                    <a:lnTo>
                      <a:pt x="149" y="120"/>
                    </a:lnTo>
                    <a:lnTo>
                      <a:pt x="202" y="217"/>
                    </a:lnTo>
                    <a:lnTo>
                      <a:pt x="255" y="290"/>
                    </a:lnTo>
                    <a:lnTo>
                      <a:pt x="384" y="371"/>
                    </a:lnTo>
                    <a:lnTo>
                      <a:pt x="454" y="402"/>
                    </a:lnTo>
                    <a:lnTo>
                      <a:pt x="479" y="408"/>
                    </a:lnTo>
                    <a:lnTo>
                      <a:pt x="497" y="403"/>
                    </a:lnTo>
                    <a:lnTo>
                      <a:pt x="500" y="394"/>
                    </a:lnTo>
                    <a:lnTo>
                      <a:pt x="499" y="378"/>
                    </a:lnTo>
                    <a:lnTo>
                      <a:pt x="482" y="333"/>
                    </a:lnTo>
                    <a:lnTo>
                      <a:pt x="434" y="256"/>
                    </a:lnTo>
                    <a:lnTo>
                      <a:pt x="369" y="226"/>
                    </a:lnTo>
                    <a:lnTo>
                      <a:pt x="304" y="192"/>
                    </a:lnTo>
                    <a:lnTo>
                      <a:pt x="288" y="145"/>
                    </a:lnTo>
                    <a:lnTo>
                      <a:pt x="319" y="134"/>
                    </a:lnTo>
                    <a:lnTo>
                      <a:pt x="342" y="134"/>
                    </a:lnTo>
                    <a:lnTo>
                      <a:pt x="368" y="139"/>
                    </a:lnTo>
                    <a:lnTo>
                      <a:pt x="465" y="160"/>
                    </a:lnTo>
                    <a:lnTo>
                      <a:pt x="466" y="76"/>
                    </a:lnTo>
                    <a:lnTo>
                      <a:pt x="466" y="35"/>
                    </a:lnTo>
                    <a:lnTo>
                      <a:pt x="465" y="16"/>
                    </a:lnTo>
                    <a:lnTo>
                      <a:pt x="475" y="44"/>
                    </a:lnTo>
                    <a:lnTo>
                      <a:pt x="475" y="64"/>
                    </a:lnTo>
                    <a:lnTo>
                      <a:pt x="474" y="87"/>
                    </a:lnTo>
                    <a:lnTo>
                      <a:pt x="471" y="129"/>
                    </a:lnTo>
                    <a:lnTo>
                      <a:pt x="480" y="1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89" name="Freeform 59"/>
              <p:cNvSpPr>
                <a:spLocks/>
              </p:cNvSpPr>
              <p:nvPr/>
            </p:nvSpPr>
            <p:spPr bwMode="auto">
              <a:xfrm>
                <a:off x="3935" y="3151"/>
                <a:ext cx="86" cy="157"/>
              </a:xfrm>
              <a:custGeom>
                <a:avLst/>
                <a:gdLst>
                  <a:gd name="T0" fmla="*/ 0 w 595"/>
                  <a:gd name="T1" fmla="*/ 0 h 1120"/>
                  <a:gd name="T2" fmla="*/ 0 w 595"/>
                  <a:gd name="T3" fmla="*/ 0 h 1120"/>
                  <a:gd name="T4" fmla="*/ 0 w 595"/>
                  <a:gd name="T5" fmla="*/ 0 h 1120"/>
                  <a:gd name="T6" fmla="*/ 0 w 595"/>
                  <a:gd name="T7" fmla="*/ 0 h 1120"/>
                  <a:gd name="T8" fmla="*/ 0 w 595"/>
                  <a:gd name="T9" fmla="*/ 0 h 1120"/>
                  <a:gd name="T10" fmla="*/ 0 w 595"/>
                  <a:gd name="T11" fmla="*/ 0 h 11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5"/>
                  <a:gd name="T19" fmla="*/ 0 h 1120"/>
                  <a:gd name="T20" fmla="*/ 595 w 595"/>
                  <a:gd name="T21" fmla="*/ 1120 h 11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5" h="1120">
                    <a:moveTo>
                      <a:pt x="0" y="0"/>
                    </a:moveTo>
                    <a:lnTo>
                      <a:pt x="0" y="201"/>
                    </a:lnTo>
                    <a:lnTo>
                      <a:pt x="414" y="1120"/>
                    </a:lnTo>
                    <a:lnTo>
                      <a:pt x="500" y="1120"/>
                    </a:lnTo>
                    <a:lnTo>
                      <a:pt x="595" y="10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2A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90" name="Freeform 60"/>
              <p:cNvSpPr>
                <a:spLocks/>
              </p:cNvSpPr>
              <p:nvPr/>
            </p:nvSpPr>
            <p:spPr bwMode="auto">
              <a:xfrm>
                <a:off x="4136" y="3448"/>
                <a:ext cx="274" cy="103"/>
              </a:xfrm>
              <a:custGeom>
                <a:avLst/>
                <a:gdLst>
                  <a:gd name="T0" fmla="*/ 0 w 1918"/>
                  <a:gd name="T1" fmla="*/ 0 h 699"/>
                  <a:gd name="T2" fmla="*/ 0 w 1918"/>
                  <a:gd name="T3" fmla="*/ 0 h 699"/>
                  <a:gd name="T4" fmla="*/ 0 w 1918"/>
                  <a:gd name="T5" fmla="*/ 0 h 699"/>
                  <a:gd name="T6" fmla="*/ 0 w 1918"/>
                  <a:gd name="T7" fmla="*/ 0 h 699"/>
                  <a:gd name="T8" fmla="*/ 0 w 1918"/>
                  <a:gd name="T9" fmla="*/ 0 h 699"/>
                  <a:gd name="T10" fmla="*/ 0 w 1918"/>
                  <a:gd name="T11" fmla="*/ 0 h 699"/>
                  <a:gd name="T12" fmla="*/ 0 w 1918"/>
                  <a:gd name="T13" fmla="*/ 0 h 699"/>
                  <a:gd name="T14" fmla="*/ 0 w 1918"/>
                  <a:gd name="T15" fmla="*/ 0 h 699"/>
                  <a:gd name="T16" fmla="*/ 0 w 1918"/>
                  <a:gd name="T17" fmla="*/ 0 h 699"/>
                  <a:gd name="T18" fmla="*/ 0 w 1918"/>
                  <a:gd name="T19" fmla="*/ 0 h 699"/>
                  <a:gd name="T20" fmla="*/ 0 w 1918"/>
                  <a:gd name="T21" fmla="*/ 0 h 699"/>
                  <a:gd name="T22" fmla="*/ 0 w 1918"/>
                  <a:gd name="T23" fmla="*/ 0 h 699"/>
                  <a:gd name="T24" fmla="*/ 0 w 1918"/>
                  <a:gd name="T25" fmla="*/ 0 h 699"/>
                  <a:gd name="T26" fmla="*/ 0 w 1918"/>
                  <a:gd name="T27" fmla="*/ 0 h 699"/>
                  <a:gd name="T28" fmla="*/ 0 w 1918"/>
                  <a:gd name="T29" fmla="*/ 0 h 699"/>
                  <a:gd name="T30" fmla="*/ 0 w 1918"/>
                  <a:gd name="T31" fmla="*/ 0 h 699"/>
                  <a:gd name="T32" fmla="*/ 0 w 1918"/>
                  <a:gd name="T33" fmla="*/ 0 h 699"/>
                  <a:gd name="T34" fmla="*/ 0 w 1918"/>
                  <a:gd name="T35" fmla="*/ 0 h 699"/>
                  <a:gd name="T36" fmla="*/ 0 w 1918"/>
                  <a:gd name="T37" fmla="*/ 0 h 699"/>
                  <a:gd name="T38" fmla="*/ 0 w 1918"/>
                  <a:gd name="T39" fmla="*/ 0 h 699"/>
                  <a:gd name="T40" fmla="*/ 0 w 1918"/>
                  <a:gd name="T41" fmla="*/ 0 h 699"/>
                  <a:gd name="T42" fmla="*/ 0 w 1918"/>
                  <a:gd name="T43" fmla="*/ 0 h 699"/>
                  <a:gd name="T44" fmla="*/ 0 w 1918"/>
                  <a:gd name="T45" fmla="*/ 0 h 699"/>
                  <a:gd name="T46" fmla="*/ 0 w 1918"/>
                  <a:gd name="T47" fmla="*/ 0 h 699"/>
                  <a:gd name="T48" fmla="*/ 0 w 1918"/>
                  <a:gd name="T49" fmla="*/ 0 h 699"/>
                  <a:gd name="T50" fmla="*/ 0 w 1918"/>
                  <a:gd name="T51" fmla="*/ 0 h 699"/>
                  <a:gd name="T52" fmla="*/ 0 w 1918"/>
                  <a:gd name="T53" fmla="*/ 0 h 699"/>
                  <a:gd name="T54" fmla="*/ 0 w 1918"/>
                  <a:gd name="T55" fmla="*/ 0 h 699"/>
                  <a:gd name="T56" fmla="*/ 0 w 1918"/>
                  <a:gd name="T57" fmla="*/ 0 h 699"/>
                  <a:gd name="T58" fmla="*/ 0 w 1918"/>
                  <a:gd name="T59" fmla="*/ 0 h 699"/>
                  <a:gd name="T60" fmla="*/ 0 w 1918"/>
                  <a:gd name="T61" fmla="*/ 0 h 699"/>
                  <a:gd name="T62" fmla="*/ 0 w 1918"/>
                  <a:gd name="T63" fmla="*/ 0 h 699"/>
                  <a:gd name="T64" fmla="*/ 0 w 1918"/>
                  <a:gd name="T65" fmla="*/ 0 h 699"/>
                  <a:gd name="T66" fmla="*/ 0 w 1918"/>
                  <a:gd name="T67" fmla="*/ 0 h 69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18"/>
                  <a:gd name="T103" fmla="*/ 0 h 699"/>
                  <a:gd name="T104" fmla="*/ 1918 w 1918"/>
                  <a:gd name="T105" fmla="*/ 699 h 69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18" h="699">
                    <a:moveTo>
                      <a:pt x="74" y="699"/>
                    </a:moveTo>
                    <a:lnTo>
                      <a:pt x="546" y="596"/>
                    </a:lnTo>
                    <a:lnTo>
                      <a:pt x="714" y="570"/>
                    </a:lnTo>
                    <a:lnTo>
                      <a:pt x="733" y="570"/>
                    </a:lnTo>
                    <a:lnTo>
                      <a:pt x="758" y="572"/>
                    </a:lnTo>
                    <a:lnTo>
                      <a:pt x="815" y="581"/>
                    </a:lnTo>
                    <a:lnTo>
                      <a:pt x="918" y="596"/>
                    </a:lnTo>
                    <a:lnTo>
                      <a:pt x="995" y="598"/>
                    </a:lnTo>
                    <a:lnTo>
                      <a:pt x="1040" y="598"/>
                    </a:lnTo>
                    <a:lnTo>
                      <a:pt x="1063" y="598"/>
                    </a:lnTo>
                    <a:lnTo>
                      <a:pt x="1089" y="598"/>
                    </a:lnTo>
                    <a:lnTo>
                      <a:pt x="1182" y="597"/>
                    </a:lnTo>
                    <a:lnTo>
                      <a:pt x="1224" y="597"/>
                    </a:lnTo>
                    <a:lnTo>
                      <a:pt x="1242" y="597"/>
                    </a:lnTo>
                    <a:lnTo>
                      <a:pt x="1260" y="596"/>
                    </a:lnTo>
                    <a:lnTo>
                      <a:pt x="1284" y="596"/>
                    </a:lnTo>
                    <a:lnTo>
                      <a:pt x="1312" y="597"/>
                    </a:lnTo>
                    <a:lnTo>
                      <a:pt x="1380" y="600"/>
                    </a:lnTo>
                    <a:lnTo>
                      <a:pt x="1503" y="606"/>
                    </a:lnTo>
                    <a:lnTo>
                      <a:pt x="1716" y="606"/>
                    </a:lnTo>
                    <a:lnTo>
                      <a:pt x="1753" y="606"/>
                    </a:lnTo>
                    <a:lnTo>
                      <a:pt x="1790" y="570"/>
                    </a:lnTo>
                    <a:lnTo>
                      <a:pt x="1772" y="543"/>
                    </a:lnTo>
                    <a:lnTo>
                      <a:pt x="1740" y="525"/>
                    </a:lnTo>
                    <a:lnTo>
                      <a:pt x="1716" y="503"/>
                    </a:lnTo>
                    <a:lnTo>
                      <a:pt x="1744" y="484"/>
                    </a:lnTo>
                    <a:lnTo>
                      <a:pt x="1799" y="466"/>
                    </a:lnTo>
                    <a:lnTo>
                      <a:pt x="1831" y="425"/>
                    </a:lnTo>
                    <a:lnTo>
                      <a:pt x="1865" y="383"/>
                    </a:lnTo>
                    <a:lnTo>
                      <a:pt x="1893" y="380"/>
                    </a:lnTo>
                    <a:lnTo>
                      <a:pt x="1908" y="380"/>
                    </a:lnTo>
                    <a:lnTo>
                      <a:pt x="1918" y="373"/>
                    </a:lnTo>
                    <a:lnTo>
                      <a:pt x="1902" y="327"/>
                    </a:lnTo>
                    <a:lnTo>
                      <a:pt x="1867" y="286"/>
                    </a:lnTo>
                    <a:lnTo>
                      <a:pt x="1851" y="264"/>
                    </a:lnTo>
                    <a:lnTo>
                      <a:pt x="1845" y="244"/>
                    </a:lnTo>
                    <a:lnTo>
                      <a:pt x="1869" y="224"/>
                    </a:lnTo>
                    <a:lnTo>
                      <a:pt x="1902" y="207"/>
                    </a:lnTo>
                    <a:lnTo>
                      <a:pt x="1911" y="189"/>
                    </a:lnTo>
                    <a:lnTo>
                      <a:pt x="1893" y="163"/>
                    </a:lnTo>
                    <a:lnTo>
                      <a:pt x="1855" y="138"/>
                    </a:lnTo>
                    <a:lnTo>
                      <a:pt x="1756" y="96"/>
                    </a:lnTo>
                    <a:lnTo>
                      <a:pt x="1665" y="65"/>
                    </a:lnTo>
                    <a:lnTo>
                      <a:pt x="1625" y="38"/>
                    </a:lnTo>
                    <a:lnTo>
                      <a:pt x="1609" y="45"/>
                    </a:lnTo>
                    <a:lnTo>
                      <a:pt x="1590" y="45"/>
                    </a:lnTo>
                    <a:lnTo>
                      <a:pt x="1565" y="44"/>
                    </a:lnTo>
                    <a:lnTo>
                      <a:pt x="1437" y="25"/>
                    </a:lnTo>
                    <a:lnTo>
                      <a:pt x="1309" y="5"/>
                    </a:lnTo>
                    <a:lnTo>
                      <a:pt x="1267" y="0"/>
                    </a:lnTo>
                    <a:lnTo>
                      <a:pt x="1249" y="4"/>
                    </a:lnTo>
                    <a:lnTo>
                      <a:pt x="1228" y="0"/>
                    </a:lnTo>
                    <a:lnTo>
                      <a:pt x="1173" y="7"/>
                    </a:lnTo>
                    <a:lnTo>
                      <a:pt x="1058" y="20"/>
                    </a:lnTo>
                    <a:lnTo>
                      <a:pt x="1038" y="20"/>
                    </a:lnTo>
                    <a:lnTo>
                      <a:pt x="1014" y="24"/>
                    </a:lnTo>
                    <a:lnTo>
                      <a:pt x="959" y="36"/>
                    </a:lnTo>
                    <a:lnTo>
                      <a:pt x="863" y="66"/>
                    </a:lnTo>
                    <a:lnTo>
                      <a:pt x="800" y="109"/>
                    </a:lnTo>
                    <a:lnTo>
                      <a:pt x="732" y="151"/>
                    </a:lnTo>
                    <a:lnTo>
                      <a:pt x="575" y="169"/>
                    </a:lnTo>
                    <a:lnTo>
                      <a:pt x="38" y="281"/>
                    </a:lnTo>
                    <a:lnTo>
                      <a:pt x="7" y="371"/>
                    </a:lnTo>
                    <a:lnTo>
                      <a:pt x="0" y="431"/>
                    </a:lnTo>
                    <a:lnTo>
                      <a:pt x="0" y="463"/>
                    </a:lnTo>
                    <a:lnTo>
                      <a:pt x="0" y="479"/>
                    </a:lnTo>
                    <a:lnTo>
                      <a:pt x="2" y="496"/>
                    </a:lnTo>
                    <a:lnTo>
                      <a:pt x="24" y="617"/>
                    </a:lnTo>
                    <a:lnTo>
                      <a:pt x="74" y="699"/>
                    </a:lnTo>
                    <a:close/>
                  </a:path>
                </a:pathLst>
              </a:custGeom>
              <a:solidFill>
                <a:srgbClr val="FFC2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91" name="Freeform 61"/>
              <p:cNvSpPr>
                <a:spLocks/>
              </p:cNvSpPr>
              <p:nvPr/>
            </p:nvSpPr>
            <p:spPr bwMode="auto">
              <a:xfrm>
                <a:off x="4144" y="3462"/>
                <a:ext cx="148" cy="62"/>
              </a:xfrm>
              <a:custGeom>
                <a:avLst/>
                <a:gdLst>
                  <a:gd name="T0" fmla="*/ 0 w 1035"/>
                  <a:gd name="T1" fmla="*/ 0 h 454"/>
                  <a:gd name="T2" fmla="*/ 0 w 1035"/>
                  <a:gd name="T3" fmla="*/ 0 h 454"/>
                  <a:gd name="T4" fmla="*/ 0 w 1035"/>
                  <a:gd name="T5" fmla="*/ 0 h 454"/>
                  <a:gd name="T6" fmla="*/ 0 w 1035"/>
                  <a:gd name="T7" fmla="*/ 0 h 454"/>
                  <a:gd name="T8" fmla="*/ 0 w 1035"/>
                  <a:gd name="T9" fmla="*/ 0 h 454"/>
                  <a:gd name="T10" fmla="*/ 0 w 1035"/>
                  <a:gd name="T11" fmla="*/ 0 h 454"/>
                  <a:gd name="T12" fmla="*/ 0 w 1035"/>
                  <a:gd name="T13" fmla="*/ 0 h 454"/>
                  <a:gd name="T14" fmla="*/ 0 w 1035"/>
                  <a:gd name="T15" fmla="*/ 0 h 454"/>
                  <a:gd name="T16" fmla="*/ 0 w 1035"/>
                  <a:gd name="T17" fmla="*/ 0 h 454"/>
                  <a:gd name="T18" fmla="*/ 0 w 1035"/>
                  <a:gd name="T19" fmla="*/ 0 h 454"/>
                  <a:gd name="T20" fmla="*/ 0 w 1035"/>
                  <a:gd name="T21" fmla="*/ 0 h 454"/>
                  <a:gd name="T22" fmla="*/ 0 w 1035"/>
                  <a:gd name="T23" fmla="*/ 0 h 454"/>
                  <a:gd name="T24" fmla="*/ 0 w 1035"/>
                  <a:gd name="T25" fmla="*/ 0 h 454"/>
                  <a:gd name="T26" fmla="*/ 0 w 1035"/>
                  <a:gd name="T27" fmla="*/ 0 h 454"/>
                  <a:gd name="T28" fmla="*/ 0 w 1035"/>
                  <a:gd name="T29" fmla="*/ 0 h 454"/>
                  <a:gd name="T30" fmla="*/ 0 w 1035"/>
                  <a:gd name="T31" fmla="*/ 0 h 454"/>
                  <a:gd name="T32" fmla="*/ 0 w 1035"/>
                  <a:gd name="T33" fmla="*/ 0 h 454"/>
                  <a:gd name="T34" fmla="*/ 0 w 1035"/>
                  <a:gd name="T35" fmla="*/ 0 h 454"/>
                  <a:gd name="T36" fmla="*/ 0 w 1035"/>
                  <a:gd name="T37" fmla="*/ 0 h 454"/>
                  <a:gd name="T38" fmla="*/ 0 w 1035"/>
                  <a:gd name="T39" fmla="*/ 0 h 454"/>
                  <a:gd name="T40" fmla="*/ 0 w 1035"/>
                  <a:gd name="T41" fmla="*/ 0 h 454"/>
                  <a:gd name="T42" fmla="*/ 0 w 1035"/>
                  <a:gd name="T43" fmla="*/ 0 h 454"/>
                  <a:gd name="T44" fmla="*/ 0 w 1035"/>
                  <a:gd name="T45" fmla="*/ 0 h 454"/>
                  <a:gd name="T46" fmla="*/ 0 w 1035"/>
                  <a:gd name="T47" fmla="*/ 0 h 454"/>
                  <a:gd name="T48" fmla="*/ 0 w 1035"/>
                  <a:gd name="T49" fmla="*/ 0 h 454"/>
                  <a:gd name="T50" fmla="*/ 0 w 1035"/>
                  <a:gd name="T51" fmla="*/ 0 h 454"/>
                  <a:gd name="T52" fmla="*/ 0 w 1035"/>
                  <a:gd name="T53" fmla="*/ 0 h 454"/>
                  <a:gd name="T54" fmla="*/ 0 w 1035"/>
                  <a:gd name="T55" fmla="*/ 0 h 454"/>
                  <a:gd name="T56" fmla="*/ 0 w 1035"/>
                  <a:gd name="T57" fmla="*/ 0 h 454"/>
                  <a:gd name="T58" fmla="*/ 0 w 1035"/>
                  <a:gd name="T59" fmla="*/ 0 h 454"/>
                  <a:gd name="T60" fmla="*/ 0 w 1035"/>
                  <a:gd name="T61" fmla="*/ 0 h 454"/>
                  <a:gd name="T62" fmla="*/ 0 w 1035"/>
                  <a:gd name="T63" fmla="*/ 0 h 454"/>
                  <a:gd name="T64" fmla="*/ 0 w 1035"/>
                  <a:gd name="T65" fmla="*/ 0 h 454"/>
                  <a:gd name="T66" fmla="*/ 0 w 1035"/>
                  <a:gd name="T67" fmla="*/ 0 h 4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35"/>
                  <a:gd name="T103" fmla="*/ 0 h 454"/>
                  <a:gd name="T104" fmla="*/ 1035 w 1035"/>
                  <a:gd name="T105" fmla="*/ 454 h 4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35" h="454">
                    <a:moveTo>
                      <a:pt x="42" y="454"/>
                    </a:moveTo>
                    <a:lnTo>
                      <a:pt x="450" y="388"/>
                    </a:lnTo>
                    <a:lnTo>
                      <a:pt x="700" y="342"/>
                    </a:lnTo>
                    <a:lnTo>
                      <a:pt x="812" y="335"/>
                    </a:lnTo>
                    <a:lnTo>
                      <a:pt x="839" y="335"/>
                    </a:lnTo>
                    <a:lnTo>
                      <a:pt x="854" y="335"/>
                    </a:lnTo>
                    <a:lnTo>
                      <a:pt x="867" y="335"/>
                    </a:lnTo>
                    <a:lnTo>
                      <a:pt x="986" y="296"/>
                    </a:lnTo>
                    <a:lnTo>
                      <a:pt x="991" y="245"/>
                    </a:lnTo>
                    <a:lnTo>
                      <a:pt x="992" y="218"/>
                    </a:lnTo>
                    <a:lnTo>
                      <a:pt x="986" y="203"/>
                    </a:lnTo>
                    <a:lnTo>
                      <a:pt x="960" y="165"/>
                    </a:lnTo>
                    <a:lnTo>
                      <a:pt x="985" y="159"/>
                    </a:lnTo>
                    <a:lnTo>
                      <a:pt x="1013" y="156"/>
                    </a:lnTo>
                    <a:lnTo>
                      <a:pt x="1035" y="121"/>
                    </a:lnTo>
                    <a:lnTo>
                      <a:pt x="1011" y="103"/>
                    </a:lnTo>
                    <a:lnTo>
                      <a:pt x="986" y="83"/>
                    </a:lnTo>
                    <a:lnTo>
                      <a:pt x="1001" y="60"/>
                    </a:lnTo>
                    <a:lnTo>
                      <a:pt x="1013" y="35"/>
                    </a:lnTo>
                    <a:lnTo>
                      <a:pt x="997" y="14"/>
                    </a:lnTo>
                    <a:lnTo>
                      <a:pt x="969" y="0"/>
                    </a:lnTo>
                    <a:lnTo>
                      <a:pt x="937" y="4"/>
                    </a:lnTo>
                    <a:lnTo>
                      <a:pt x="912" y="16"/>
                    </a:lnTo>
                    <a:lnTo>
                      <a:pt x="821" y="16"/>
                    </a:lnTo>
                    <a:lnTo>
                      <a:pt x="709" y="55"/>
                    </a:lnTo>
                    <a:lnTo>
                      <a:pt x="519" y="93"/>
                    </a:lnTo>
                    <a:lnTo>
                      <a:pt x="328" y="138"/>
                    </a:lnTo>
                    <a:lnTo>
                      <a:pt x="153" y="231"/>
                    </a:lnTo>
                    <a:lnTo>
                      <a:pt x="13" y="268"/>
                    </a:lnTo>
                    <a:lnTo>
                      <a:pt x="2" y="308"/>
                    </a:lnTo>
                    <a:lnTo>
                      <a:pt x="0" y="335"/>
                    </a:lnTo>
                    <a:lnTo>
                      <a:pt x="4" y="364"/>
                    </a:lnTo>
                    <a:lnTo>
                      <a:pt x="17" y="418"/>
                    </a:lnTo>
                    <a:lnTo>
                      <a:pt x="42" y="454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92" name="Freeform 62"/>
              <p:cNvSpPr>
                <a:spLocks/>
              </p:cNvSpPr>
              <p:nvPr/>
            </p:nvSpPr>
            <p:spPr bwMode="auto">
              <a:xfrm>
                <a:off x="4313" y="3512"/>
                <a:ext cx="75" cy="17"/>
              </a:xfrm>
              <a:custGeom>
                <a:avLst/>
                <a:gdLst>
                  <a:gd name="T0" fmla="*/ 0 w 520"/>
                  <a:gd name="T1" fmla="*/ 0 h 123"/>
                  <a:gd name="T2" fmla="*/ 0 w 520"/>
                  <a:gd name="T3" fmla="*/ 0 h 123"/>
                  <a:gd name="T4" fmla="*/ 0 w 520"/>
                  <a:gd name="T5" fmla="*/ 0 h 123"/>
                  <a:gd name="T6" fmla="*/ 0 w 520"/>
                  <a:gd name="T7" fmla="*/ 0 h 123"/>
                  <a:gd name="T8" fmla="*/ 0 w 520"/>
                  <a:gd name="T9" fmla="*/ 0 h 123"/>
                  <a:gd name="T10" fmla="*/ 0 w 520"/>
                  <a:gd name="T11" fmla="*/ 0 h 123"/>
                  <a:gd name="T12" fmla="*/ 0 w 520"/>
                  <a:gd name="T13" fmla="*/ 0 h 123"/>
                  <a:gd name="T14" fmla="*/ 0 w 520"/>
                  <a:gd name="T15" fmla="*/ 0 h 123"/>
                  <a:gd name="T16" fmla="*/ 0 w 520"/>
                  <a:gd name="T17" fmla="*/ 0 h 123"/>
                  <a:gd name="T18" fmla="*/ 0 w 520"/>
                  <a:gd name="T19" fmla="*/ 0 h 123"/>
                  <a:gd name="T20" fmla="*/ 0 w 520"/>
                  <a:gd name="T21" fmla="*/ 0 h 123"/>
                  <a:gd name="T22" fmla="*/ 0 w 520"/>
                  <a:gd name="T23" fmla="*/ 0 h 123"/>
                  <a:gd name="T24" fmla="*/ 0 w 520"/>
                  <a:gd name="T25" fmla="*/ 0 h 123"/>
                  <a:gd name="T26" fmla="*/ 0 w 520"/>
                  <a:gd name="T27" fmla="*/ 0 h 123"/>
                  <a:gd name="T28" fmla="*/ 0 w 520"/>
                  <a:gd name="T29" fmla="*/ 0 h 123"/>
                  <a:gd name="T30" fmla="*/ 0 w 520"/>
                  <a:gd name="T31" fmla="*/ 0 h 123"/>
                  <a:gd name="T32" fmla="*/ 0 w 520"/>
                  <a:gd name="T33" fmla="*/ 0 h 123"/>
                  <a:gd name="T34" fmla="*/ 0 w 520"/>
                  <a:gd name="T35" fmla="*/ 0 h 123"/>
                  <a:gd name="T36" fmla="*/ 0 w 520"/>
                  <a:gd name="T37" fmla="*/ 0 h 123"/>
                  <a:gd name="T38" fmla="*/ 0 w 520"/>
                  <a:gd name="T39" fmla="*/ 0 h 123"/>
                  <a:gd name="T40" fmla="*/ 0 w 520"/>
                  <a:gd name="T41" fmla="*/ 0 h 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20"/>
                  <a:gd name="T64" fmla="*/ 0 h 123"/>
                  <a:gd name="T65" fmla="*/ 520 w 520"/>
                  <a:gd name="T66" fmla="*/ 123 h 1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20" h="123">
                    <a:moveTo>
                      <a:pt x="231" y="123"/>
                    </a:moveTo>
                    <a:lnTo>
                      <a:pt x="380" y="123"/>
                    </a:lnTo>
                    <a:lnTo>
                      <a:pt x="520" y="123"/>
                    </a:lnTo>
                    <a:lnTo>
                      <a:pt x="520" y="103"/>
                    </a:lnTo>
                    <a:lnTo>
                      <a:pt x="491" y="68"/>
                    </a:lnTo>
                    <a:lnTo>
                      <a:pt x="457" y="78"/>
                    </a:lnTo>
                    <a:lnTo>
                      <a:pt x="428" y="78"/>
                    </a:lnTo>
                    <a:lnTo>
                      <a:pt x="395" y="72"/>
                    </a:lnTo>
                    <a:lnTo>
                      <a:pt x="335" y="63"/>
                    </a:lnTo>
                    <a:lnTo>
                      <a:pt x="315" y="62"/>
                    </a:lnTo>
                    <a:lnTo>
                      <a:pt x="305" y="68"/>
                    </a:lnTo>
                    <a:lnTo>
                      <a:pt x="222" y="29"/>
                    </a:lnTo>
                    <a:lnTo>
                      <a:pt x="112" y="19"/>
                    </a:lnTo>
                    <a:lnTo>
                      <a:pt x="61" y="7"/>
                    </a:lnTo>
                    <a:lnTo>
                      <a:pt x="32" y="1"/>
                    </a:lnTo>
                    <a:lnTo>
                      <a:pt x="9" y="0"/>
                    </a:lnTo>
                    <a:lnTo>
                      <a:pt x="0" y="10"/>
                    </a:lnTo>
                    <a:lnTo>
                      <a:pt x="42" y="33"/>
                    </a:lnTo>
                    <a:lnTo>
                      <a:pt x="101" y="46"/>
                    </a:lnTo>
                    <a:lnTo>
                      <a:pt x="205" y="68"/>
                    </a:lnTo>
                    <a:lnTo>
                      <a:pt x="231" y="123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93" name="Freeform 63"/>
              <p:cNvSpPr>
                <a:spLocks/>
              </p:cNvSpPr>
              <p:nvPr/>
            </p:nvSpPr>
            <p:spPr bwMode="auto">
              <a:xfrm>
                <a:off x="4347" y="3495"/>
                <a:ext cx="63" cy="24"/>
              </a:xfrm>
              <a:custGeom>
                <a:avLst/>
                <a:gdLst>
                  <a:gd name="T0" fmla="*/ 0 w 444"/>
                  <a:gd name="T1" fmla="*/ 0 h 169"/>
                  <a:gd name="T2" fmla="*/ 0 w 444"/>
                  <a:gd name="T3" fmla="*/ 0 h 169"/>
                  <a:gd name="T4" fmla="*/ 0 w 444"/>
                  <a:gd name="T5" fmla="*/ 0 h 169"/>
                  <a:gd name="T6" fmla="*/ 0 w 444"/>
                  <a:gd name="T7" fmla="*/ 0 h 169"/>
                  <a:gd name="T8" fmla="*/ 0 w 444"/>
                  <a:gd name="T9" fmla="*/ 0 h 169"/>
                  <a:gd name="T10" fmla="*/ 0 w 444"/>
                  <a:gd name="T11" fmla="*/ 0 h 169"/>
                  <a:gd name="T12" fmla="*/ 0 w 444"/>
                  <a:gd name="T13" fmla="*/ 0 h 169"/>
                  <a:gd name="T14" fmla="*/ 0 w 444"/>
                  <a:gd name="T15" fmla="*/ 0 h 169"/>
                  <a:gd name="T16" fmla="*/ 0 w 444"/>
                  <a:gd name="T17" fmla="*/ 0 h 169"/>
                  <a:gd name="T18" fmla="*/ 0 w 444"/>
                  <a:gd name="T19" fmla="*/ 0 h 169"/>
                  <a:gd name="T20" fmla="*/ 0 w 444"/>
                  <a:gd name="T21" fmla="*/ 0 h 169"/>
                  <a:gd name="T22" fmla="*/ 0 w 444"/>
                  <a:gd name="T23" fmla="*/ 0 h 169"/>
                  <a:gd name="T24" fmla="*/ 0 w 444"/>
                  <a:gd name="T25" fmla="*/ 0 h 169"/>
                  <a:gd name="T26" fmla="*/ 0 w 444"/>
                  <a:gd name="T27" fmla="*/ 0 h 169"/>
                  <a:gd name="T28" fmla="*/ 0 w 444"/>
                  <a:gd name="T29" fmla="*/ 0 h 169"/>
                  <a:gd name="T30" fmla="*/ 0 w 444"/>
                  <a:gd name="T31" fmla="*/ 0 h 169"/>
                  <a:gd name="T32" fmla="*/ 0 w 444"/>
                  <a:gd name="T33" fmla="*/ 0 h 169"/>
                  <a:gd name="T34" fmla="*/ 0 w 444"/>
                  <a:gd name="T35" fmla="*/ 0 h 169"/>
                  <a:gd name="T36" fmla="*/ 0 w 444"/>
                  <a:gd name="T37" fmla="*/ 0 h 169"/>
                  <a:gd name="T38" fmla="*/ 0 w 444"/>
                  <a:gd name="T39" fmla="*/ 0 h 169"/>
                  <a:gd name="T40" fmla="*/ 0 w 444"/>
                  <a:gd name="T41" fmla="*/ 0 h 169"/>
                  <a:gd name="T42" fmla="*/ 0 w 444"/>
                  <a:gd name="T43" fmla="*/ 0 h 16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44"/>
                  <a:gd name="T67" fmla="*/ 0 h 169"/>
                  <a:gd name="T68" fmla="*/ 444 w 444"/>
                  <a:gd name="T69" fmla="*/ 169 h 16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44" h="169">
                    <a:moveTo>
                      <a:pt x="313" y="150"/>
                    </a:moveTo>
                    <a:lnTo>
                      <a:pt x="287" y="150"/>
                    </a:lnTo>
                    <a:lnTo>
                      <a:pt x="274" y="152"/>
                    </a:lnTo>
                    <a:lnTo>
                      <a:pt x="279" y="157"/>
                    </a:lnTo>
                    <a:lnTo>
                      <a:pt x="320" y="169"/>
                    </a:lnTo>
                    <a:lnTo>
                      <a:pt x="341" y="161"/>
                    </a:lnTo>
                    <a:lnTo>
                      <a:pt x="361" y="149"/>
                    </a:lnTo>
                    <a:lnTo>
                      <a:pt x="408" y="130"/>
                    </a:lnTo>
                    <a:lnTo>
                      <a:pt x="444" y="95"/>
                    </a:lnTo>
                    <a:lnTo>
                      <a:pt x="415" y="70"/>
                    </a:lnTo>
                    <a:lnTo>
                      <a:pt x="371" y="56"/>
                    </a:lnTo>
                    <a:lnTo>
                      <a:pt x="254" y="37"/>
                    </a:lnTo>
                    <a:lnTo>
                      <a:pt x="167" y="28"/>
                    </a:lnTo>
                    <a:lnTo>
                      <a:pt x="65" y="0"/>
                    </a:lnTo>
                    <a:lnTo>
                      <a:pt x="29" y="0"/>
                    </a:lnTo>
                    <a:lnTo>
                      <a:pt x="0" y="12"/>
                    </a:lnTo>
                    <a:lnTo>
                      <a:pt x="47" y="46"/>
                    </a:lnTo>
                    <a:lnTo>
                      <a:pt x="81" y="85"/>
                    </a:lnTo>
                    <a:lnTo>
                      <a:pt x="121" y="120"/>
                    </a:lnTo>
                    <a:lnTo>
                      <a:pt x="239" y="142"/>
                    </a:lnTo>
                    <a:lnTo>
                      <a:pt x="325" y="149"/>
                    </a:lnTo>
                    <a:lnTo>
                      <a:pt x="313" y="150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94" name="Freeform 64"/>
              <p:cNvSpPr>
                <a:spLocks/>
              </p:cNvSpPr>
              <p:nvPr/>
            </p:nvSpPr>
            <p:spPr bwMode="auto">
              <a:xfrm>
                <a:off x="4348" y="3472"/>
                <a:ext cx="69" cy="26"/>
              </a:xfrm>
              <a:custGeom>
                <a:avLst/>
                <a:gdLst>
                  <a:gd name="T0" fmla="*/ 0 w 481"/>
                  <a:gd name="T1" fmla="*/ 0 h 193"/>
                  <a:gd name="T2" fmla="*/ 0 w 481"/>
                  <a:gd name="T3" fmla="*/ 0 h 193"/>
                  <a:gd name="T4" fmla="*/ 0 w 481"/>
                  <a:gd name="T5" fmla="*/ 0 h 193"/>
                  <a:gd name="T6" fmla="*/ 0 w 481"/>
                  <a:gd name="T7" fmla="*/ 0 h 193"/>
                  <a:gd name="T8" fmla="*/ 0 w 481"/>
                  <a:gd name="T9" fmla="*/ 0 h 193"/>
                  <a:gd name="T10" fmla="*/ 0 w 481"/>
                  <a:gd name="T11" fmla="*/ 0 h 193"/>
                  <a:gd name="T12" fmla="*/ 0 w 481"/>
                  <a:gd name="T13" fmla="*/ 0 h 193"/>
                  <a:gd name="T14" fmla="*/ 0 w 481"/>
                  <a:gd name="T15" fmla="*/ 0 h 193"/>
                  <a:gd name="T16" fmla="*/ 0 w 481"/>
                  <a:gd name="T17" fmla="*/ 0 h 193"/>
                  <a:gd name="T18" fmla="*/ 0 w 481"/>
                  <a:gd name="T19" fmla="*/ 0 h 193"/>
                  <a:gd name="T20" fmla="*/ 0 w 481"/>
                  <a:gd name="T21" fmla="*/ 0 h 193"/>
                  <a:gd name="T22" fmla="*/ 0 w 481"/>
                  <a:gd name="T23" fmla="*/ 0 h 193"/>
                  <a:gd name="T24" fmla="*/ 0 w 481"/>
                  <a:gd name="T25" fmla="*/ 0 h 193"/>
                  <a:gd name="T26" fmla="*/ 0 w 481"/>
                  <a:gd name="T27" fmla="*/ 0 h 193"/>
                  <a:gd name="T28" fmla="*/ 0 w 481"/>
                  <a:gd name="T29" fmla="*/ 0 h 193"/>
                  <a:gd name="T30" fmla="*/ 0 w 481"/>
                  <a:gd name="T31" fmla="*/ 0 h 193"/>
                  <a:gd name="T32" fmla="*/ 0 w 481"/>
                  <a:gd name="T33" fmla="*/ 0 h 193"/>
                  <a:gd name="T34" fmla="*/ 0 w 481"/>
                  <a:gd name="T35" fmla="*/ 0 h 19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1"/>
                  <a:gd name="T55" fmla="*/ 0 h 193"/>
                  <a:gd name="T56" fmla="*/ 481 w 481"/>
                  <a:gd name="T57" fmla="*/ 193 h 19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1" h="193">
                    <a:moveTo>
                      <a:pt x="150" y="120"/>
                    </a:moveTo>
                    <a:lnTo>
                      <a:pt x="232" y="147"/>
                    </a:lnTo>
                    <a:lnTo>
                      <a:pt x="370" y="176"/>
                    </a:lnTo>
                    <a:lnTo>
                      <a:pt x="430" y="189"/>
                    </a:lnTo>
                    <a:lnTo>
                      <a:pt x="461" y="193"/>
                    </a:lnTo>
                    <a:lnTo>
                      <a:pt x="481" y="186"/>
                    </a:lnTo>
                    <a:lnTo>
                      <a:pt x="474" y="140"/>
                    </a:lnTo>
                    <a:lnTo>
                      <a:pt x="432" y="109"/>
                    </a:lnTo>
                    <a:lnTo>
                      <a:pt x="381" y="83"/>
                    </a:lnTo>
                    <a:lnTo>
                      <a:pt x="238" y="40"/>
                    </a:lnTo>
                    <a:lnTo>
                      <a:pt x="139" y="0"/>
                    </a:lnTo>
                    <a:lnTo>
                      <a:pt x="93" y="0"/>
                    </a:lnTo>
                    <a:lnTo>
                      <a:pt x="0" y="29"/>
                    </a:lnTo>
                    <a:lnTo>
                      <a:pt x="74" y="38"/>
                    </a:lnTo>
                    <a:lnTo>
                      <a:pt x="102" y="68"/>
                    </a:lnTo>
                    <a:lnTo>
                      <a:pt x="131" y="102"/>
                    </a:lnTo>
                    <a:lnTo>
                      <a:pt x="260" y="147"/>
                    </a:lnTo>
                    <a:lnTo>
                      <a:pt x="150" y="120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95" name="Freeform 65"/>
              <p:cNvSpPr>
                <a:spLocks/>
              </p:cNvSpPr>
              <p:nvPr/>
            </p:nvSpPr>
            <p:spPr bwMode="auto">
              <a:xfrm>
                <a:off x="4292" y="3449"/>
                <a:ext cx="114" cy="34"/>
              </a:xfrm>
              <a:custGeom>
                <a:avLst/>
                <a:gdLst>
                  <a:gd name="T0" fmla="*/ 0 w 804"/>
                  <a:gd name="T1" fmla="*/ 0 h 240"/>
                  <a:gd name="T2" fmla="*/ 0 w 804"/>
                  <a:gd name="T3" fmla="*/ 0 h 240"/>
                  <a:gd name="T4" fmla="*/ 0 w 804"/>
                  <a:gd name="T5" fmla="*/ 0 h 240"/>
                  <a:gd name="T6" fmla="*/ 0 w 804"/>
                  <a:gd name="T7" fmla="*/ 0 h 240"/>
                  <a:gd name="T8" fmla="*/ 0 w 804"/>
                  <a:gd name="T9" fmla="*/ 0 h 240"/>
                  <a:gd name="T10" fmla="*/ 0 w 804"/>
                  <a:gd name="T11" fmla="*/ 0 h 240"/>
                  <a:gd name="T12" fmla="*/ 0 w 804"/>
                  <a:gd name="T13" fmla="*/ 0 h 240"/>
                  <a:gd name="T14" fmla="*/ 0 w 804"/>
                  <a:gd name="T15" fmla="*/ 0 h 240"/>
                  <a:gd name="T16" fmla="*/ 0 w 804"/>
                  <a:gd name="T17" fmla="*/ 0 h 240"/>
                  <a:gd name="T18" fmla="*/ 0 w 804"/>
                  <a:gd name="T19" fmla="*/ 0 h 240"/>
                  <a:gd name="T20" fmla="*/ 0 w 804"/>
                  <a:gd name="T21" fmla="*/ 0 h 240"/>
                  <a:gd name="T22" fmla="*/ 0 w 804"/>
                  <a:gd name="T23" fmla="*/ 0 h 240"/>
                  <a:gd name="T24" fmla="*/ 0 w 804"/>
                  <a:gd name="T25" fmla="*/ 0 h 240"/>
                  <a:gd name="T26" fmla="*/ 0 w 804"/>
                  <a:gd name="T27" fmla="*/ 0 h 240"/>
                  <a:gd name="T28" fmla="*/ 0 w 804"/>
                  <a:gd name="T29" fmla="*/ 0 h 240"/>
                  <a:gd name="T30" fmla="*/ 0 w 804"/>
                  <a:gd name="T31" fmla="*/ 0 h 240"/>
                  <a:gd name="T32" fmla="*/ 0 w 804"/>
                  <a:gd name="T33" fmla="*/ 0 h 240"/>
                  <a:gd name="T34" fmla="*/ 0 w 804"/>
                  <a:gd name="T35" fmla="*/ 0 h 240"/>
                  <a:gd name="T36" fmla="*/ 0 w 804"/>
                  <a:gd name="T37" fmla="*/ 0 h 240"/>
                  <a:gd name="T38" fmla="*/ 0 w 804"/>
                  <a:gd name="T39" fmla="*/ 0 h 240"/>
                  <a:gd name="T40" fmla="*/ 0 w 804"/>
                  <a:gd name="T41" fmla="*/ 0 h 240"/>
                  <a:gd name="T42" fmla="*/ 0 w 804"/>
                  <a:gd name="T43" fmla="*/ 0 h 240"/>
                  <a:gd name="T44" fmla="*/ 0 w 804"/>
                  <a:gd name="T45" fmla="*/ 0 h 240"/>
                  <a:gd name="T46" fmla="*/ 0 w 804"/>
                  <a:gd name="T47" fmla="*/ 0 h 240"/>
                  <a:gd name="T48" fmla="*/ 0 w 804"/>
                  <a:gd name="T49" fmla="*/ 0 h 240"/>
                  <a:gd name="T50" fmla="*/ 0 w 804"/>
                  <a:gd name="T51" fmla="*/ 0 h 240"/>
                  <a:gd name="T52" fmla="*/ 0 w 804"/>
                  <a:gd name="T53" fmla="*/ 0 h 240"/>
                  <a:gd name="T54" fmla="*/ 0 w 804"/>
                  <a:gd name="T55" fmla="*/ 0 h 240"/>
                  <a:gd name="T56" fmla="*/ 0 w 804"/>
                  <a:gd name="T57" fmla="*/ 0 h 240"/>
                  <a:gd name="T58" fmla="*/ 0 w 804"/>
                  <a:gd name="T59" fmla="*/ 0 h 240"/>
                  <a:gd name="T60" fmla="*/ 0 w 804"/>
                  <a:gd name="T61" fmla="*/ 0 h 240"/>
                  <a:gd name="T62" fmla="*/ 0 w 804"/>
                  <a:gd name="T63" fmla="*/ 0 h 240"/>
                  <a:gd name="T64" fmla="*/ 0 w 804"/>
                  <a:gd name="T65" fmla="*/ 0 h 240"/>
                  <a:gd name="T66" fmla="*/ 0 w 804"/>
                  <a:gd name="T67" fmla="*/ 0 h 240"/>
                  <a:gd name="T68" fmla="*/ 0 w 804"/>
                  <a:gd name="T69" fmla="*/ 0 h 240"/>
                  <a:gd name="T70" fmla="*/ 0 w 804"/>
                  <a:gd name="T71" fmla="*/ 0 h 240"/>
                  <a:gd name="T72" fmla="*/ 0 w 804"/>
                  <a:gd name="T73" fmla="*/ 0 h 240"/>
                  <a:gd name="T74" fmla="*/ 0 w 804"/>
                  <a:gd name="T75" fmla="*/ 0 h 240"/>
                  <a:gd name="T76" fmla="*/ 0 w 804"/>
                  <a:gd name="T77" fmla="*/ 0 h 240"/>
                  <a:gd name="T78" fmla="*/ 0 w 804"/>
                  <a:gd name="T79" fmla="*/ 0 h 240"/>
                  <a:gd name="T80" fmla="*/ 0 w 804"/>
                  <a:gd name="T81" fmla="*/ 0 h 240"/>
                  <a:gd name="T82" fmla="*/ 0 w 804"/>
                  <a:gd name="T83" fmla="*/ 0 h 240"/>
                  <a:gd name="T84" fmla="*/ 0 w 804"/>
                  <a:gd name="T85" fmla="*/ 0 h 240"/>
                  <a:gd name="T86" fmla="*/ 0 w 804"/>
                  <a:gd name="T87" fmla="*/ 0 h 240"/>
                  <a:gd name="T88" fmla="*/ 0 w 804"/>
                  <a:gd name="T89" fmla="*/ 0 h 2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04"/>
                  <a:gd name="T136" fmla="*/ 0 h 240"/>
                  <a:gd name="T137" fmla="*/ 804 w 804"/>
                  <a:gd name="T138" fmla="*/ 240 h 2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04" h="240">
                    <a:moveTo>
                      <a:pt x="737" y="183"/>
                    </a:moveTo>
                    <a:lnTo>
                      <a:pt x="700" y="170"/>
                    </a:lnTo>
                    <a:lnTo>
                      <a:pt x="680" y="164"/>
                    </a:lnTo>
                    <a:lnTo>
                      <a:pt x="686" y="165"/>
                    </a:lnTo>
                    <a:lnTo>
                      <a:pt x="721" y="186"/>
                    </a:lnTo>
                    <a:lnTo>
                      <a:pt x="759" y="203"/>
                    </a:lnTo>
                    <a:lnTo>
                      <a:pt x="786" y="194"/>
                    </a:lnTo>
                    <a:lnTo>
                      <a:pt x="804" y="175"/>
                    </a:lnTo>
                    <a:lnTo>
                      <a:pt x="779" y="147"/>
                    </a:lnTo>
                    <a:lnTo>
                      <a:pt x="679" y="96"/>
                    </a:lnTo>
                    <a:lnTo>
                      <a:pt x="574" y="53"/>
                    </a:lnTo>
                    <a:lnTo>
                      <a:pt x="501" y="25"/>
                    </a:lnTo>
                    <a:lnTo>
                      <a:pt x="296" y="0"/>
                    </a:lnTo>
                    <a:lnTo>
                      <a:pt x="101" y="0"/>
                    </a:lnTo>
                    <a:lnTo>
                      <a:pt x="0" y="9"/>
                    </a:lnTo>
                    <a:lnTo>
                      <a:pt x="67" y="10"/>
                    </a:lnTo>
                    <a:lnTo>
                      <a:pt x="93" y="10"/>
                    </a:lnTo>
                    <a:lnTo>
                      <a:pt x="117" y="11"/>
                    </a:lnTo>
                    <a:lnTo>
                      <a:pt x="147" y="25"/>
                    </a:lnTo>
                    <a:lnTo>
                      <a:pt x="128" y="55"/>
                    </a:lnTo>
                    <a:lnTo>
                      <a:pt x="101" y="92"/>
                    </a:lnTo>
                    <a:lnTo>
                      <a:pt x="129" y="136"/>
                    </a:lnTo>
                    <a:lnTo>
                      <a:pt x="147" y="165"/>
                    </a:lnTo>
                    <a:lnTo>
                      <a:pt x="138" y="187"/>
                    </a:lnTo>
                    <a:lnTo>
                      <a:pt x="129" y="213"/>
                    </a:lnTo>
                    <a:lnTo>
                      <a:pt x="161" y="233"/>
                    </a:lnTo>
                    <a:lnTo>
                      <a:pt x="202" y="240"/>
                    </a:lnTo>
                    <a:lnTo>
                      <a:pt x="259" y="214"/>
                    </a:lnTo>
                    <a:lnTo>
                      <a:pt x="284" y="190"/>
                    </a:lnTo>
                    <a:lnTo>
                      <a:pt x="296" y="165"/>
                    </a:lnTo>
                    <a:lnTo>
                      <a:pt x="264" y="134"/>
                    </a:lnTo>
                    <a:lnTo>
                      <a:pt x="230" y="102"/>
                    </a:lnTo>
                    <a:lnTo>
                      <a:pt x="246" y="70"/>
                    </a:lnTo>
                    <a:lnTo>
                      <a:pt x="277" y="45"/>
                    </a:lnTo>
                    <a:lnTo>
                      <a:pt x="308" y="38"/>
                    </a:lnTo>
                    <a:lnTo>
                      <a:pt x="328" y="38"/>
                    </a:lnTo>
                    <a:lnTo>
                      <a:pt x="351" y="38"/>
                    </a:lnTo>
                    <a:lnTo>
                      <a:pt x="426" y="45"/>
                    </a:lnTo>
                    <a:lnTo>
                      <a:pt x="472" y="45"/>
                    </a:lnTo>
                    <a:lnTo>
                      <a:pt x="492" y="80"/>
                    </a:lnTo>
                    <a:lnTo>
                      <a:pt x="509" y="118"/>
                    </a:lnTo>
                    <a:lnTo>
                      <a:pt x="600" y="136"/>
                    </a:lnTo>
                    <a:lnTo>
                      <a:pt x="704" y="147"/>
                    </a:lnTo>
                    <a:lnTo>
                      <a:pt x="740" y="165"/>
                    </a:lnTo>
                    <a:lnTo>
                      <a:pt x="737" y="183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96" name="Freeform 66"/>
              <p:cNvSpPr>
                <a:spLocks/>
              </p:cNvSpPr>
              <p:nvPr/>
            </p:nvSpPr>
            <p:spPr bwMode="auto">
              <a:xfrm>
                <a:off x="4152" y="3487"/>
                <a:ext cx="64" cy="35"/>
              </a:xfrm>
              <a:custGeom>
                <a:avLst/>
                <a:gdLst>
                  <a:gd name="T0" fmla="*/ 0 w 450"/>
                  <a:gd name="T1" fmla="*/ 0 h 242"/>
                  <a:gd name="T2" fmla="*/ 0 w 450"/>
                  <a:gd name="T3" fmla="*/ 0 h 242"/>
                  <a:gd name="T4" fmla="*/ 0 w 450"/>
                  <a:gd name="T5" fmla="*/ 0 h 242"/>
                  <a:gd name="T6" fmla="*/ 0 w 450"/>
                  <a:gd name="T7" fmla="*/ 0 h 242"/>
                  <a:gd name="T8" fmla="*/ 0 w 450"/>
                  <a:gd name="T9" fmla="*/ 0 h 242"/>
                  <a:gd name="T10" fmla="*/ 0 w 450"/>
                  <a:gd name="T11" fmla="*/ 0 h 242"/>
                  <a:gd name="T12" fmla="*/ 0 w 450"/>
                  <a:gd name="T13" fmla="*/ 0 h 242"/>
                  <a:gd name="T14" fmla="*/ 0 w 450"/>
                  <a:gd name="T15" fmla="*/ 0 h 242"/>
                  <a:gd name="T16" fmla="*/ 0 w 450"/>
                  <a:gd name="T17" fmla="*/ 0 h 242"/>
                  <a:gd name="T18" fmla="*/ 0 w 450"/>
                  <a:gd name="T19" fmla="*/ 0 h 242"/>
                  <a:gd name="T20" fmla="*/ 0 w 450"/>
                  <a:gd name="T21" fmla="*/ 0 h 242"/>
                  <a:gd name="T22" fmla="*/ 0 w 450"/>
                  <a:gd name="T23" fmla="*/ 0 h 242"/>
                  <a:gd name="T24" fmla="*/ 0 w 450"/>
                  <a:gd name="T25" fmla="*/ 0 h 242"/>
                  <a:gd name="T26" fmla="*/ 0 w 450"/>
                  <a:gd name="T27" fmla="*/ 0 h 242"/>
                  <a:gd name="T28" fmla="*/ 0 w 450"/>
                  <a:gd name="T29" fmla="*/ 0 h 242"/>
                  <a:gd name="T30" fmla="*/ 0 w 450"/>
                  <a:gd name="T31" fmla="*/ 0 h 242"/>
                  <a:gd name="T32" fmla="*/ 0 w 450"/>
                  <a:gd name="T33" fmla="*/ 0 h 242"/>
                  <a:gd name="T34" fmla="*/ 0 w 450"/>
                  <a:gd name="T35" fmla="*/ 0 h 242"/>
                  <a:gd name="T36" fmla="*/ 0 w 450"/>
                  <a:gd name="T37" fmla="*/ 0 h 242"/>
                  <a:gd name="T38" fmla="*/ 0 w 450"/>
                  <a:gd name="T39" fmla="*/ 0 h 2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50"/>
                  <a:gd name="T61" fmla="*/ 0 h 242"/>
                  <a:gd name="T62" fmla="*/ 450 w 450"/>
                  <a:gd name="T63" fmla="*/ 242 h 2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50" h="242">
                    <a:moveTo>
                      <a:pt x="17" y="242"/>
                    </a:moveTo>
                    <a:lnTo>
                      <a:pt x="174" y="215"/>
                    </a:lnTo>
                    <a:lnTo>
                      <a:pt x="288" y="198"/>
                    </a:lnTo>
                    <a:lnTo>
                      <a:pt x="378" y="185"/>
                    </a:lnTo>
                    <a:lnTo>
                      <a:pt x="424" y="173"/>
                    </a:lnTo>
                    <a:lnTo>
                      <a:pt x="450" y="151"/>
                    </a:lnTo>
                    <a:lnTo>
                      <a:pt x="430" y="121"/>
                    </a:lnTo>
                    <a:lnTo>
                      <a:pt x="401" y="90"/>
                    </a:lnTo>
                    <a:lnTo>
                      <a:pt x="406" y="53"/>
                    </a:lnTo>
                    <a:lnTo>
                      <a:pt x="409" y="32"/>
                    </a:lnTo>
                    <a:lnTo>
                      <a:pt x="407" y="16"/>
                    </a:lnTo>
                    <a:lnTo>
                      <a:pt x="375" y="6"/>
                    </a:lnTo>
                    <a:lnTo>
                      <a:pt x="347" y="0"/>
                    </a:lnTo>
                    <a:lnTo>
                      <a:pt x="281" y="0"/>
                    </a:lnTo>
                    <a:lnTo>
                      <a:pt x="227" y="11"/>
                    </a:lnTo>
                    <a:lnTo>
                      <a:pt x="132" y="61"/>
                    </a:lnTo>
                    <a:lnTo>
                      <a:pt x="54" y="83"/>
                    </a:lnTo>
                    <a:lnTo>
                      <a:pt x="12" y="109"/>
                    </a:lnTo>
                    <a:lnTo>
                      <a:pt x="0" y="175"/>
                    </a:lnTo>
                    <a:lnTo>
                      <a:pt x="17" y="242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97" name="Freeform 67"/>
              <p:cNvSpPr>
                <a:spLocks/>
              </p:cNvSpPr>
              <p:nvPr/>
            </p:nvSpPr>
            <p:spPr bwMode="auto">
              <a:xfrm>
                <a:off x="4041" y="3365"/>
                <a:ext cx="68" cy="97"/>
              </a:xfrm>
              <a:custGeom>
                <a:avLst/>
                <a:gdLst>
                  <a:gd name="T0" fmla="*/ 0 w 472"/>
                  <a:gd name="T1" fmla="*/ 0 h 683"/>
                  <a:gd name="T2" fmla="*/ 0 w 472"/>
                  <a:gd name="T3" fmla="*/ 0 h 683"/>
                  <a:gd name="T4" fmla="*/ 0 w 472"/>
                  <a:gd name="T5" fmla="*/ 0 h 683"/>
                  <a:gd name="T6" fmla="*/ 0 w 472"/>
                  <a:gd name="T7" fmla="*/ 0 h 683"/>
                  <a:gd name="T8" fmla="*/ 0 w 472"/>
                  <a:gd name="T9" fmla="*/ 0 h 6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683"/>
                  <a:gd name="T17" fmla="*/ 472 w 472"/>
                  <a:gd name="T18" fmla="*/ 683 h 6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683">
                    <a:moveTo>
                      <a:pt x="106" y="0"/>
                    </a:moveTo>
                    <a:lnTo>
                      <a:pt x="472" y="683"/>
                    </a:lnTo>
                    <a:lnTo>
                      <a:pt x="238" y="683"/>
                    </a:lnTo>
                    <a:lnTo>
                      <a:pt x="0" y="183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2F2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98" name="Freeform 68"/>
              <p:cNvSpPr>
                <a:spLocks/>
              </p:cNvSpPr>
              <p:nvPr/>
            </p:nvSpPr>
            <p:spPr bwMode="auto">
              <a:xfrm>
                <a:off x="3697" y="3095"/>
                <a:ext cx="502" cy="520"/>
              </a:xfrm>
              <a:custGeom>
                <a:avLst/>
                <a:gdLst>
                  <a:gd name="T0" fmla="*/ 0 w 3512"/>
                  <a:gd name="T1" fmla="*/ 0 h 3640"/>
                  <a:gd name="T2" fmla="*/ 0 w 3512"/>
                  <a:gd name="T3" fmla="*/ 0 h 3640"/>
                  <a:gd name="T4" fmla="*/ 0 w 3512"/>
                  <a:gd name="T5" fmla="*/ 0 h 3640"/>
                  <a:gd name="T6" fmla="*/ 0 w 3512"/>
                  <a:gd name="T7" fmla="*/ 0 h 3640"/>
                  <a:gd name="T8" fmla="*/ 0 w 3512"/>
                  <a:gd name="T9" fmla="*/ 0 h 3640"/>
                  <a:gd name="T10" fmla="*/ 0 w 3512"/>
                  <a:gd name="T11" fmla="*/ 0 h 3640"/>
                  <a:gd name="T12" fmla="*/ 0 w 3512"/>
                  <a:gd name="T13" fmla="*/ 0 h 3640"/>
                  <a:gd name="T14" fmla="*/ 0 w 3512"/>
                  <a:gd name="T15" fmla="*/ 0 h 3640"/>
                  <a:gd name="T16" fmla="*/ 0 w 3512"/>
                  <a:gd name="T17" fmla="*/ 0 h 3640"/>
                  <a:gd name="T18" fmla="*/ 0 w 3512"/>
                  <a:gd name="T19" fmla="*/ 0 h 3640"/>
                  <a:gd name="T20" fmla="*/ 0 w 3512"/>
                  <a:gd name="T21" fmla="*/ 0 h 3640"/>
                  <a:gd name="T22" fmla="*/ 0 w 3512"/>
                  <a:gd name="T23" fmla="*/ 0 h 3640"/>
                  <a:gd name="T24" fmla="*/ 0 w 3512"/>
                  <a:gd name="T25" fmla="*/ 0 h 3640"/>
                  <a:gd name="T26" fmla="*/ 0 w 3512"/>
                  <a:gd name="T27" fmla="*/ 0 h 3640"/>
                  <a:gd name="T28" fmla="*/ 0 w 3512"/>
                  <a:gd name="T29" fmla="*/ 0 h 3640"/>
                  <a:gd name="T30" fmla="*/ 0 w 3512"/>
                  <a:gd name="T31" fmla="*/ 0 h 3640"/>
                  <a:gd name="T32" fmla="*/ 0 w 3512"/>
                  <a:gd name="T33" fmla="*/ 0 h 3640"/>
                  <a:gd name="T34" fmla="*/ 0 w 3512"/>
                  <a:gd name="T35" fmla="*/ 0 h 3640"/>
                  <a:gd name="T36" fmla="*/ 0 w 3512"/>
                  <a:gd name="T37" fmla="*/ 0 h 3640"/>
                  <a:gd name="T38" fmla="*/ 0 w 3512"/>
                  <a:gd name="T39" fmla="*/ 0 h 3640"/>
                  <a:gd name="T40" fmla="*/ 0 w 3512"/>
                  <a:gd name="T41" fmla="*/ 0 h 3640"/>
                  <a:gd name="T42" fmla="*/ 0 w 3512"/>
                  <a:gd name="T43" fmla="*/ 0 h 3640"/>
                  <a:gd name="T44" fmla="*/ 0 w 3512"/>
                  <a:gd name="T45" fmla="*/ 0 h 3640"/>
                  <a:gd name="T46" fmla="*/ 0 w 3512"/>
                  <a:gd name="T47" fmla="*/ 0 h 3640"/>
                  <a:gd name="T48" fmla="*/ 0 w 3512"/>
                  <a:gd name="T49" fmla="*/ 0 h 3640"/>
                  <a:gd name="T50" fmla="*/ 0 w 3512"/>
                  <a:gd name="T51" fmla="*/ 0 h 3640"/>
                  <a:gd name="T52" fmla="*/ 0 w 3512"/>
                  <a:gd name="T53" fmla="*/ 0 h 3640"/>
                  <a:gd name="T54" fmla="*/ 0 w 3512"/>
                  <a:gd name="T55" fmla="*/ 0 h 3640"/>
                  <a:gd name="T56" fmla="*/ 0 w 3512"/>
                  <a:gd name="T57" fmla="*/ 0 h 364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12"/>
                  <a:gd name="T88" fmla="*/ 0 h 3640"/>
                  <a:gd name="T89" fmla="*/ 3512 w 3512"/>
                  <a:gd name="T90" fmla="*/ 3640 h 364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12" h="3640">
                    <a:moveTo>
                      <a:pt x="884" y="0"/>
                    </a:moveTo>
                    <a:lnTo>
                      <a:pt x="671" y="191"/>
                    </a:lnTo>
                    <a:lnTo>
                      <a:pt x="371" y="482"/>
                    </a:lnTo>
                    <a:lnTo>
                      <a:pt x="287" y="590"/>
                    </a:lnTo>
                    <a:lnTo>
                      <a:pt x="208" y="706"/>
                    </a:lnTo>
                    <a:lnTo>
                      <a:pt x="179" y="803"/>
                    </a:lnTo>
                    <a:lnTo>
                      <a:pt x="139" y="843"/>
                    </a:lnTo>
                    <a:lnTo>
                      <a:pt x="97" y="885"/>
                    </a:lnTo>
                    <a:lnTo>
                      <a:pt x="74" y="972"/>
                    </a:lnTo>
                    <a:lnTo>
                      <a:pt x="53" y="1115"/>
                    </a:lnTo>
                    <a:lnTo>
                      <a:pt x="15" y="1356"/>
                    </a:lnTo>
                    <a:lnTo>
                      <a:pt x="0" y="1808"/>
                    </a:lnTo>
                    <a:lnTo>
                      <a:pt x="9" y="3634"/>
                    </a:lnTo>
                    <a:lnTo>
                      <a:pt x="3187" y="3640"/>
                    </a:lnTo>
                    <a:lnTo>
                      <a:pt x="3185" y="3181"/>
                    </a:lnTo>
                    <a:lnTo>
                      <a:pt x="3512" y="3181"/>
                    </a:lnTo>
                    <a:lnTo>
                      <a:pt x="3330" y="2853"/>
                    </a:lnTo>
                    <a:lnTo>
                      <a:pt x="3088" y="2675"/>
                    </a:lnTo>
                    <a:lnTo>
                      <a:pt x="3060" y="2590"/>
                    </a:lnTo>
                    <a:lnTo>
                      <a:pt x="2708" y="2556"/>
                    </a:lnTo>
                    <a:lnTo>
                      <a:pt x="2580" y="2654"/>
                    </a:lnTo>
                    <a:lnTo>
                      <a:pt x="2484" y="2686"/>
                    </a:lnTo>
                    <a:lnTo>
                      <a:pt x="2404" y="2702"/>
                    </a:lnTo>
                    <a:lnTo>
                      <a:pt x="2386" y="2750"/>
                    </a:lnTo>
                    <a:lnTo>
                      <a:pt x="2292" y="2750"/>
                    </a:lnTo>
                    <a:lnTo>
                      <a:pt x="2287" y="2664"/>
                    </a:lnTo>
                    <a:lnTo>
                      <a:pt x="1901" y="2623"/>
                    </a:lnTo>
                    <a:lnTo>
                      <a:pt x="1557" y="323"/>
                    </a:lnTo>
                    <a:lnTo>
                      <a:pt x="884" y="0"/>
                    </a:lnTo>
                    <a:close/>
                  </a:path>
                </a:pathLst>
              </a:custGeom>
              <a:solidFill>
                <a:srgbClr val="0012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299" name="Freeform 69"/>
              <p:cNvSpPr>
                <a:spLocks/>
              </p:cNvSpPr>
              <p:nvPr/>
            </p:nvSpPr>
            <p:spPr bwMode="auto">
              <a:xfrm>
                <a:off x="3810" y="3276"/>
                <a:ext cx="396" cy="270"/>
              </a:xfrm>
              <a:custGeom>
                <a:avLst/>
                <a:gdLst>
                  <a:gd name="T0" fmla="*/ 0 w 2773"/>
                  <a:gd name="T1" fmla="*/ 0 h 1892"/>
                  <a:gd name="T2" fmla="*/ 0 w 2773"/>
                  <a:gd name="T3" fmla="*/ 0 h 1892"/>
                  <a:gd name="T4" fmla="*/ 0 w 2773"/>
                  <a:gd name="T5" fmla="*/ 0 h 1892"/>
                  <a:gd name="T6" fmla="*/ 0 w 2773"/>
                  <a:gd name="T7" fmla="*/ 0 h 1892"/>
                  <a:gd name="T8" fmla="*/ 0 w 2773"/>
                  <a:gd name="T9" fmla="*/ 0 h 1892"/>
                  <a:gd name="T10" fmla="*/ 0 w 2773"/>
                  <a:gd name="T11" fmla="*/ 0 h 1892"/>
                  <a:gd name="T12" fmla="*/ 0 w 2773"/>
                  <a:gd name="T13" fmla="*/ 0 h 1892"/>
                  <a:gd name="T14" fmla="*/ 0 w 2773"/>
                  <a:gd name="T15" fmla="*/ 0 h 1892"/>
                  <a:gd name="T16" fmla="*/ 0 w 2773"/>
                  <a:gd name="T17" fmla="*/ 0 h 1892"/>
                  <a:gd name="T18" fmla="*/ 0 w 2773"/>
                  <a:gd name="T19" fmla="*/ 0 h 1892"/>
                  <a:gd name="T20" fmla="*/ 0 w 2773"/>
                  <a:gd name="T21" fmla="*/ 0 h 1892"/>
                  <a:gd name="T22" fmla="*/ 0 w 2773"/>
                  <a:gd name="T23" fmla="*/ 0 h 1892"/>
                  <a:gd name="T24" fmla="*/ 0 w 2773"/>
                  <a:gd name="T25" fmla="*/ 0 h 1892"/>
                  <a:gd name="T26" fmla="*/ 0 w 2773"/>
                  <a:gd name="T27" fmla="*/ 0 h 1892"/>
                  <a:gd name="T28" fmla="*/ 0 w 2773"/>
                  <a:gd name="T29" fmla="*/ 0 h 1892"/>
                  <a:gd name="T30" fmla="*/ 0 w 2773"/>
                  <a:gd name="T31" fmla="*/ 0 h 1892"/>
                  <a:gd name="T32" fmla="*/ 0 w 2773"/>
                  <a:gd name="T33" fmla="*/ 0 h 1892"/>
                  <a:gd name="T34" fmla="*/ 0 w 2773"/>
                  <a:gd name="T35" fmla="*/ 0 h 1892"/>
                  <a:gd name="T36" fmla="*/ 0 w 2773"/>
                  <a:gd name="T37" fmla="*/ 0 h 1892"/>
                  <a:gd name="T38" fmla="*/ 0 w 2773"/>
                  <a:gd name="T39" fmla="*/ 0 h 1892"/>
                  <a:gd name="T40" fmla="*/ 0 w 2773"/>
                  <a:gd name="T41" fmla="*/ 0 h 1892"/>
                  <a:gd name="T42" fmla="*/ 0 w 2773"/>
                  <a:gd name="T43" fmla="*/ 0 h 1892"/>
                  <a:gd name="T44" fmla="*/ 0 w 2773"/>
                  <a:gd name="T45" fmla="*/ 0 h 1892"/>
                  <a:gd name="T46" fmla="*/ 0 w 2773"/>
                  <a:gd name="T47" fmla="*/ 0 h 1892"/>
                  <a:gd name="T48" fmla="*/ 0 w 2773"/>
                  <a:gd name="T49" fmla="*/ 0 h 1892"/>
                  <a:gd name="T50" fmla="*/ 0 w 2773"/>
                  <a:gd name="T51" fmla="*/ 0 h 1892"/>
                  <a:gd name="T52" fmla="*/ 0 w 2773"/>
                  <a:gd name="T53" fmla="*/ 0 h 1892"/>
                  <a:gd name="T54" fmla="*/ 0 w 2773"/>
                  <a:gd name="T55" fmla="*/ 0 h 1892"/>
                  <a:gd name="T56" fmla="*/ 0 w 2773"/>
                  <a:gd name="T57" fmla="*/ 0 h 1892"/>
                  <a:gd name="T58" fmla="*/ 0 w 2773"/>
                  <a:gd name="T59" fmla="*/ 0 h 1892"/>
                  <a:gd name="T60" fmla="*/ 0 w 2773"/>
                  <a:gd name="T61" fmla="*/ 0 h 1892"/>
                  <a:gd name="T62" fmla="*/ 0 w 2773"/>
                  <a:gd name="T63" fmla="*/ 0 h 1892"/>
                  <a:gd name="T64" fmla="*/ 0 w 2773"/>
                  <a:gd name="T65" fmla="*/ 0 h 1892"/>
                  <a:gd name="T66" fmla="*/ 0 w 2773"/>
                  <a:gd name="T67" fmla="*/ 0 h 1892"/>
                  <a:gd name="T68" fmla="*/ 0 w 2773"/>
                  <a:gd name="T69" fmla="*/ 0 h 1892"/>
                  <a:gd name="T70" fmla="*/ 0 w 2773"/>
                  <a:gd name="T71" fmla="*/ 0 h 1892"/>
                  <a:gd name="T72" fmla="*/ 0 w 2773"/>
                  <a:gd name="T73" fmla="*/ 0 h 1892"/>
                  <a:gd name="T74" fmla="*/ 0 w 2773"/>
                  <a:gd name="T75" fmla="*/ 0 h 1892"/>
                  <a:gd name="T76" fmla="*/ 0 w 2773"/>
                  <a:gd name="T77" fmla="*/ 0 h 1892"/>
                  <a:gd name="T78" fmla="*/ 0 w 2773"/>
                  <a:gd name="T79" fmla="*/ 0 h 1892"/>
                  <a:gd name="T80" fmla="*/ 0 w 2773"/>
                  <a:gd name="T81" fmla="*/ 0 h 1892"/>
                  <a:gd name="T82" fmla="*/ 0 w 2773"/>
                  <a:gd name="T83" fmla="*/ 0 h 1892"/>
                  <a:gd name="T84" fmla="*/ 0 w 2773"/>
                  <a:gd name="T85" fmla="*/ 0 h 1892"/>
                  <a:gd name="T86" fmla="*/ 0 w 2773"/>
                  <a:gd name="T87" fmla="*/ 0 h 1892"/>
                  <a:gd name="T88" fmla="*/ 0 w 2773"/>
                  <a:gd name="T89" fmla="*/ 0 h 1892"/>
                  <a:gd name="T90" fmla="*/ 0 w 2773"/>
                  <a:gd name="T91" fmla="*/ 0 h 189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773"/>
                  <a:gd name="T139" fmla="*/ 0 h 1892"/>
                  <a:gd name="T140" fmla="*/ 2773 w 2773"/>
                  <a:gd name="T141" fmla="*/ 1892 h 189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773" h="1892">
                    <a:moveTo>
                      <a:pt x="2745" y="1892"/>
                    </a:moveTo>
                    <a:lnTo>
                      <a:pt x="2044" y="1681"/>
                    </a:lnTo>
                    <a:lnTo>
                      <a:pt x="1963" y="1634"/>
                    </a:lnTo>
                    <a:lnTo>
                      <a:pt x="1909" y="1615"/>
                    </a:lnTo>
                    <a:lnTo>
                      <a:pt x="1879" y="1606"/>
                    </a:lnTo>
                    <a:lnTo>
                      <a:pt x="1852" y="1602"/>
                    </a:lnTo>
                    <a:lnTo>
                      <a:pt x="1830" y="1606"/>
                    </a:lnTo>
                    <a:lnTo>
                      <a:pt x="1801" y="1618"/>
                    </a:lnTo>
                    <a:lnTo>
                      <a:pt x="1754" y="1650"/>
                    </a:lnTo>
                    <a:lnTo>
                      <a:pt x="1740" y="1682"/>
                    </a:lnTo>
                    <a:lnTo>
                      <a:pt x="1736" y="1701"/>
                    </a:lnTo>
                    <a:lnTo>
                      <a:pt x="1738" y="1716"/>
                    </a:lnTo>
                    <a:lnTo>
                      <a:pt x="1696" y="1703"/>
                    </a:lnTo>
                    <a:lnTo>
                      <a:pt x="1681" y="1703"/>
                    </a:lnTo>
                    <a:lnTo>
                      <a:pt x="1664" y="1704"/>
                    </a:lnTo>
                    <a:lnTo>
                      <a:pt x="1629" y="1710"/>
                    </a:lnTo>
                    <a:lnTo>
                      <a:pt x="1564" y="1721"/>
                    </a:lnTo>
                    <a:lnTo>
                      <a:pt x="1542" y="1722"/>
                    </a:lnTo>
                    <a:lnTo>
                      <a:pt x="1531" y="1716"/>
                    </a:lnTo>
                    <a:lnTo>
                      <a:pt x="1481" y="1748"/>
                    </a:lnTo>
                    <a:lnTo>
                      <a:pt x="1450" y="1741"/>
                    </a:lnTo>
                    <a:lnTo>
                      <a:pt x="1412" y="1720"/>
                    </a:lnTo>
                    <a:lnTo>
                      <a:pt x="1373" y="1702"/>
                    </a:lnTo>
                    <a:lnTo>
                      <a:pt x="1355" y="1697"/>
                    </a:lnTo>
                    <a:lnTo>
                      <a:pt x="1340" y="1699"/>
                    </a:lnTo>
                    <a:lnTo>
                      <a:pt x="1323" y="1713"/>
                    </a:lnTo>
                    <a:lnTo>
                      <a:pt x="1311" y="1741"/>
                    </a:lnTo>
                    <a:lnTo>
                      <a:pt x="1290" y="1795"/>
                    </a:lnTo>
                    <a:lnTo>
                      <a:pt x="1269" y="1834"/>
                    </a:lnTo>
                    <a:lnTo>
                      <a:pt x="1241" y="1861"/>
                    </a:lnTo>
                    <a:lnTo>
                      <a:pt x="1222" y="1840"/>
                    </a:lnTo>
                    <a:lnTo>
                      <a:pt x="1209" y="1793"/>
                    </a:lnTo>
                    <a:lnTo>
                      <a:pt x="1195" y="1699"/>
                    </a:lnTo>
                    <a:lnTo>
                      <a:pt x="1196" y="1685"/>
                    </a:lnTo>
                    <a:lnTo>
                      <a:pt x="1206" y="1672"/>
                    </a:lnTo>
                    <a:lnTo>
                      <a:pt x="1234" y="1657"/>
                    </a:lnTo>
                    <a:lnTo>
                      <a:pt x="1261" y="1644"/>
                    </a:lnTo>
                    <a:lnTo>
                      <a:pt x="1268" y="1634"/>
                    </a:lnTo>
                    <a:lnTo>
                      <a:pt x="1267" y="1618"/>
                    </a:lnTo>
                    <a:lnTo>
                      <a:pt x="1236" y="1586"/>
                    </a:lnTo>
                    <a:lnTo>
                      <a:pt x="1145" y="1602"/>
                    </a:lnTo>
                    <a:lnTo>
                      <a:pt x="1097" y="1587"/>
                    </a:lnTo>
                    <a:lnTo>
                      <a:pt x="1064" y="1555"/>
                    </a:lnTo>
                    <a:lnTo>
                      <a:pt x="1073" y="1584"/>
                    </a:lnTo>
                    <a:lnTo>
                      <a:pt x="1072" y="1605"/>
                    </a:lnTo>
                    <a:lnTo>
                      <a:pt x="1064" y="1619"/>
                    </a:lnTo>
                    <a:lnTo>
                      <a:pt x="1052" y="1665"/>
                    </a:lnTo>
                    <a:lnTo>
                      <a:pt x="1017" y="1699"/>
                    </a:lnTo>
                    <a:lnTo>
                      <a:pt x="979" y="1697"/>
                    </a:lnTo>
                    <a:lnTo>
                      <a:pt x="964" y="1692"/>
                    </a:lnTo>
                    <a:lnTo>
                      <a:pt x="965" y="1679"/>
                    </a:lnTo>
                    <a:lnTo>
                      <a:pt x="939" y="1724"/>
                    </a:lnTo>
                    <a:lnTo>
                      <a:pt x="922" y="1779"/>
                    </a:lnTo>
                    <a:lnTo>
                      <a:pt x="878" y="1781"/>
                    </a:lnTo>
                    <a:lnTo>
                      <a:pt x="823" y="1779"/>
                    </a:lnTo>
                    <a:lnTo>
                      <a:pt x="641" y="1749"/>
                    </a:lnTo>
                    <a:lnTo>
                      <a:pt x="604" y="1702"/>
                    </a:lnTo>
                    <a:lnTo>
                      <a:pt x="565" y="1614"/>
                    </a:lnTo>
                    <a:lnTo>
                      <a:pt x="526" y="1526"/>
                    </a:lnTo>
                    <a:lnTo>
                      <a:pt x="488" y="1475"/>
                    </a:lnTo>
                    <a:lnTo>
                      <a:pt x="430" y="1404"/>
                    </a:lnTo>
                    <a:lnTo>
                      <a:pt x="386" y="1333"/>
                    </a:lnTo>
                    <a:lnTo>
                      <a:pt x="316" y="1241"/>
                    </a:lnTo>
                    <a:lnTo>
                      <a:pt x="246" y="1130"/>
                    </a:lnTo>
                    <a:lnTo>
                      <a:pt x="319" y="998"/>
                    </a:lnTo>
                    <a:lnTo>
                      <a:pt x="386" y="856"/>
                    </a:lnTo>
                    <a:lnTo>
                      <a:pt x="360" y="777"/>
                    </a:lnTo>
                    <a:lnTo>
                      <a:pt x="328" y="694"/>
                    </a:lnTo>
                    <a:lnTo>
                      <a:pt x="337" y="548"/>
                    </a:lnTo>
                    <a:lnTo>
                      <a:pt x="342" y="519"/>
                    </a:lnTo>
                    <a:lnTo>
                      <a:pt x="361" y="483"/>
                    </a:lnTo>
                    <a:lnTo>
                      <a:pt x="379" y="447"/>
                    </a:lnTo>
                    <a:lnTo>
                      <a:pt x="384" y="418"/>
                    </a:lnTo>
                    <a:lnTo>
                      <a:pt x="370" y="392"/>
                    </a:lnTo>
                    <a:lnTo>
                      <a:pt x="339" y="365"/>
                    </a:lnTo>
                    <a:lnTo>
                      <a:pt x="273" y="323"/>
                    </a:lnTo>
                    <a:lnTo>
                      <a:pt x="209" y="290"/>
                    </a:lnTo>
                    <a:lnTo>
                      <a:pt x="204" y="261"/>
                    </a:lnTo>
                    <a:lnTo>
                      <a:pt x="204" y="233"/>
                    </a:lnTo>
                    <a:lnTo>
                      <a:pt x="206" y="200"/>
                    </a:lnTo>
                    <a:lnTo>
                      <a:pt x="209" y="112"/>
                    </a:lnTo>
                    <a:lnTo>
                      <a:pt x="105" y="89"/>
                    </a:lnTo>
                    <a:lnTo>
                      <a:pt x="0" y="6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62" y="0"/>
                    </a:lnTo>
                    <a:lnTo>
                      <a:pt x="81" y="0"/>
                    </a:lnTo>
                    <a:lnTo>
                      <a:pt x="304" y="64"/>
                    </a:lnTo>
                    <a:lnTo>
                      <a:pt x="432" y="127"/>
                    </a:lnTo>
                    <a:lnTo>
                      <a:pt x="546" y="209"/>
                    </a:lnTo>
                    <a:lnTo>
                      <a:pt x="567" y="275"/>
                    </a:lnTo>
                    <a:lnTo>
                      <a:pt x="593" y="339"/>
                    </a:lnTo>
                    <a:lnTo>
                      <a:pt x="589" y="362"/>
                    </a:lnTo>
                    <a:lnTo>
                      <a:pt x="593" y="394"/>
                    </a:lnTo>
                    <a:lnTo>
                      <a:pt x="598" y="425"/>
                    </a:lnTo>
                    <a:lnTo>
                      <a:pt x="593" y="451"/>
                    </a:lnTo>
                    <a:lnTo>
                      <a:pt x="620" y="478"/>
                    </a:lnTo>
                    <a:lnTo>
                      <a:pt x="643" y="522"/>
                    </a:lnTo>
                    <a:lnTo>
                      <a:pt x="674" y="610"/>
                    </a:lnTo>
                    <a:lnTo>
                      <a:pt x="705" y="723"/>
                    </a:lnTo>
                    <a:lnTo>
                      <a:pt x="828" y="881"/>
                    </a:lnTo>
                    <a:lnTo>
                      <a:pt x="953" y="1039"/>
                    </a:lnTo>
                    <a:lnTo>
                      <a:pt x="1055" y="1312"/>
                    </a:lnTo>
                    <a:lnTo>
                      <a:pt x="1157" y="1343"/>
                    </a:lnTo>
                    <a:lnTo>
                      <a:pt x="1217" y="1356"/>
                    </a:lnTo>
                    <a:lnTo>
                      <a:pt x="1240" y="1359"/>
                    </a:lnTo>
                    <a:lnTo>
                      <a:pt x="1257" y="1354"/>
                    </a:lnTo>
                    <a:lnTo>
                      <a:pt x="1280" y="1351"/>
                    </a:lnTo>
                    <a:lnTo>
                      <a:pt x="1301" y="1351"/>
                    </a:lnTo>
                    <a:lnTo>
                      <a:pt x="1326" y="1351"/>
                    </a:lnTo>
                    <a:lnTo>
                      <a:pt x="1399" y="1354"/>
                    </a:lnTo>
                    <a:lnTo>
                      <a:pt x="1531" y="1303"/>
                    </a:lnTo>
                    <a:lnTo>
                      <a:pt x="1558" y="1305"/>
                    </a:lnTo>
                    <a:lnTo>
                      <a:pt x="1591" y="1323"/>
                    </a:lnTo>
                    <a:lnTo>
                      <a:pt x="1623" y="1339"/>
                    </a:lnTo>
                    <a:lnTo>
                      <a:pt x="1650" y="1343"/>
                    </a:lnTo>
                    <a:lnTo>
                      <a:pt x="1676" y="1343"/>
                    </a:lnTo>
                    <a:lnTo>
                      <a:pt x="1702" y="1343"/>
                    </a:lnTo>
                    <a:lnTo>
                      <a:pt x="1829" y="1296"/>
                    </a:lnTo>
                    <a:lnTo>
                      <a:pt x="1861" y="1291"/>
                    </a:lnTo>
                    <a:lnTo>
                      <a:pt x="1883" y="1292"/>
                    </a:lnTo>
                    <a:lnTo>
                      <a:pt x="1907" y="1296"/>
                    </a:lnTo>
                    <a:lnTo>
                      <a:pt x="1988" y="1313"/>
                    </a:lnTo>
                    <a:lnTo>
                      <a:pt x="2107" y="1313"/>
                    </a:lnTo>
                    <a:lnTo>
                      <a:pt x="2217" y="1313"/>
                    </a:lnTo>
                    <a:lnTo>
                      <a:pt x="2277" y="1313"/>
                    </a:lnTo>
                    <a:lnTo>
                      <a:pt x="2307" y="1313"/>
                    </a:lnTo>
                    <a:lnTo>
                      <a:pt x="2341" y="1314"/>
                    </a:lnTo>
                    <a:lnTo>
                      <a:pt x="2673" y="1326"/>
                    </a:lnTo>
                    <a:lnTo>
                      <a:pt x="2705" y="1359"/>
                    </a:lnTo>
                    <a:lnTo>
                      <a:pt x="2729" y="1402"/>
                    </a:lnTo>
                    <a:lnTo>
                      <a:pt x="2756" y="1499"/>
                    </a:lnTo>
                    <a:lnTo>
                      <a:pt x="2763" y="1583"/>
                    </a:lnTo>
                    <a:lnTo>
                      <a:pt x="2763" y="1608"/>
                    </a:lnTo>
                    <a:lnTo>
                      <a:pt x="2763" y="1619"/>
                    </a:lnTo>
                    <a:lnTo>
                      <a:pt x="2773" y="1762"/>
                    </a:lnTo>
                    <a:lnTo>
                      <a:pt x="2773" y="1782"/>
                    </a:lnTo>
                    <a:lnTo>
                      <a:pt x="2772" y="1803"/>
                    </a:lnTo>
                    <a:lnTo>
                      <a:pt x="2767" y="1841"/>
                    </a:lnTo>
                    <a:lnTo>
                      <a:pt x="2745" y="18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300" name="Freeform 70"/>
              <p:cNvSpPr>
                <a:spLocks/>
              </p:cNvSpPr>
              <p:nvPr/>
            </p:nvSpPr>
            <p:spPr bwMode="auto">
              <a:xfrm>
                <a:off x="3697" y="3216"/>
                <a:ext cx="495" cy="362"/>
              </a:xfrm>
              <a:custGeom>
                <a:avLst/>
                <a:gdLst>
                  <a:gd name="T0" fmla="*/ 0 w 3460"/>
                  <a:gd name="T1" fmla="*/ 0 h 2535"/>
                  <a:gd name="T2" fmla="*/ 0 w 3460"/>
                  <a:gd name="T3" fmla="*/ 0 h 2535"/>
                  <a:gd name="T4" fmla="*/ 0 w 3460"/>
                  <a:gd name="T5" fmla="*/ 0 h 2535"/>
                  <a:gd name="T6" fmla="*/ 0 w 3460"/>
                  <a:gd name="T7" fmla="*/ 0 h 2535"/>
                  <a:gd name="T8" fmla="*/ 0 w 3460"/>
                  <a:gd name="T9" fmla="*/ 0 h 2535"/>
                  <a:gd name="T10" fmla="*/ 0 w 3460"/>
                  <a:gd name="T11" fmla="*/ 0 h 2535"/>
                  <a:gd name="T12" fmla="*/ 0 w 3460"/>
                  <a:gd name="T13" fmla="*/ 0 h 2535"/>
                  <a:gd name="T14" fmla="*/ 0 w 3460"/>
                  <a:gd name="T15" fmla="*/ 0 h 2535"/>
                  <a:gd name="T16" fmla="*/ 0 w 3460"/>
                  <a:gd name="T17" fmla="*/ 0 h 2535"/>
                  <a:gd name="T18" fmla="*/ 0 w 3460"/>
                  <a:gd name="T19" fmla="*/ 0 h 2535"/>
                  <a:gd name="T20" fmla="*/ 0 w 3460"/>
                  <a:gd name="T21" fmla="*/ 0 h 2535"/>
                  <a:gd name="T22" fmla="*/ 0 w 3460"/>
                  <a:gd name="T23" fmla="*/ 0 h 2535"/>
                  <a:gd name="T24" fmla="*/ 0 w 3460"/>
                  <a:gd name="T25" fmla="*/ 0 h 2535"/>
                  <a:gd name="T26" fmla="*/ 0 w 3460"/>
                  <a:gd name="T27" fmla="*/ 0 h 2535"/>
                  <a:gd name="T28" fmla="*/ 0 w 3460"/>
                  <a:gd name="T29" fmla="*/ 0 h 2535"/>
                  <a:gd name="T30" fmla="*/ 0 w 3460"/>
                  <a:gd name="T31" fmla="*/ 0 h 2535"/>
                  <a:gd name="T32" fmla="*/ 0 w 3460"/>
                  <a:gd name="T33" fmla="*/ 0 h 2535"/>
                  <a:gd name="T34" fmla="*/ 0 w 3460"/>
                  <a:gd name="T35" fmla="*/ 0 h 2535"/>
                  <a:gd name="T36" fmla="*/ 0 w 3460"/>
                  <a:gd name="T37" fmla="*/ 0 h 2535"/>
                  <a:gd name="T38" fmla="*/ 0 w 3460"/>
                  <a:gd name="T39" fmla="*/ 0 h 2535"/>
                  <a:gd name="T40" fmla="*/ 0 w 3460"/>
                  <a:gd name="T41" fmla="*/ 0 h 2535"/>
                  <a:gd name="T42" fmla="*/ 0 w 3460"/>
                  <a:gd name="T43" fmla="*/ 0 h 2535"/>
                  <a:gd name="T44" fmla="*/ 0 w 3460"/>
                  <a:gd name="T45" fmla="*/ 0 h 2535"/>
                  <a:gd name="T46" fmla="*/ 0 w 3460"/>
                  <a:gd name="T47" fmla="*/ 0 h 2535"/>
                  <a:gd name="T48" fmla="*/ 0 w 3460"/>
                  <a:gd name="T49" fmla="*/ 0 h 2535"/>
                  <a:gd name="T50" fmla="*/ 0 w 3460"/>
                  <a:gd name="T51" fmla="*/ 0 h 2535"/>
                  <a:gd name="T52" fmla="*/ 0 w 3460"/>
                  <a:gd name="T53" fmla="*/ 0 h 2535"/>
                  <a:gd name="T54" fmla="*/ 0 w 3460"/>
                  <a:gd name="T55" fmla="*/ 0 h 2535"/>
                  <a:gd name="T56" fmla="*/ 0 w 3460"/>
                  <a:gd name="T57" fmla="*/ 0 h 2535"/>
                  <a:gd name="T58" fmla="*/ 0 w 3460"/>
                  <a:gd name="T59" fmla="*/ 0 h 2535"/>
                  <a:gd name="T60" fmla="*/ 0 w 3460"/>
                  <a:gd name="T61" fmla="*/ 0 h 2535"/>
                  <a:gd name="T62" fmla="*/ 0 w 3460"/>
                  <a:gd name="T63" fmla="*/ 0 h 2535"/>
                  <a:gd name="T64" fmla="*/ 0 w 3460"/>
                  <a:gd name="T65" fmla="*/ 0 h 2535"/>
                  <a:gd name="T66" fmla="*/ 0 w 3460"/>
                  <a:gd name="T67" fmla="*/ 0 h 2535"/>
                  <a:gd name="T68" fmla="*/ 0 w 3460"/>
                  <a:gd name="T69" fmla="*/ 0 h 2535"/>
                  <a:gd name="T70" fmla="*/ 0 w 3460"/>
                  <a:gd name="T71" fmla="*/ 0 h 2535"/>
                  <a:gd name="T72" fmla="*/ 0 w 3460"/>
                  <a:gd name="T73" fmla="*/ 0 h 2535"/>
                  <a:gd name="T74" fmla="*/ 0 w 3460"/>
                  <a:gd name="T75" fmla="*/ 0 h 2535"/>
                  <a:gd name="T76" fmla="*/ 0 w 3460"/>
                  <a:gd name="T77" fmla="*/ 0 h 2535"/>
                  <a:gd name="T78" fmla="*/ 0 w 3460"/>
                  <a:gd name="T79" fmla="*/ 0 h 2535"/>
                  <a:gd name="T80" fmla="*/ 0 w 3460"/>
                  <a:gd name="T81" fmla="*/ 0 h 2535"/>
                  <a:gd name="T82" fmla="*/ 0 w 3460"/>
                  <a:gd name="T83" fmla="*/ 0 h 2535"/>
                  <a:gd name="T84" fmla="*/ 0 w 3460"/>
                  <a:gd name="T85" fmla="*/ 0 h 2535"/>
                  <a:gd name="T86" fmla="*/ 0 w 3460"/>
                  <a:gd name="T87" fmla="*/ 0 h 2535"/>
                  <a:gd name="T88" fmla="*/ 0 w 3460"/>
                  <a:gd name="T89" fmla="*/ 0 h 2535"/>
                  <a:gd name="T90" fmla="*/ 0 w 3460"/>
                  <a:gd name="T91" fmla="*/ 0 h 2535"/>
                  <a:gd name="T92" fmla="*/ 0 w 3460"/>
                  <a:gd name="T93" fmla="*/ 0 h 2535"/>
                  <a:gd name="T94" fmla="*/ 0 w 3460"/>
                  <a:gd name="T95" fmla="*/ 0 h 2535"/>
                  <a:gd name="T96" fmla="*/ 0 w 3460"/>
                  <a:gd name="T97" fmla="*/ 0 h 2535"/>
                  <a:gd name="T98" fmla="*/ 0 w 3460"/>
                  <a:gd name="T99" fmla="*/ 0 h 2535"/>
                  <a:gd name="T100" fmla="*/ 0 w 3460"/>
                  <a:gd name="T101" fmla="*/ 0 h 2535"/>
                  <a:gd name="T102" fmla="*/ 0 w 3460"/>
                  <a:gd name="T103" fmla="*/ 0 h 2535"/>
                  <a:gd name="T104" fmla="*/ 0 w 3460"/>
                  <a:gd name="T105" fmla="*/ 0 h 2535"/>
                  <a:gd name="T106" fmla="*/ 0 w 3460"/>
                  <a:gd name="T107" fmla="*/ 0 h 2535"/>
                  <a:gd name="T108" fmla="*/ 0 w 3460"/>
                  <a:gd name="T109" fmla="*/ 0 h 2535"/>
                  <a:gd name="T110" fmla="*/ 0 w 3460"/>
                  <a:gd name="T111" fmla="*/ 0 h 253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460"/>
                  <a:gd name="T169" fmla="*/ 0 h 2535"/>
                  <a:gd name="T170" fmla="*/ 3460 w 3460"/>
                  <a:gd name="T171" fmla="*/ 2535 h 253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460" h="2535">
                    <a:moveTo>
                      <a:pt x="13" y="1750"/>
                    </a:moveTo>
                    <a:lnTo>
                      <a:pt x="15" y="1755"/>
                    </a:lnTo>
                    <a:lnTo>
                      <a:pt x="34" y="1752"/>
                    </a:lnTo>
                    <a:lnTo>
                      <a:pt x="175" y="1664"/>
                    </a:lnTo>
                    <a:lnTo>
                      <a:pt x="238" y="1613"/>
                    </a:lnTo>
                    <a:lnTo>
                      <a:pt x="260" y="1576"/>
                    </a:lnTo>
                    <a:lnTo>
                      <a:pt x="216" y="1561"/>
                    </a:lnTo>
                    <a:lnTo>
                      <a:pt x="176" y="1560"/>
                    </a:lnTo>
                    <a:lnTo>
                      <a:pt x="153" y="1560"/>
                    </a:lnTo>
                    <a:lnTo>
                      <a:pt x="129" y="1562"/>
                    </a:lnTo>
                    <a:lnTo>
                      <a:pt x="10" y="1586"/>
                    </a:lnTo>
                    <a:lnTo>
                      <a:pt x="10" y="1558"/>
                    </a:lnTo>
                    <a:lnTo>
                      <a:pt x="92" y="1526"/>
                    </a:lnTo>
                    <a:lnTo>
                      <a:pt x="126" y="1497"/>
                    </a:lnTo>
                    <a:lnTo>
                      <a:pt x="148" y="1463"/>
                    </a:lnTo>
                    <a:lnTo>
                      <a:pt x="127" y="1434"/>
                    </a:lnTo>
                    <a:lnTo>
                      <a:pt x="98" y="1400"/>
                    </a:lnTo>
                    <a:lnTo>
                      <a:pt x="96" y="1371"/>
                    </a:lnTo>
                    <a:lnTo>
                      <a:pt x="96" y="1354"/>
                    </a:lnTo>
                    <a:lnTo>
                      <a:pt x="98" y="1335"/>
                    </a:lnTo>
                    <a:lnTo>
                      <a:pt x="114" y="1272"/>
                    </a:lnTo>
                    <a:lnTo>
                      <a:pt x="148" y="1241"/>
                    </a:lnTo>
                    <a:lnTo>
                      <a:pt x="138" y="1221"/>
                    </a:lnTo>
                    <a:lnTo>
                      <a:pt x="114" y="1198"/>
                    </a:lnTo>
                    <a:lnTo>
                      <a:pt x="91" y="1178"/>
                    </a:lnTo>
                    <a:lnTo>
                      <a:pt x="81" y="1158"/>
                    </a:lnTo>
                    <a:lnTo>
                      <a:pt x="114" y="1122"/>
                    </a:lnTo>
                    <a:lnTo>
                      <a:pt x="178" y="1092"/>
                    </a:lnTo>
                    <a:lnTo>
                      <a:pt x="249" y="1076"/>
                    </a:lnTo>
                    <a:lnTo>
                      <a:pt x="280" y="1074"/>
                    </a:lnTo>
                    <a:lnTo>
                      <a:pt x="306" y="1078"/>
                    </a:lnTo>
                    <a:lnTo>
                      <a:pt x="392" y="1128"/>
                    </a:lnTo>
                    <a:lnTo>
                      <a:pt x="471" y="1214"/>
                    </a:lnTo>
                    <a:lnTo>
                      <a:pt x="544" y="1326"/>
                    </a:lnTo>
                    <a:lnTo>
                      <a:pt x="613" y="1456"/>
                    </a:lnTo>
                    <a:lnTo>
                      <a:pt x="737" y="1720"/>
                    </a:lnTo>
                    <a:lnTo>
                      <a:pt x="852" y="1929"/>
                    </a:lnTo>
                    <a:lnTo>
                      <a:pt x="1050" y="2211"/>
                    </a:lnTo>
                    <a:lnTo>
                      <a:pt x="1176" y="2372"/>
                    </a:lnTo>
                    <a:lnTo>
                      <a:pt x="1231" y="2429"/>
                    </a:lnTo>
                    <a:lnTo>
                      <a:pt x="1275" y="2463"/>
                    </a:lnTo>
                    <a:lnTo>
                      <a:pt x="1527" y="2494"/>
                    </a:lnTo>
                    <a:lnTo>
                      <a:pt x="1690" y="2505"/>
                    </a:lnTo>
                    <a:lnTo>
                      <a:pt x="1749" y="2506"/>
                    </a:lnTo>
                    <a:lnTo>
                      <a:pt x="1768" y="2506"/>
                    </a:lnTo>
                    <a:lnTo>
                      <a:pt x="1781" y="2505"/>
                    </a:lnTo>
                    <a:lnTo>
                      <a:pt x="1822" y="2500"/>
                    </a:lnTo>
                    <a:lnTo>
                      <a:pt x="1850" y="2500"/>
                    </a:lnTo>
                    <a:lnTo>
                      <a:pt x="1866" y="2500"/>
                    </a:lnTo>
                    <a:lnTo>
                      <a:pt x="1883" y="2503"/>
                    </a:lnTo>
                    <a:lnTo>
                      <a:pt x="2031" y="2520"/>
                    </a:lnTo>
                    <a:lnTo>
                      <a:pt x="2176" y="2535"/>
                    </a:lnTo>
                    <a:lnTo>
                      <a:pt x="2207" y="2535"/>
                    </a:lnTo>
                    <a:lnTo>
                      <a:pt x="2235" y="2535"/>
                    </a:lnTo>
                    <a:lnTo>
                      <a:pt x="2277" y="2524"/>
                    </a:lnTo>
                    <a:lnTo>
                      <a:pt x="2400" y="2494"/>
                    </a:lnTo>
                    <a:lnTo>
                      <a:pt x="2585" y="2469"/>
                    </a:lnTo>
                    <a:lnTo>
                      <a:pt x="2770" y="2445"/>
                    </a:lnTo>
                    <a:lnTo>
                      <a:pt x="2894" y="2414"/>
                    </a:lnTo>
                    <a:lnTo>
                      <a:pt x="3021" y="2382"/>
                    </a:lnTo>
                    <a:lnTo>
                      <a:pt x="3213" y="2356"/>
                    </a:lnTo>
                    <a:lnTo>
                      <a:pt x="3460" y="2331"/>
                    </a:lnTo>
                    <a:lnTo>
                      <a:pt x="3328" y="2281"/>
                    </a:lnTo>
                    <a:lnTo>
                      <a:pt x="3216" y="2260"/>
                    </a:lnTo>
                    <a:lnTo>
                      <a:pt x="3190" y="2259"/>
                    </a:lnTo>
                    <a:lnTo>
                      <a:pt x="3162" y="2259"/>
                    </a:lnTo>
                    <a:lnTo>
                      <a:pt x="3113" y="2269"/>
                    </a:lnTo>
                    <a:lnTo>
                      <a:pt x="2733" y="2414"/>
                    </a:lnTo>
                    <a:lnTo>
                      <a:pt x="2729" y="2393"/>
                    </a:lnTo>
                    <a:lnTo>
                      <a:pt x="2734" y="2366"/>
                    </a:lnTo>
                    <a:lnTo>
                      <a:pt x="2743" y="2331"/>
                    </a:lnTo>
                    <a:lnTo>
                      <a:pt x="2676" y="2323"/>
                    </a:lnTo>
                    <a:lnTo>
                      <a:pt x="2612" y="2323"/>
                    </a:lnTo>
                    <a:lnTo>
                      <a:pt x="2539" y="2330"/>
                    </a:lnTo>
                    <a:lnTo>
                      <a:pt x="2408" y="2355"/>
                    </a:lnTo>
                    <a:lnTo>
                      <a:pt x="2369" y="2375"/>
                    </a:lnTo>
                    <a:lnTo>
                      <a:pt x="2358" y="2403"/>
                    </a:lnTo>
                    <a:lnTo>
                      <a:pt x="1887" y="2323"/>
                    </a:lnTo>
                    <a:lnTo>
                      <a:pt x="1417" y="2260"/>
                    </a:lnTo>
                    <a:lnTo>
                      <a:pt x="1253" y="2026"/>
                    </a:lnTo>
                    <a:lnTo>
                      <a:pt x="1230" y="1985"/>
                    </a:lnTo>
                    <a:lnTo>
                      <a:pt x="1211" y="1924"/>
                    </a:lnTo>
                    <a:lnTo>
                      <a:pt x="1207" y="1894"/>
                    </a:lnTo>
                    <a:lnTo>
                      <a:pt x="1205" y="1863"/>
                    </a:lnTo>
                    <a:lnTo>
                      <a:pt x="1221" y="1819"/>
                    </a:lnTo>
                    <a:lnTo>
                      <a:pt x="1221" y="1770"/>
                    </a:lnTo>
                    <a:lnTo>
                      <a:pt x="1091" y="1738"/>
                    </a:lnTo>
                    <a:lnTo>
                      <a:pt x="1003" y="1674"/>
                    </a:lnTo>
                    <a:lnTo>
                      <a:pt x="960" y="1633"/>
                    </a:lnTo>
                    <a:lnTo>
                      <a:pt x="933" y="1591"/>
                    </a:lnTo>
                    <a:lnTo>
                      <a:pt x="931" y="1571"/>
                    </a:lnTo>
                    <a:lnTo>
                      <a:pt x="933" y="1546"/>
                    </a:lnTo>
                    <a:lnTo>
                      <a:pt x="947" y="1488"/>
                    </a:lnTo>
                    <a:lnTo>
                      <a:pt x="962" y="1431"/>
                    </a:lnTo>
                    <a:lnTo>
                      <a:pt x="966" y="1406"/>
                    </a:lnTo>
                    <a:lnTo>
                      <a:pt x="965" y="1384"/>
                    </a:lnTo>
                    <a:lnTo>
                      <a:pt x="932" y="1307"/>
                    </a:lnTo>
                    <a:lnTo>
                      <a:pt x="876" y="1224"/>
                    </a:lnTo>
                    <a:lnTo>
                      <a:pt x="719" y="1055"/>
                    </a:lnTo>
                    <a:lnTo>
                      <a:pt x="556" y="891"/>
                    </a:lnTo>
                    <a:lnTo>
                      <a:pt x="487" y="814"/>
                    </a:lnTo>
                    <a:lnTo>
                      <a:pt x="436" y="742"/>
                    </a:lnTo>
                    <a:lnTo>
                      <a:pt x="376" y="609"/>
                    </a:lnTo>
                    <a:lnTo>
                      <a:pt x="339" y="467"/>
                    </a:lnTo>
                    <a:lnTo>
                      <a:pt x="342" y="431"/>
                    </a:lnTo>
                    <a:lnTo>
                      <a:pt x="356" y="402"/>
                    </a:lnTo>
                    <a:lnTo>
                      <a:pt x="386" y="428"/>
                    </a:lnTo>
                    <a:lnTo>
                      <a:pt x="419" y="467"/>
                    </a:lnTo>
                    <a:lnTo>
                      <a:pt x="621" y="516"/>
                    </a:lnTo>
                    <a:lnTo>
                      <a:pt x="723" y="525"/>
                    </a:lnTo>
                    <a:lnTo>
                      <a:pt x="756" y="524"/>
                    </a:lnTo>
                    <a:lnTo>
                      <a:pt x="771" y="516"/>
                    </a:lnTo>
                    <a:lnTo>
                      <a:pt x="760" y="499"/>
                    </a:lnTo>
                    <a:lnTo>
                      <a:pt x="722" y="475"/>
                    </a:lnTo>
                    <a:lnTo>
                      <a:pt x="589" y="417"/>
                    </a:lnTo>
                    <a:lnTo>
                      <a:pt x="440" y="350"/>
                    </a:lnTo>
                    <a:lnTo>
                      <a:pt x="339" y="275"/>
                    </a:lnTo>
                    <a:lnTo>
                      <a:pt x="292" y="170"/>
                    </a:lnTo>
                    <a:lnTo>
                      <a:pt x="281" y="111"/>
                    </a:lnTo>
                    <a:lnTo>
                      <a:pt x="282" y="87"/>
                    </a:lnTo>
                    <a:lnTo>
                      <a:pt x="290" y="67"/>
                    </a:lnTo>
                    <a:lnTo>
                      <a:pt x="283" y="32"/>
                    </a:lnTo>
                    <a:lnTo>
                      <a:pt x="283" y="14"/>
                    </a:lnTo>
                    <a:lnTo>
                      <a:pt x="290" y="0"/>
                    </a:lnTo>
                    <a:lnTo>
                      <a:pt x="293" y="16"/>
                    </a:lnTo>
                    <a:lnTo>
                      <a:pt x="291" y="39"/>
                    </a:lnTo>
                    <a:lnTo>
                      <a:pt x="270" y="93"/>
                    </a:lnTo>
                    <a:lnTo>
                      <a:pt x="240" y="140"/>
                    </a:lnTo>
                    <a:lnTo>
                      <a:pt x="209" y="162"/>
                    </a:lnTo>
                    <a:lnTo>
                      <a:pt x="195" y="122"/>
                    </a:lnTo>
                    <a:lnTo>
                      <a:pt x="180" y="81"/>
                    </a:lnTo>
                    <a:lnTo>
                      <a:pt x="154" y="105"/>
                    </a:lnTo>
                    <a:lnTo>
                      <a:pt x="125" y="162"/>
                    </a:lnTo>
                    <a:lnTo>
                      <a:pt x="108" y="228"/>
                    </a:lnTo>
                    <a:lnTo>
                      <a:pt x="106" y="254"/>
                    </a:lnTo>
                    <a:lnTo>
                      <a:pt x="114" y="275"/>
                    </a:lnTo>
                    <a:lnTo>
                      <a:pt x="104" y="272"/>
                    </a:lnTo>
                    <a:lnTo>
                      <a:pt x="85" y="273"/>
                    </a:lnTo>
                    <a:lnTo>
                      <a:pt x="51" y="275"/>
                    </a:lnTo>
                    <a:lnTo>
                      <a:pt x="70" y="311"/>
                    </a:lnTo>
                    <a:lnTo>
                      <a:pt x="81" y="357"/>
                    </a:lnTo>
                    <a:lnTo>
                      <a:pt x="218" y="560"/>
                    </a:lnTo>
                    <a:lnTo>
                      <a:pt x="281" y="662"/>
                    </a:lnTo>
                    <a:lnTo>
                      <a:pt x="294" y="701"/>
                    </a:lnTo>
                    <a:lnTo>
                      <a:pt x="295" y="715"/>
                    </a:lnTo>
                    <a:lnTo>
                      <a:pt x="290" y="727"/>
                    </a:lnTo>
                    <a:lnTo>
                      <a:pt x="197" y="690"/>
                    </a:lnTo>
                    <a:lnTo>
                      <a:pt x="81" y="612"/>
                    </a:lnTo>
                    <a:lnTo>
                      <a:pt x="51" y="572"/>
                    </a:lnTo>
                    <a:lnTo>
                      <a:pt x="43" y="559"/>
                    </a:lnTo>
                    <a:lnTo>
                      <a:pt x="29" y="558"/>
                    </a:lnTo>
                    <a:lnTo>
                      <a:pt x="8" y="600"/>
                    </a:lnTo>
                    <a:lnTo>
                      <a:pt x="0" y="683"/>
                    </a:lnTo>
                    <a:lnTo>
                      <a:pt x="6" y="774"/>
                    </a:lnTo>
                    <a:lnTo>
                      <a:pt x="29" y="847"/>
                    </a:lnTo>
                    <a:lnTo>
                      <a:pt x="77" y="899"/>
                    </a:lnTo>
                    <a:lnTo>
                      <a:pt x="148" y="933"/>
                    </a:lnTo>
                    <a:lnTo>
                      <a:pt x="170" y="936"/>
                    </a:lnTo>
                    <a:lnTo>
                      <a:pt x="186" y="936"/>
                    </a:lnTo>
                    <a:lnTo>
                      <a:pt x="202" y="936"/>
                    </a:lnTo>
                    <a:lnTo>
                      <a:pt x="260" y="933"/>
                    </a:lnTo>
                    <a:lnTo>
                      <a:pt x="260" y="997"/>
                    </a:lnTo>
                    <a:lnTo>
                      <a:pt x="157" y="990"/>
                    </a:lnTo>
                    <a:lnTo>
                      <a:pt x="107" y="989"/>
                    </a:lnTo>
                    <a:lnTo>
                      <a:pt x="81" y="997"/>
                    </a:lnTo>
                    <a:lnTo>
                      <a:pt x="73" y="992"/>
                    </a:lnTo>
                    <a:lnTo>
                      <a:pt x="48" y="990"/>
                    </a:lnTo>
                    <a:lnTo>
                      <a:pt x="10" y="995"/>
                    </a:lnTo>
                    <a:lnTo>
                      <a:pt x="2" y="1467"/>
                    </a:lnTo>
                    <a:lnTo>
                      <a:pt x="13" y="17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301" name="Freeform 71"/>
              <p:cNvSpPr>
                <a:spLocks/>
              </p:cNvSpPr>
              <p:nvPr/>
            </p:nvSpPr>
            <p:spPr bwMode="auto">
              <a:xfrm>
                <a:off x="3816" y="2883"/>
                <a:ext cx="207" cy="399"/>
              </a:xfrm>
              <a:custGeom>
                <a:avLst/>
                <a:gdLst>
                  <a:gd name="T0" fmla="*/ 0 w 1446"/>
                  <a:gd name="T1" fmla="*/ 0 h 2798"/>
                  <a:gd name="T2" fmla="*/ 0 w 1446"/>
                  <a:gd name="T3" fmla="*/ 0 h 2798"/>
                  <a:gd name="T4" fmla="*/ 0 w 1446"/>
                  <a:gd name="T5" fmla="*/ 0 h 2798"/>
                  <a:gd name="T6" fmla="*/ 0 w 1446"/>
                  <a:gd name="T7" fmla="*/ 0 h 2798"/>
                  <a:gd name="T8" fmla="*/ 0 w 1446"/>
                  <a:gd name="T9" fmla="*/ 0 h 2798"/>
                  <a:gd name="T10" fmla="*/ 0 w 1446"/>
                  <a:gd name="T11" fmla="*/ 0 h 2798"/>
                  <a:gd name="T12" fmla="*/ 0 w 1446"/>
                  <a:gd name="T13" fmla="*/ 0 h 2798"/>
                  <a:gd name="T14" fmla="*/ 0 w 1446"/>
                  <a:gd name="T15" fmla="*/ 0 h 2798"/>
                  <a:gd name="T16" fmla="*/ 0 w 1446"/>
                  <a:gd name="T17" fmla="*/ 0 h 2798"/>
                  <a:gd name="T18" fmla="*/ 0 w 1446"/>
                  <a:gd name="T19" fmla="*/ 0 h 2798"/>
                  <a:gd name="T20" fmla="*/ 0 w 1446"/>
                  <a:gd name="T21" fmla="*/ 0 h 2798"/>
                  <a:gd name="T22" fmla="*/ 0 w 1446"/>
                  <a:gd name="T23" fmla="*/ 0 h 2798"/>
                  <a:gd name="T24" fmla="*/ 0 w 1446"/>
                  <a:gd name="T25" fmla="*/ 0 h 2798"/>
                  <a:gd name="T26" fmla="*/ 0 w 1446"/>
                  <a:gd name="T27" fmla="*/ 0 h 2798"/>
                  <a:gd name="T28" fmla="*/ 0 w 1446"/>
                  <a:gd name="T29" fmla="*/ 0 h 2798"/>
                  <a:gd name="T30" fmla="*/ 0 w 1446"/>
                  <a:gd name="T31" fmla="*/ 0 h 2798"/>
                  <a:gd name="T32" fmla="*/ 0 w 1446"/>
                  <a:gd name="T33" fmla="*/ 0 h 2798"/>
                  <a:gd name="T34" fmla="*/ 0 w 1446"/>
                  <a:gd name="T35" fmla="*/ 0 h 2798"/>
                  <a:gd name="T36" fmla="*/ 0 w 1446"/>
                  <a:gd name="T37" fmla="*/ 0 h 2798"/>
                  <a:gd name="T38" fmla="*/ 0 w 1446"/>
                  <a:gd name="T39" fmla="*/ 0 h 2798"/>
                  <a:gd name="T40" fmla="*/ 0 w 1446"/>
                  <a:gd name="T41" fmla="*/ 0 h 2798"/>
                  <a:gd name="T42" fmla="*/ 0 w 1446"/>
                  <a:gd name="T43" fmla="*/ 0 h 2798"/>
                  <a:gd name="T44" fmla="*/ 0 w 1446"/>
                  <a:gd name="T45" fmla="*/ 0 h 2798"/>
                  <a:gd name="T46" fmla="*/ 0 w 1446"/>
                  <a:gd name="T47" fmla="*/ 0 h 2798"/>
                  <a:gd name="T48" fmla="*/ 0 w 1446"/>
                  <a:gd name="T49" fmla="*/ 0 h 2798"/>
                  <a:gd name="T50" fmla="*/ 0 w 1446"/>
                  <a:gd name="T51" fmla="*/ 0 h 2798"/>
                  <a:gd name="T52" fmla="*/ 0 w 1446"/>
                  <a:gd name="T53" fmla="*/ 0 h 2798"/>
                  <a:gd name="T54" fmla="*/ 0 w 1446"/>
                  <a:gd name="T55" fmla="*/ 0 h 2798"/>
                  <a:gd name="T56" fmla="*/ 0 w 1446"/>
                  <a:gd name="T57" fmla="*/ 0 h 2798"/>
                  <a:gd name="T58" fmla="*/ 0 w 1446"/>
                  <a:gd name="T59" fmla="*/ 0 h 2798"/>
                  <a:gd name="T60" fmla="*/ 0 w 1446"/>
                  <a:gd name="T61" fmla="*/ 0 h 2798"/>
                  <a:gd name="T62" fmla="*/ 0 w 1446"/>
                  <a:gd name="T63" fmla="*/ 0 h 2798"/>
                  <a:gd name="T64" fmla="*/ 0 w 1446"/>
                  <a:gd name="T65" fmla="*/ 0 h 2798"/>
                  <a:gd name="T66" fmla="*/ 0 w 1446"/>
                  <a:gd name="T67" fmla="*/ 0 h 2798"/>
                  <a:gd name="T68" fmla="*/ 0 w 1446"/>
                  <a:gd name="T69" fmla="*/ 0 h 2798"/>
                  <a:gd name="T70" fmla="*/ 0 w 1446"/>
                  <a:gd name="T71" fmla="*/ 0 h 2798"/>
                  <a:gd name="T72" fmla="*/ 0 w 1446"/>
                  <a:gd name="T73" fmla="*/ 0 h 2798"/>
                  <a:gd name="T74" fmla="*/ 0 w 1446"/>
                  <a:gd name="T75" fmla="*/ 0 h 2798"/>
                  <a:gd name="T76" fmla="*/ 0 w 1446"/>
                  <a:gd name="T77" fmla="*/ 0 h 2798"/>
                  <a:gd name="T78" fmla="*/ 0 w 1446"/>
                  <a:gd name="T79" fmla="*/ 0 h 2798"/>
                  <a:gd name="T80" fmla="*/ 0 w 1446"/>
                  <a:gd name="T81" fmla="*/ 0 h 2798"/>
                  <a:gd name="T82" fmla="*/ 0 w 1446"/>
                  <a:gd name="T83" fmla="*/ 0 h 2798"/>
                  <a:gd name="T84" fmla="*/ 0 w 1446"/>
                  <a:gd name="T85" fmla="*/ 0 h 27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46"/>
                  <a:gd name="T130" fmla="*/ 0 h 2798"/>
                  <a:gd name="T131" fmla="*/ 1446 w 1446"/>
                  <a:gd name="T132" fmla="*/ 2798 h 27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46" h="2798">
                    <a:moveTo>
                      <a:pt x="737" y="2798"/>
                    </a:moveTo>
                    <a:lnTo>
                      <a:pt x="685" y="2403"/>
                    </a:lnTo>
                    <a:lnTo>
                      <a:pt x="641" y="1995"/>
                    </a:lnTo>
                    <a:lnTo>
                      <a:pt x="752" y="1843"/>
                    </a:lnTo>
                    <a:lnTo>
                      <a:pt x="881" y="1705"/>
                    </a:lnTo>
                    <a:lnTo>
                      <a:pt x="961" y="1657"/>
                    </a:lnTo>
                    <a:lnTo>
                      <a:pt x="1079" y="1628"/>
                    </a:lnTo>
                    <a:lnTo>
                      <a:pt x="1200" y="1608"/>
                    </a:lnTo>
                    <a:lnTo>
                      <a:pt x="1275" y="1606"/>
                    </a:lnTo>
                    <a:lnTo>
                      <a:pt x="1345" y="1593"/>
                    </a:lnTo>
                    <a:lnTo>
                      <a:pt x="1377" y="1542"/>
                    </a:lnTo>
                    <a:lnTo>
                      <a:pt x="1375" y="1518"/>
                    </a:lnTo>
                    <a:lnTo>
                      <a:pt x="1380" y="1484"/>
                    </a:lnTo>
                    <a:lnTo>
                      <a:pt x="1384" y="1453"/>
                    </a:lnTo>
                    <a:lnTo>
                      <a:pt x="1377" y="1433"/>
                    </a:lnTo>
                    <a:lnTo>
                      <a:pt x="1361" y="1399"/>
                    </a:lnTo>
                    <a:lnTo>
                      <a:pt x="1394" y="1351"/>
                    </a:lnTo>
                    <a:lnTo>
                      <a:pt x="1378" y="1328"/>
                    </a:lnTo>
                    <a:lnTo>
                      <a:pt x="1361" y="1304"/>
                    </a:lnTo>
                    <a:lnTo>
                      <a:pt x="1392" y="1271"/>
                    </a:lnTo>
                    <a:lnTo>
                      <a:pt x="1424" y="1239"/>
                    </a:lnTo>
                    <a:lnTo>
                      <a:pt x="1419" y="1217"/>
                    </a:lnTo>
                    <a:lnTo>
                      <a:pt x="1401" y="1189"/>
                    </a:lnTo>
                    <a:lnTo>
                      <a:pt x="1384" y="1165"/>
                    </a:lnTo>
                    <a:lnTo>
                      <a:pt x="1377" y="1144"/>
                    </a:lnTo>
                    <a:lnTo>
                      <a:pt x="1404" y="1114"/>
                    </a:lnTo>
                    <a:lnTo>
                      <a:pt x="1444" y="1093"/>
                    </a:lnTo>
                    <a:lnTo>
                      <a:pt x="1442" y="1080"/>
                    </a:lnTo>
                    <a:lnTo>
                      <a:pt x="1444" y="1059"/>
                    </a:lnTo>
                    <a:lnTo>
                      <a:pt x="1446" y="1041"/>
                    </a:lnTo>
                    <a:lnTo>
                      <a:pt x="1444" y="1030"/>
                    </a:lnTo>
                    <a:lnTo>
                      <a:pt x="1424" y="998"/>
                    </a:lnTo>
                    <a:lnTo>
                      <a:pt x="1377" y="949"/>
                    </a:lnTo>
                    <a:lnTo>
                      <a:pt x="1353" y="923"/>
                    </a:lnTo>
                    <a:lnTo>
                      <a:pt x="1345" y="901"/>
                    </a:lnTo>
                    <a:lnTo>
                      <a:pt x="1341" y="886"/>
                    </a:lnTo>
                    <a:lnTo>
                      <a:pt x="1344" y="858"/>
                    </a:lnTo>
                    <a:lnTo>
                      <a:pt x="1349" y="828"/>
                    </a:lnTo>
                    <a:lnTo>
                      <a:pt x="1345" y="805"/>
                    </a:lnTo>
                    <a:lnTo>
                      <a:pt x="1356" y="775"/>
                    </a:lnTo>
                    <a:lnTo>
                      <a:pt x="1361" y="743"/>
                    </a:lnTo>
                    <a:lnTo>
                      <a:pt x="1362" y="704"/>
                    </a:lnTo>
                    <a:lnTo>
                      <a:pt x="1362" y="680"/>
                    </a:lnTo>
                    <a:lnTo>
                      <a:pt x="1362" y="655"/>
                    </a:lnTo>
                    <a:lnTo>
                      <a:pt x="1363" y="612"/>
                    </a:lnTo>
                    <a:lnTo>
                      <a:pt x="1377" y="581"/>
                    </a:lnTo>
                    <a:lnTo>
                      <a:pt x="1369" y="544"/>
                    </a:lnTo>
                    <a:lnTo>
                      <a:pt x="1376" y="492"/>
                    </a:lnTo>
                    <a:lnTo>
                      <a:pt x="1384" y="444"/>
                    </a:lnTo>
                    <a:lnTo>
                      <a:pt x="1384" y="428"/>
                    </a:lnTo>
                    <a:lnTo>
                      <a:pt x="1377" y="419"/>
                    </a:lnTo>
                    <a:lnTo>
                      <a:pt x="1380" y="400"/>
                    </a:lnTo>
                    <a:lnTo>
                      <a:pt x="1375" y="374"/>
                    </a:lnTo>
                    <a:lnTo>
                      <a:pt x="1342" y="312"/>
                    </a:lnTo>
                    <a:lnTo>
                      <a:pt x="1217" y="172"/>
                    </a:lnTo>
                    <a:lnTo>
                      <a:pt x="1057" y="50"/>
                    </a:lnTo>
                    <a:lnTo>
                      <a:pt x="981" y="12"/>
                    </a:lnTo>
                    <a:lnTo>
                      <a:pt x="946" y="2"/>
                    </a:lnTo>
                    <a:lnTo>
                      <a:pt x="914" y="0"/>
                    </a:lnTo>
                    <a:lnTo>
                      <a:pt x="790" y="34"/>
                    </a:lnTo>
                    <a:lnTo>
                      <a:pt x="659" y="117"/>
                    </a:lnTo>
                    <a:lnTo>
                      <a:pt x="529" y="236"/>
                    </a:lnTo>
                    <a:lnTo>
                      <a:pt x="403" y="381"/>
                    </a:lnTo>
                    <a:lnTo>
                      <a:pt x="289" y="539"/>
                    </a:lnTo>
                    <a:lnTo>
                      <a:pt x="190" y="698"/>
                    </a:lnTo>
                    <a:lnTo>
                      <a:pt x="114" y="849"/>
                    </a:lnTo>
                    <a:lnTo>
                      <a:pt x="63" y="982"/>
                    </a:lnTo>
                    <a:lnTo>
                      <a:pt x="58" y="1029"/>
                    </a:lnTo>
                    <a:lnTo>
                      <a:pt x="65" y="1085"/>
                    </a:lnTo>
                    <a:lnTo>
                      <a:pt x="101" y="1216"/>
                    </a:lnTo>
                    <a:lnTo>
                      <a:pt x="133" y="1345"/>
                    </a:lnTo>
                    <a:lnTo>
                      <a:pt x="137" y="1400"/>
                    </a:lnTo>
                    <a:lnTo>
                      <a:pt x="136" y="1424"/>
                    </a:lnTo>
                    <a:lnTo>
                      <a:pt x="128" y="1447"/>
                    </a:lnTo>
                    <a:lnTo>
                      <a:pt x="105" y="1468"/>
                    </a:lnTo>
                    <a:lnTo>
                      <a:pt x="63" y="1486"/>
                    </a:lnTo>
                    <a:lnTo>
                      <a:pt x="23" y="1504"/>
                    </a:lnTo>
                    <a:lnTo>
                      <a:pt x="0" y="1529"/>
                    </a:lnTo>
                    <a:lnTo>
                      <a:pt x="1" y="1550"/>
                    </a:lnTo>
                    <a:lnTo>
                      <a:pt x="14" y="1577"/>
                    </a:lnTo>
                    <a:lnTo>
                      <a:pt x="48" y="1626"/>
                    </a:lnTo>
                    <a:lnTo>
                      <a:pt x="227" y="1820"/>
                    </a:lnTo>
                    <a:lnTo>
                      <a:pt x="416" y="2010"/>
                    </a:lnTo>
                    <a:lnTo>
                      <a:pt x="514" y="2147"/>
                    </a:lnTo>
                    <a:lnTo>
                      <a:pt x="577" y="2253"/>
                    </a:lnTo>
                    <a:lnTo>
                      <a:pt x="737" y="2798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302" name="Freeform 72"/>
              <p:cNvSpPr>
                <a:spLocks/>
              </p:cNvSpPr>
              <p:nvPr/>
            </p:nvSpPr>
            <p:spPr bwMode="auto">
              <a:xfrm>
                <a:off x="3821" y="2970"/>
                <a:ext cx="190" cy="207"/>
              </a:xfrm>
              <a:custGeom>
                <a:avLst/>
                <a:gdLst>
                  <a:gd name="T0" fmla="*/ 0 w 1348"/>
                  <a:gd name="T1" fmla="*/ 0 h 1453"/>
                  <a:gd name="T2" fmla="*/ 0 w 1348"/>
                  <a:gd name="T3" fmla="*/ 0 h 1453"/>
                  <a:gd name="T4" fmla="*/ 0 w 1348"/>
                  <a:gd name="T5" fmla="*/ 0 h 1453"/>
                  <a:gd name="T6" fmla="*/ 0 w 1348"/>
                  <a:gd name="T7" fmla="*/ 0 h 1453"/>
                  <a:gd name="T8" fmla="*/ 0 w 1348"/>
                  <a:gd name="T9" fmla="*/ 0 h 1453"/>
                  <a:gd name="T10" fmla="*/ 0 w 1348"/>
                  <a:gd name="T11" fmla="*/ 0 h 1453"/>
                  <a:gd name="T12" fmla="*/ 0 w 1348"/>
                  <a:gd name="T13" fmla="*/ 0 h 1453"/>
                  <a:gd name="T14" fmla="*/ 0 w 1348"/>
                  <a:gd name="T15" fmla="*/ 0 h 1453"/>
                  <a:gd name="T16" fmla="*/ 0 w 1348"/>
                  <a:gd name="T17" fmla="*/ 0 h 1453"/>
                  <a:gd name="T18" fmla="*/ 0 w 1348"/>
                  <a:gd name="T19" fmla="*/ 0 h 1453"/>
                  <a:gd name="T20" fmla="*/ 0 w 1348"/>
                  <a:gd name="T21" fmla="*/ 0 h 1453"/>
                  <a:gd name="T22" fmla="*/ 0 w 1348"/>
                  <a:gd name="T23" fmla="*/ 0 h 1453"/>
                  <a:gd name="T24" fmla="*/ 0 w 1348"/>
                  <a:gd name="T25" fmla="*/ 0 h 1453"/>
                  <a:gd name="T26" fmla="*/ 0 w 1348"/>
                  <a:gd name="T27" fmla="*/ 0 h 1453"/>
                  <a:gd name="T28" fmla="*/ 0 w 1348"/>
                  <a:gd name="T29" fmla="*/ 0 h 1453"/>
                  <a:gd name="T30" fmla="*/ 0 w 1348"/>
                  <a:gd name="T31" fmla="*/ 0 h 1453"/>
                  <a:gd name="T32" fmla="*/ 0 w 1348"/>
                  <a:gd name="T33" fmla="*/ 0 h 1453"/>
                  <a:gd name="T34" fmla="*/ 0 w 1348"/>
                  <a:gd name="T35" fmla="*/ 0 h 1453"/>
                  <a:gd name="T36" fmla="*/ 0 w 1348"/>
                  <a:gd name="T37" fmla="*/ 0 h 1453"/>
                  <a:gd name="T38" fmla="*/ 0 w 1348"/>
                  <a:gd name="T39" fmla="*/ 0 h 1453"/>
                  <a:gd name="T40" fmla="*/ 0 w 1348"/>
                  <a:gd name="T41" fmla="*/ 0 h 1453"/>
                  <a:gd name="T42" fmla="*/ 0 w 1348"/>
                  <a:gd name="T43" fmla="*/ 0 h 1453"/>
                  <a:gd name="T44" fmla="*/ 0 w 1348"/>
                  <a:gd name="T45" fmla="*/ 0 h 1453"/>
                  <a:gd name="T46" fmla="*/ 0 w 1348"/>
                  <a:gd name="T47" fmla="*/ 0 h 1453"/>
                  <a:gd name="T48" fmla="*/ 0 w 1348"/>
                  <a:gd name="T49" fmla="*/ 0 h 1453"/>
                  <a:gd name="T50" fmla="*/ 0 w 1348"/>
                  <a:gd name="T51" fmla="*/ 0 h 1453"/>
                  <a:gd name="T52" fmla="*/ 0 w 1348"/>
                  <a:gd name="T53" fmla="*/ 0 h 1453"/>
                  <a:gd name="T54" fmla="*/ 0 w 1348"/>
                  <a:gd name="T55" fmla="*/ 0 h 1453"/>
                  <a:gd name="T56" fmla="*/ 0 w 1348"/>
                  <a:gd name="T57" fmla="*/ 0 h 1453"/>
                  <a:gd name="T58" fmla="*/ 0 w 1348"/>
                  <a:gd name="T59" fmla="*/ 0 h 1453"/>
                  <a:gd name="T60" fmla="*/ 0 w 1348"/>
                  <a:gd name="T61" fmla="*/ 0 h 1453"/>
                  <a:gd name="T62" fmla="*/ 0 w 1348"/>
                  <a:gd name="T63" fmla="*/ 0 h 1453"/>
                  <a:gd name="T64" fmla="*/ 0 w 1348"/>
                  <a:gd name="T65" fmla="*/ 0 h 1453"/>
                  <a:gd name="T66" fmla="*/ 0 w 1348"/>
                  <a:gd name="T67" fmla="*/ 0 h 1453"/>
                  <a:gd name="T68" fmla="*/ 0 w 1348"/>
                  <a:gd name="T69" fmla="*/ 0 h 1453"/>
                  <a:gd name="T70" fmla="*/ 0 w 1348"/>
                  <a:gd name="T71" fmla="*/ 0 h 1453"/>
                  <a:gd name="T72" fmla="*/ 0 w 1348"/>
                  <a:gd name="T73" fmla="*/ 0 h 1453"/>
                  <a:gd name="T74" fmla="*/ 0 w 1348"/>
                  <a:gd name="T75" fmla="*/ 0 h 1453"/>
                  <a:gd name="T76" fmla="*/ 0 w 1348"/>
                  <a:gd name="T77" fmla="*/ 0 h 1453"/>
                  <a:gd name="T78" fmla="*/ 0 w 1348"/>
                  <a:gd name="T79" fmla="*/ 0 h 1453"/>
                  <a:gd name="T80" fmla="*/ 0 w 1348"/>
                  <a:gd name="T81" fmla="*/ 0 h 1453"/>
                  <a:gd name="T82" fmla="*/ 0 w 1348"/>
                  <a:gd name="T83" fmla="*/ 0 h 1453"/>
                  <a:gd name="T84" fmla="*/ 0 w 1348"/>
                  <a:gd name="T85" fmla="*/ 0 h 1453"/>
                  <a:gd name="T86" fmla="*/ 0 w 1348"/>
                  <a:gd name="T87" fmla="*/ 0 h 1453"/>
                  <a:gd name="T88" fmla="*/ 0 w 1348"/>
                  <a:gd name="T89" fmla="*/ 0 h 1453"/>
                  <a:gd name="T90" fmla="*/ 0 w 1348"/>
                  <a:gd name="T91" fmla="*/ 0 h 1453"/>
                  <a:gd name="T92" fmla="*/ 0 w 1348"/>
                  <a:gd name="T93" fmla="*/ 0 h 1453"/>
                  <a:gd name="T94" fmla="*/ 0 w 1348"/>
                  <a:gd name="T95" fmla="*/ 0 h 1453"/>
                  <a:gd name="T96" fmla="*/ 0 w 1348"/>
                  <a:gd name="T97" fmla="*/ 0 h 1453"/>
                  <a:gd name="T98" fmla="*/ 0 w 1348"/>
                  <a:gd name="T99" fmla="*/ 0 h 1453"/>
                  <a:gd name="T100" fmla="*/ 0 w 1348"/>
                  <a:gd name="T101" fmla="*/ 0 h 1453"/>
                  <a:gd name="T102" fmla="*/ 0 w 1348"/>
                  <a:gd name="T103" fmla="*/ 0 h 1453"/>
                  <a:gd name="T104" fmla="*/ 0 w 1348"/>
                  <a:gd name="T105" fmla="*/ 0 h 1453"/>
                  <a:gd name="T106" fmla="*/ 0 w 1348"/>
                  <a:gd name="T107" fmla="*/ 0 h 1453"/>
                  <a:gd name="T108" fmla="*/ 0 w 1348"/>
                  <a:gd name="T109" fmla="*/ 0 h 1453"/>
                  <a:gd name="T110" fmla="*/ 0 w 1348"/>
                  <a:gd name="T111" fmla="*/ 0 h 1453"/>
                  <a:gd name="T112" fmla="*/ 0 w 1348"/>
                  <a:gd name="T113" fmla="*/ 0 h 1453"/>
                  <a:gd name="T114" fmla="*/ 0 w 1348"/>
                  <a:gd name="T115" fmla="*/ 0 h 1453"/>
                  <a:gd name="T116" fmla="*/ 0 w 1348"/>
                  <a:gd name="T117" fmla="*/ 0 h 1453"/>
                  <a:gd name="T118" fmla="*/ 0 w 1348"/>
                  <a:gd name="T119" fmla="*/ 0 h 1453"/>
                  <a:gd name="T120" fmla="*/ 0 w 1348"/>
                  <a:gd name="T121" fmla="*/ 0 h 1453"/>
                  <a:gd name="T122" fmla="*/ 0 w 1348"/>
                  <a:gd name="T123" fmla="*/ 0 h 1453"/>
                  <a:gd name="T124" fmla="*/ 0 w 1348"/>
                  <a:gd name="T125" fmla="*/ 0 h 145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48"/>
                  <a:gd name="T190" fmla="*/ 0 h 1453"/>
                  <a:gd name="T191" fmla="*/ 1348 w 1348"/>
                  <a:gd name="T192" fmla="*/ 1453 h 145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48" h="1453">
                    <a:moveTo>
                      <a:pt x="580" y="1453"/>
                    </a:moveTo>
                    <a:lnTo>
                      <a:pt x="580" y="1438"/>
                    </a:lnTo>
                    <a:lnTo>
                      <a:pt x="613" y="1377"/>
                    </a:lnTo>
                    <a:lnTo>
                      <a:pt x="642" y="1309"/>
                    </a:lnTo>
                    <a:lnTo>
                      <a:pt x="705" y="1261"/>
                    </a:lnTo>
                    <a:lnTo>
                      <a:pt x="771" y="1215"/>
                    </a:lnTo>
                    <a:lnTo>
                      <a:pt x="826" y="1147"/>
                    </a:lnTo>
                    <a:lnTo>
                      <a:pt x="885" y="1084"/>
                    </a:lnTo>
                    <a:lnTo>
                      <a:pt x="962" y="1057"/>
                    </a:lnTo>
                    <a:lnTo>
                      <a:pt x="1044" y="1035"/>
                    </a:lnTo>
                    <a:lnTo>
                      <a:pt x="1221" y="1004"/>
                    </a:lnTo>
                    <a:lnTo>
                      <a:pt x="1261" y="1008"/>
                    </a:lnTo>
                    <a:lnTo>
                      <a:pt x="1283" y="1009"/>
                    </a:lnTo>
                    <a:lnTo>
                      <a:pt x="1300" y="1004"/>
                    </a:lnTo>
                    <a:lnTo>
                      <a:pt x="1335" y="955"/>
                    </a:lnTo>
                    <a:lnTo>
                      <a:pt x="1348" y="909"/>
                    </a:lnTo>
                    <a:lnTo>
                      <a:pt x="1323" y="929"/>
                    </a:lnTo>
                    <a:lnTo>
                      <a:pt x="1283" y="957"/>
                    </a:lnTo>
                    <a:lnTo>
                      <a:pt x="1261" y="925"/>
                    </a:lnTo>
                    <a:lnTo>
                      <a:pt x="1234" y="890"/>
                    </a:lnTo>
                    <a:lnTo>
                      <a:pt x="1196" y="906"/>
                    </a:lnTo>
                    <a:lnTo>
                      <a:pt x="1175" y="918"/>
                    </a:lnTo>
                    <a:lnTo>
                      <a:pt x="1155" y="925"/>
                    </a:lnTo>
                    <a:lnTo>
                      <a:pt x="1057" y="881"/>
                    </a:lnTo>
                    <a:lnTo>
                      <a:pt x="963" y="812"/>
                    </a:lnTo>
                    <a:lnTo>
                      <a:pt x="920" y="747"/>
                    </a:lnTo>
                    <a:lnTo>
                      <a:pt x="895" y="714"/>
                    </a:lnTo>
                    <a:lnTo>
                      <a:pt x="868" y="700"/>
                    </a:lnTo>
                    <a:lnTo>
                      <a:pt x="834" y="725"/>
                    </a:lnTo>
                    <a:lnTo>
                      <a:pt x="820" y="764"/>
                    </a:lnTo>
                    <a:lnTo>
                      <a:pt x="771" y="764"/>
                    </a:lnTo>
                    <a:lnTo>
                      <a:pt x="723" y="795"/>
                    </a:lnTo>
                    <a:lnTo>
                      <a:pt x="723" y="732"/>
                    </a:lnTo>
                    <a:lnTo>
                      <a:pt x="668" y="701"/>
                    </a:lnTo>
                    <a:lnTo>
                      <a:pt x="612" y="669"/>
                    </a:lnTo>
                    <a:lnTo>
                      <a:pt x="610" y="657"/>
                    </a:lnTo>
                    <a:lnTo>
                      <a:pt x="612" y="633"/>
                    </a:lnTo>
                    <a:lnTo>
                      <a:pt x="615" y="606"/>
                    </a:lnTo>
                    <a:lnTo>
                      <a:pt x="612" y="586"/>
                    </a:lnTo>
                    <a:lnTo>
                      <a:pt x="626" y="540"/>
                    </a:lnTo>
                    <a:lnTo>
                      <a:pt x="649" y="543"/>
                    </a:lnTo>
                    <a:lnTo>
                      <a:pt x="674" y="555"/>
                    </a:lnTo>
                    <a:lnTo>
                      <a:pt x="674" y="593"/>
                    </a:lnTo>
                    <a:lnTo>
                      <a:pt x="674" y="615"/>
                    </a:lnTo>
                    <a:lnTo>
                      <a:pt x="674" y="635"/>
                    </a:lnTo>
                    <a:lnTo>
                      <a:pt x="674" y="669"/>
                    </a:lnTo>
                    <a:lnTo>
                      <a:pt x="771" y="684"/>
                    </a:lnTo>
                    <a:lnTo>
                      <a:pt x="775" y="652"/>
                    </a:lnTo>
                    <a:lnTo>
                      <a:pt x="776" y="634"/>
                    </a:lnTo>
                    <a:lnTo>
                      <a:pt x="771" y="619"/>
                    </a:lnTo>
                    <a:lnTo>
                      <a:pt x="786" y="585"/>
                    </a:lnTo>
                    <a:lnTo>
                      <a:pt x="803" y="555"/>
                    </a:lnTo>
                    <a:lnTo>
                      <a:pt x="824" y="552"/>
                    </a:lnTo>
                    <a:lnTo>
                      <a:pt x="853" y="559"/>
                    </a:lnTo>
                    <a:lnTo>
                      <a:pt x="902" y="586"/>
                    </a:lnTo>
                    <a:lnTo>
                      <a:pt x="914" y="626"/>
                    </a:lnTo>
                    <a:lnTo>
                      <a:pt x="932" y="669"/>
                    </a:lnTo>
                    <a:lnTo>
                      <a:pt x="955" y="669"/>
                    </a:lnTo>
                    <a:lnTo>
                      <a:pt x="981" y="669"/>
                    </a:lnTo>
                    <a:lnTo>
                      <a:pt x="1007" y="692"/>
                    </a:lnTo>
                    <a:lnTo>
                      <a:pt x="1035" y="732"/>
                    </a:lnTo>
                    <a:lnTo>
                      <a:pt x="1061" y="769"/>
                    </a:lnTo>
                    <a:lnTo>
                      <a:pt x="1091" y="795"/>
                    </a:lnTo>
                    <a:lnTo>
                      <a:pt x="1150" y="806"/>
                    </a:lnTo>
                    <a:lnTo>
                      <a:pt x="1181" y="805"/>
                    </a:lnTo>
                    <a:lnTo>
                      <a:pt x="1204" y="795"/>
                    </a:lnTo>
                    <a:lnTo>
                      <a:pt x="1230" y="744"/>
                    </a:lnTo>
                    <a:lnTo>
                      <a:pt x="1235" y="712"/>
                    </a:lnTo>
                    <a:lnTo>
                      <a:pt x="1235" y="697"/>
                    </a:lnTo>
                    <a:lnTo>
                      <a:pt x="1234" y="684"/>
                    </a:lnTo>
                    <a:lnTo>
                      <a:pt x="1231" y="661"/>
                    </a:lnTo>
                    <a:lnTo>
                      <a:pt x="1220" y="632"/>
                    </a:lnTo>
                    <a:lnTo>
                      <a:pt x="1188" y="586"/>
                    </a:lnTo>
                    <a:lnTo>
                      <a:pt x="1117" y="563"/>
                    </a:lnTo>
                    <a:lnTo>
                      <a:pt x="1044" y="540"/>
                    </a:lnTo>
                    <a:lnTo>
                      <a:pt x="1033" y="518"/>
                    </a:lnTo>
                    <a:lnTo>
                      <a:pt x="1027" y="489"/>
                    </a:lnTo>
                    <a:lnTo>
                      <a:pt x="1046" y="459"/>
                    </a:lnTo>
                    <a:lnTo>
                      <a:pt x="1081" y="427"/>
                    </a:lnTo>
                    <a:lnTo>
                      <a:pt x="1155" y="378"/>
                    </a:lnTo>
                    <a:lnTo>
                      <a:pt x="1221" y="363"/>
                    </a:lnTo>
                    <a:lnTo>
                      <a:pt x="1196" y="337"/>
                    </a:lnTo>
                    <a:lnTo>
                      <a:pt x="1171" y="315"/>
                    </a:lnTo>
                    <a:lnTo>
                      <a:pt x="1168" y="302"/>
                    </a:lnTo>
                    <a:lnTo>
                      <a:pt x="1172" y="274"/>
                    </a:lnTo>
                    <a:lnTo>
                      <a:pt x="1175" y="248"/>
                    </a:lnTo>
                    <a:lnTo>
                      <a:pt x="1171" y="233"/>
                    </a:lnTo>
                    <a:lnTo>
                      <a:pt x="1173" y="211"/>
                    </a:lnTo>
                    <a:lnTo>
                      <a:pt x="1164" y="181"/>
                    </a:lnTo>
                    <a:lnTo>
                      <a:pt x="1119" y="110"/>
                    </a:lnTo>
                    <a:lnTo>
                      <a:pt x="1057" y="45"/>
                    </a:lnTo>
                    <a:lnTo>
                      <a:pt x="996" y="8"/>
                    </a:lnTo>
                    <a:lnTo>
                      <a:pt x="920" y="0"/>
                    </a:lnTo>
                    <a:lnTo>
                      <a:pt x="899" y="0"/>
                    </a:lnTo>
                    <a:lnTo>
                      <a:pt x="875" y="1"/>
                    </a:lnTo>
                    <a:lnTo>
                      <a:pt x="828" y="10"/>
                    </a:lnTo>
                    <a:lnTo>
                      <a:pt x="624" y="75"/>
                    </a:lnTo>
                    <a:lnTo>
                      <a:pt x="431" y="174"/>
                    </a:lnTo>
                    <a:lnTo>
                      <a:pt x="290" y="282"/>
                    </a:lnTo>
                    <a:lnTo>
                      <a:pt x="259" y="329"/>
                    </a:lnTo>
                    <a:lnTo>
                      <a:pt x="232" y="396"/>
                    </a:lnTo>
                    <a:lnTo>
                      <a:pt x="192" y="558"/>
                    </a:lnTo>
                    <a:lnTo>
                      <a:pt x="155" y="721"/>
                    </a:lnTo>
                    <a:lnTo>
                      <a:pt x="99" y="843"/>
                    </a:lnTo>
                    <a:lnTo>
                      <a:pt x="47" y="874"/>
                    </a:lnTo>
                    <a:lnTo>
                      <a:pt x="2" y="909"/>
                    </a:lnTo>
                    <a:lnTo>
                      <a:pt x="0" y="927"/>
                    </a:lnTo>
                    <a:lnTo>
                      <a:pt x="1" y="951"/>
                    </a:lnTo>
                    <a:lnTo>
                      <a:pt x="17" y="1007"/>
                    </a:lnTo>
                    <a:lnTo>
                      <a:pt x="67" y="1101"/>
                    </a:lnTo>
                    <a:lnTo>
                      <a:pt x="125" y="1154"/>
                    </a:lnTo>
                    <a:lnTo>
                      <a:pt x="161" y="1176"/>
                    </a:lnTo>
                    <a:lnTo>
                      <a:pt x="194" y="1183"/>
                    </a:lnTo>
                    <a:lnTo>
                      <a:pt x="219" y="1152"/>
                    </a:lnTo>
                    <a:lnTo>
                      <a:pt x="243" y="1118"/>
                    </a:lnTo>
                    <a:lnTo>
                      <a:pt x="281" y="1112"/>
                    </a:lnTo>
                    <a:lnTo>
                      <a:pt x="303" y="1113"/>
                    </a:lnTo>
                    <a:lnTo>
                      <a:pt x="323" y="1118"/>
                    </a:lnTo>
                    <a:lnTo>
                      <a:pt x="479" y="1192"/>
                    </a:lnTo>
                    <a:lnTo>
                      <a:pt x="552" y="1248"/>
                    </a:lnTo>
                    <a:lnTo>
                      <a:pt x="595" y="1309"/>
                    </a:lnTo>
                    <a:lnTo>
                      <a:pt x="596" y="1323"/>
                    </a:lnTo>
                    <a:lnTo>
                      <a:pt x="593" y="1343"/>
                    </a:lnTo>
                    <a:lnTo>
                      <a:pt x="576" y="1386"/>
                    </a:lnTo>
                    <a:lnTo>
                      <a:pt x="548" y="1438"/>
                    </a:lnTo>
                    <a:lnTo>
                      <a:pt x="580" y="1453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303" name="Freeform 73"/>
              <p:cNvSpPr>
                <a:spLocks/>
              </p:cNvSpPr>
              <p:nvPr/>
            </p:nvSpPr>
            <p:spPr bwMode="auto">
              <a:xfrm>
                <a:off x="3839" y="3060"/>
                <a:ext cx="163" cy="71"/>
              </a:xfrm>
              <a:custGeom>
                <a:avLst/>
                <a:gdLst>
                  <a:gd name="T0" fmla="*/ 0 w 1143"/>
                  <a:gd name="T1" fmla="*/ 0 h 499"/>
                  <a:gd name="T2" fmla="*/ 0 w 1143"/>
                  <a:gd name="T3" fmla="*/ 0 h 499"/>
                  <a:gd name="T4" fmla="*/ 0 w 1143"/>
                  <a:gd name="T5" fmla="*/ 0 h 499"/>
                  <a:gd name="T6" fmla="*/ 0 w 1143"/>
                  <a:gd name="T7" fmla="*/ 0 h 499"/>
                  <a:gd name="T8" fmla="*/ 0 w 1143"/>
                  <a:gd name="T9" fmla="*/ 0 h 499"/>
                  <a:gd name="T10" fmla="*/ 0 w 1143"/>
                  <a:gd name="T11" fmla="*/ 0 h 499"/>
                  <a:gd name="T12" fmla="*/ 0 w 1143"/>
                  <a:gd name="T13" fmla="*/ 0 h 499"/>
                  <a:gd name="T14" fmla="*/ 0 w 1143"/>
                  <a:gd name="T15" fmla="*/ 0 h 499"/>
                  <a:gd name="T16" fmla="*/ 0 w 1143"/>
                  <a:gd name="T17" fmla="*/ 0 h 499"/>
                  <a:gd name="T18" fmla="*/ 0 w 1143"/>
                  <a:gd name="T19" fmla="*/ 0 h 499"/>
                  <a:gd name="T20" fmla="*/ 0 w 1143"/>
                  <a:gd name="T21" fmla="*/ 0 h 499"/>
                  <a:gd name="T22" fmla="*/ 0 w 1143"/>
                  <a:gd name="T23" fmla="*/ 0 h 499"/>
                  <a:gd name="T24" fmla="*/ 0 w 1143"/>
                  <a:gd name="T25" fmla="*/ 0 h 499"/>
                  <a:gd name="T26" fmla="*/ 0 w 1143"/>
                  <a:gd name="T27" fmla="*/ 0 h 499"/>
                  <a:gd name="T28" fmla="*/ 0 w 1143"/>
                  <a:gd name="T29" fmla="*/ 0 h 499"/>
                  <a:gd name="T30" fmla="*/ 0 w 1143"/>
                  <a:gd name="T31" fmla="*/ 0 h 499"/>
                  <a:gd name="T32" fmla="*/ 0 w 1143"/>
                  <a:gd name="T33" fmla="*/ 0 h 499"/>
                  <a:gd name="T34" fmla="*/ 0 w 1143"/>
                  <a:gd name="T35" fmla="*/ 0 h 499"/>
                  <a:gd name="T36" fmla="*/ 0 w 1143"/>
                  <a:gd name="T37" fmla="*/ 0 h 499"/>
                  <a:gd name="T38" fmla="*/ 0 w 1143"/>
                  <a:gd name="T39" fmla="*/ 0 h 499"/>
                  <a:gd name="T40" fmla="*/ 0 w 1143"/>
                  <a:gd name="T41" fmla="*/ 0 h 499"/>
                  <a:gd name="T42" fmla="*/ 0 w 1143"/>
                  <a:gd name="T43" fmla="*/ 0 h 499"/>
                  <a:gd name="T44" fmla="*/ 0 w 1143"/>
                  <a:gd name="T45" fmla="*/ 0 h 499"/>
                  <a:gd name="T46" fmla="*/ 0 w 1143"/>
                  <a:gd name="T47" fmla="*/ 0 h 499"/>
                  <a:gd name="T48" fmla="*/ 0 w 1143"/>
                  <a:gd name="T49" fmla="*/ 0 h 499"/>
                  <a:gd name="T50" fmla="*/ 0 w 1143"/>
                  <a:gd name="T51" fmla="*/ 0 h 499"/>
                  <a:gd name="T52" fmla="*/ 0 w 1143"/>
                  <a:gd name="T53" fmla="*/ 0 h 499"/>
                  <a:gd name="T54" fmla="*/ 0 w 1143"/>
                  <a:gd name="T55" fmla="*/ 0 h 499"/>
                  <a:gd name="T56" fmla="*/ 0 w 1143"/>
                  <a:gd name="T57" fmla="*/ 0 h 499"/>
                  <a:gd name="T58" fmla="*/ 0 w 1143"/>
                  <a:gd name="T59" fmla="*/ 0 h 499"/>
                  <a:gd name="T60" fmla="*/ 0 w 1143"/>
                  <a:gd name="T61" fmla="*/ 0 h 499"/>
                  <a:gd name="T62" fmla="*/ 0 w 1143"/>
                  <a:gd name="T63" fmla="*/ 0 h 499"/>
                  <a:gd name="T64" fmla="*/ 0 w 1143"/>
                  <a:gd name="T65" fmla="*/ 0 h 499"/>
                  <a:gd name="T66" fmla="*/ 0 w 1143"/>
                  <a:gd name="T67" fmla="*/ 0 h 499"/>
                  <a:gd name="T68" fmla="*/ 0 w 1143"/>
                  <a:gd name="T69" fmla="*/ 0 h 499"/>
                  <a:gd name="T70" fmla="*/ 0 w 1143"/>
                  <a:gd name="T71" fmla="*/ 0 h 499"/>
                  <a:gd name="T72" fmla="*/ 0 w 1143"/>
                  <a:gd name="T73" fmla="*/ 0 h 499"/>
                  <a:gd name="T74" fmla="*/ 0 w 1143"/>
                  <a:gd name="T75" fmla="*/ 0 h 499"/>
                  <a:gd name="T76" fmla="*/ 0 w 1143"/>
                  <a:gd name="T77" fmla="*/ 0 h 499"/>
                  <a:gd name="T78" fmla="*/ 0 w 1143"/>
                  <a:gd name="T79" fmla="*/ 0 h 499"/>
                  <a:gd name="T80" fmla="*/ 0 w 1143"/>
                  <a:gd name="T81" fmla="*/ 0 h 499"/>
                  <a:gd name="T82" fmla="*/ 0 w 1143"/>
                  <a:gd name="T83" fmla="*/ 0 h 499"/>
                  <a:gd name="T84" fmla="*/ 0 w 1143"/>
                  <a:gd name="T85" fmla="*/ 0 h 499"/>
                  <a:gd name="T86" fmla="*/ 0 w 1143"/>
                  <a:gd name="T87" fmla="*/ 0 h 499"/>
                  <a:gd name="T88" fmla="*/ 0 w 1143"/>
                  <a:gd name="T89" fmla="*/ 0 h 499"/>
                  <a:gd name="T90" fmla="*/ 0 w 1143"/>
                  <a:gd name="T91" fmla="*/ 0 h 49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43"/>
                  <a:gd name="T139" fmla="*/ 0 h 499"/>
                  <a:gd name="T140" fmla="*/ 1143 w 1143"/>
                  <a:gd name="T141" fmla="*/ 499 h 49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43" h="499">
                    <a:moveTo>
                      <a:pt x="692" y="499"/>
                    </a:moveTo>
                    <a:lnTo>
                      <a:pt x="853" y="419"/>
                    </a:lnTo>
                    <a:lnTo>
                      <a:pt x="1023" y="394"/>
                    </a:lnTo>
                    <a:lnTo>
                      <a:pt x="1143" y="370"/>
                    </a:lnTo>
                    <a:lnTo>
                      <a:pt x="1112" y="365"/>
                    </a:lnTo>
                    <a:lnTo>
                      <a:pt x="1079" y="365"/>
                    </a:lnTo>
                    <a:lnTo>
                      <a:pt x="1060" y="365"/>
                    </a:lnTo>
                    <a:lnTo>
                      <a:pt x="1037" y="366"/>
                    </a:lnTo>
                    <a:lnTo>
                      <a:pt x="951" y="366"/>
                    </a:lnTo>
                    <a:lnTo>
                      <a:pt x="884" y="355"/>
                    </a:lnTo>
                    <a:lnTo>
                      <a:pt x="771" y="280"/>
                    </a:lnTo>
                    <a:lnTo>
                      <a:pt x="723" y="232"/>
                    </a:lnTo>
                    <a:lnTo>
                      <a:pt x="709" y="195"/>
                    </a:lnTo>
                    <a:lnTo>
                      <a:pt x="692" y="199"/>
                    </a:lnTo>
                    <a:lnTo>
                      <a:pt x="661" y="194"/>
                    </a:lnTo>
                    <a:lnTo>
                      <a:pt x="630" y="191"/>
                    </a:lnTo>
                    <a:lnTo>
                      <a:pt x="611" y="195"/>
                    </a:lnTo>
                    <a:lnTo>
                      <a:pt x="612" y="175"/>
                    </a:lnTo>
                    <a:lnTo>
                      <a:pt x="600" y="149"/>
                    </a:lnTo>
                    <a:lnTo>
                      <a:pt x="548" y="86"/>
                    </a:lnTo>
                    <a:lnTo>
                      <a:pt x="482" y="31"/>
                    </a:lnTo>
                    <a:lnTo>
                      <a:pt x="420" y="1"/>
                    </a:lnTo>
                    <a:lnTo>
                      <a:pt x="399" y="0"/>
                    </a:lnTo>
                    <a:lnTo>
                      <a:pt x="371" y="1"/>
                    </a:lnTo>
                    <a:lnTo>
                      <a:pt x="306" y="17"/>
                    </a:lnTo>
                    <a:lnTo>
                      <a:pt x="164" y="78"/>
                    </a:lnTo>
                    <a:lnTo>
                      <a:pt x="46" y="152"/>
                    </a:lnTo>
                    <a:lnTo>
                      <a:pt x="12" y="183"/>
                    </a:lnTo>
                    <a:lnTo>
                      <a:pt x="2" y="209"/>
                    </a:lnTo>
                    <a:lnTo>
                      <a:pt x="0" y="216"/>
                    </a:lnTo>
                    <a:lnTo>
                      <a:pt x="0" y="234"/>
                    </a:lnTo>
                    <a:lnTo>
                      <a:pt x="2" y="275"/>
                    </a:lnTo>
                    <a:lnTo>
                      <a:pt x="130" y="312"/>
                    </a:lnTo>
                    <a:lnTo>
                      <a:pt x="200" y="332"/>
                    </a:lnTo>
                    <a:lnTo>
                      <a:pt x="231" y="337"/>
                    </a:lnTo>
                    <a:lnTo>
                      <a:pt x="259" y="337"/>
                    </a:lnTo>
                    <a:lnTo>
                      <a:pt x="339" y="293"/>
                    </a:lnTo>
                    <a:lnTo>
                      <a:pt x="420" y="243"/>
                    </a:lnTo>
                    <a:lnTo>
                      <a:pt x="458" y="239"/>
                    </a:lnTo>
                    <a:lnTo>
                      <a:pt x="481" y="239"/>
                    </a:lnTo>
                    <a:lnTo>
                      <a:pt x="498" y="243"/>
                    </a:lnTo>
                    <a:lnTo>
                      <a:pt x="548" y="285"/>
                    </a:lnTo>
                    <a:lnTo>
                      <a:pt x="595" y="337"/>
                    </a:lnTo>
                    <a:lnTo>
                      <a:pt x="709" y="419"/>
                    </a:lnTo>
                    <a:lnTo>
                      <a:pt x="740" y="467"/>
                    </a:lnTo>
                    <a:lnTo>
                      <a:pt x="692" y="499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304" name="Freeform 74"/>
              <p:cNvSpPr>
                <a:spLocks/>
              </p:cNvSpPr>
              <p:nvPr/>
            </p:nvSpPr>
            <p:spPr bwMode="auto">
              <a:xfrm>
                <a:off x="3997" y="2982"/>
                <a:ext cx="17" cy="18"/>
              </a:xfrm>
              <a:custGeom>
                <a:avLst/>
                <a:gdLst>
                  <a:gd name="T0" fmla="*/ 0 w 107"/>
                  <a:gd name="T1" fmla="*/ 0 h 126"/>
                  <a:gd name="T2" fmla="*/ 0 w 107"/>
                  <a:gd name="T3" fmla="*/ 0 h 126"/>
                  <a:gd name="T4" fmla="*/ 0 w 107"/>
                  <a:gd name="T5" fmla="*/ 0 h 126"/>
                  <a:gd name="T6" fmla="*/ 0 w 107"/>
                  <a:gd name="T7" fmla="*/ 0 h 126"/>
                  <a:gd name="T8" fmla="*/ 0 w 107"/>
                  <a:gd name="T9" fmla="*/ 0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126"/>
                  <a:gd name="T17" fmla="*/ 107 w 107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126">
                    <a:moveTo>
                      <a:pt x="107" y="0"/>
                    </a:moveTo>
                    <a:lnTo>
                      <a:pt x="36" y="54"/>
                    </a:lnTo>
                    <a:lnTo>
                      <a:pt x="0" y="126"/>
                    </a:lnTo>
                    <a:lnTo>
                      <a:pt x="72" y="7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4F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305" name="Freeform 75"/>
              <p:cNvSpPr>
                <a:spLocks/>
              </p:cNvSpPr>
              <p:nvPr/>
            </p:nvSpPr>
            <p:spPr bwMode="auto">
              <a:xfrm>
                <a:off x="3979" y="3021"/>
                <a:ext cx="32" cy="18"/>
              </a:xfrm>
              <a:custGeom>
                <a:avLst/>
                <a:gdLst>
                  <a:gd name="T0" fmla="*/ 0 w 236"/>
                  <a:gd name="T1" fmla="*/ 0 h 130"/>
                  <a:gd name="T2" fmla="*/ 0 w 236"/>
                  <a:gd name="T3" fmla="*/ 0 h 130"/>
                  <a:gd name="T4" fmla="*/ 0 w 236"/>
                  <a:gd name="T5" fmla="*/ 0 h 130"/>
                  <a:gd name="T6" fmla="*/ 0 w 236"/>
                  <a:gd name="T7" fmla="*/ 0 h 130"/>
                  <a:gd name="T8" fmla="*/ 0 w 236"/>
                  <a:gd name="T9" fmla="*/ 0 h 130"/>
                  <a:gd name="T10" fmla="*/ 0 w 236"/>
                  <a:gd name="T11" fmla="*/ 0 h 130"/>
                  <a:gd name="T12" fmla="*/ 0 w 236"/>
                  <a:gd name="T13" fmla="*/ 0 h 130"/>
                  <a:gd name="T14" fmla="*/ 0 w 236"/>
                  <a:gd name="T15" fmla="*/ 0 h 130"/>
                  <a:gd name="T16" fmla="*/ 0 w 236"/>
                  <a:gd name="T17" fmla="*/ 0 h 130"/>
                  <a:gd name="T18" fmla="*/ 0 w 236"/>
                  <a:gd name="T19" fmla="*/ 0 h 130"/>
                  <a:gd name="T20" fmla="*/ 0 w 236"/>
                  <a:gd name="T21" fmla="*/ 0 h 130"/>
                  <a:gd name="T22" fmla="*/ 0 w 236"/>
                  <a:gd name="T23" fmla="*/ 0 h 130"/>
                  <a:gd name="T24" fmla="*/ 0 w 236"/>
                  <a:gd name="T25" fmla="*/ 0 h 130"/>
                  <a:gd name="T26" fmla="*/ 0 w 236"/>
                  <a:gd name="T27" fmla="*/ 0 h 130"/>
                  <a:gd name="T28" fmla="*/ 0 w 236"/>
                  <a:gd name="T29" fmla="*/ 0 h 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36"/>
                  <a:gd name="T46" fmla="*/ 0 h 130"/>
                  <a:gd name="T47" fmla="*/ 236 w 236"/>
                  <a:gd name="T48" fmla="*/ 130 h 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36" h="130">
                    <a:moveTo>
                      <a:pt x="236" y="0"/>
                    </a:moveTo>
                    <a:lnTo>
                      <a:pt x="145" y="0"/>
                    </a:lnTo>
                    <a:lnTo>
                      <a:pt x="90" y="16"/>
                    </a:lnTo>
                    <a:lnTo>
                      <a:pt x="55" y="6"/>
                    </a:lnTo>
                    <a:lnTo>
                      <a:pt x="19" y="0"/>
                    </a:lnTo>
                    <a:lnTo>
                      <a:pt x="6" y="22"/>
                    </a:lnTo>
                    <a:lnTo>
                      <a:pt x="0" y="53"/>
                    </a:lnTo>
                    <a:lnTo>
                      <a:pt x="11" y="93"/>
                    </a:lnTo>
                    <a:lnTo>
                      <a:pt x="36" y="128"/>
                    </a:lnTo>
                    <a:lnTo>
                      <a:pt x="50" y="130"/>
                    </a:lnTo>
                    <a:lnTo>
                      <a:pt x="68" y="127"/>
                    </a:lnTo>
                    <a:lnTo>
                      <a:pt x="108" y="108"/>
                    </a:lnTo>
                    <a:lnTo>
                      <a:pt x="182" y="70"/>
                    </a:lnTo>
                    <a:lnTo>
                      <a:pt x="182" y="35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FF9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306" name="Freeform 76"/>
              <p:cNvSpPr>
                <a:spLocks/>
              </p:cNvSpPr>
              <p:nvPr/>
            </p:nvSpPr>
            <p:spPr bwMode="auto">
              <a:xfrm>
                <a:off x="3773" y="2873"/>
                <a:ext cx="250" cy="273"/>
              </a:xfrm>
              <a:custGeom>
                <a:avLst/>
                <a:gdLst>
                  <a:gd name="T0" fmla="*/ 0 w 1751"/>
                  <a:gd name="T1" fmla="*/ 0 h 1906"/>
                  <a:gd name="T2" fmla="*/ 0 w 1751"/>
                  <a:gd name="T3" fmla="*/ 0 h 1906"/>
                  <a:gd name="T4" fmla="*/ 0 w 1751"/>
                  <a:gd name="T5" fmla="*/ 0 h 1906"/>
                  <a:gd name="T6" fmla="*/ 0 w 1751"/>
                  <a:gd name="T7" fmla="*/ 0 h 1906"/>
                  <a:gd name="T8" fmla="*/ 0 w 1751"/>
                  <a:gd name="T9" fmla="*/ 0 h 1906"/>
                  <a:gd name="T10" fmla="*/ 0 w 1751"/>
                  <a:gd name="T11" fmla="*/ 0 h 1906"/>
                  <a:gd name="T12" fmla="*/ 0 w 1751"/>
                  <a:gd name="T13" fmla="*/ 0 h 1906"/>
                  <a:gd name="T14" fmla="*/ 0 w 1751"/>
                  <a:gd name="T15" fmla="*/ 0 h 1906"/>
                  <a:gd name="T16" fmla="*/ 0 w 1751"/>
                  <a:gd name="T17" fmla="*/ 0 h 1906"/>
                  <a:gd name="T18" fmla="*/ 0 w 1751"/>
                  <a:gd name="T19" fmla="*/ 0 h 1906"/>
                  <a:gd name="T20" fmla="*/ 0 w 1751"/>
                  <a:gd name="T21" fmla="*/ 0 h 1906"/>
                  <a:gd name="T22" fmla="*/ 0 w 1751"/>
                  <a:gd name="T23" fmla="*/ 0 h 1906"/>
                  <a:gd name="T24" fmla="*/ 0 w 1751"/>
                  <a:gd name="T25" fmla="*/ 0 h 1906"/>
                  <a:gd name="T26" fmla="*/ 0 w 1751"/>
                  <a:gd name="T27" fmla="*/ 0 h 1906"/>
                  <a:gd name="T28" fmla="*/ 0 w 1751"/>
                  <a:gd name="T29" fmla="*/ 0 h 1906"/>
                  <a:gd name="T30" fmla="*/ 0 w 1751"/>
                  <a:gd name="T31" fmla="*/ 0 h 1906"/>
                  <a:gd name="T32" fmla="*/ 0 w 1751"/>
                  <a:gd name="T33" fmla="*/ 0 h 1906"/>
                  <a:gd name="T34" fmla="*/ 0 w 1751"/>
                  <a:gd name="T35" fmla="*/ 0 h 1906"/>
                  <a:gd name="T36" fmla="*/ 0 w 1751"/>
                  <a:gd name="T37" fmla="*/ 0 h 1906"/>
                  <a:gd name="T38" fmla="*/ 0 w 1751"/>
                  <a:gd name="T39" fmla="*/ 0 h 1906"/>
                  <a:gd name="T40" fmla="*/ 0 w 1751"/>
                  <a:gd name="T41" fmla="*/ 0 h 1906"/>
                  <a:gd name="T42" fmla="*/ 0 w 1751"/>
                  <a:gd name="T43" fmla="*/ 0 h 1906"/>
                  <a:gd name="T44" fmla="*/ 0 w 1751"/>
                  <a:gd name="T45" fmla="*/ 0 h 1906"/>
                  <a:gd name="T46" fmla="*/ 0 w 1751"/>
                  <a:gd name="T47" fmla="*/ 0 h 1906"/>
                  <a:gd name="T48" fmla="*/ 0 w 1751"/>
                  <a:gd name="T49" fmla="*/ 0 h 1906"/>
                  <a:gd name="T50" fmla="*/ 0 w 1751"/>
                  <a:gd name="T51" fmla="*/ 0 h 1906"/>
                  <a:gd name="T52" fmla="*/ 0 w 1751"/>
                  <a:gd name="T53" fmla="*/ 0 h 1906"/>
                  <a:gd name="T54" fmla="*/ 0 w 1751"/>
                  <a:gd name="T55" fmla="*/ 0 h 1906"/>
                  <a:gd name="T56" fmla="*/ 0 w 1751"/>
                  <a:gd name="T57" fmla="*/ 0 h 1906"/>
                  <a:gd name="T58" fmla="*/ 0 w 1751"/>
                  <a:gd name="T59" fmla="*/ 0 h 1906"/>
                  <a:gd name="T60" fmla="*/ 0 w 1751"/>
                  <a:gd name="T61" fmla="*/ 0 h 1906"/>
                  <a:gd name="T62" fmla="*/ 0 w 1751"/>
                  <a:gd name="T63" fmla="*/ 0 h 1906"/>
                  <a:gd name="T64" fmla="*/ 0 w 1751"/>
                  <a:gd name="T65" fmla="*/ 0 h 1906"/>
                  <a:gd name="T66" fmla="*/ 0 w 1751"/>
                  <a:gd name="T67" fmla="*/ 0 h 1906"/>
                  <a:gd name="T68" fmla="*/ 0 w 1751"/>
                  <a:gd name="T69" fmla="*/ 0 h 1906"/>
                  <a:gd name="T70" fmla="*/ 0 w 1751"/>
                  <a:gd name="T71" fmla="*/ 0 h 1906"/>
                  <a:gd name="T72" fmla="*/ 0 w 1751"/>
                  <a:gd name="T73" fmla="*/ 0 h 1906"/>
                  <a:gd name="T74" fmla="*/ 0 w 1751"/>
                  <a:gd name="T75" fmla="*/ 0 h 1906"/>
                  <a:gd name="T76" fmla="*/ 0 w 1751"/>
                  <a:gd name="T77" fmla="*/ 0 h 1906"/>
                  <a:gd name="T78" fmla="*/ 0 w 1751"/>
                  <a:gd name="T79" fmla="*/ 0 h 1906"/>
                  <a:gd name="T80" fmla="*/ 0 w 1751"/>
                  <a:gd name="T81" fmla="*/ 0 h 1906"/>
                  <a:gd name="T82" fmla="*/ 0 w 1751"/>
                  <a:gd name="T83" fmla="*/ 0 h 1906"/>
                  <a:gd name="T84" fmla="*/ 0 w 1751"/>
                  <a:gd name="T85" fmla="*/ 0 h 1906"/>
                  <a:gd name="T86" fmla="*/ 0 w 1751"/>
                  <a:gd name="T87" fmla="*/ 0 h 1906"/>
                  <a:gd name="T88" fmla="*/ 0 w 1751"/>
                  <a:gd name="T89" fmla="*/ 0 h 1906"/>
                  <a:gd name="T90" fmla="*/ 0 w 1751"/>
                  <a:gd name="T91" fmla="*/ 0 h 1906"/>
                  <a:gd name="T92" fmla="*/ 0 w 1751"/>
                  <a:gd name="T93" fmla="*/ 0 h 1906"/>
                  <a:gd name="T94" fmla="*/ 0 w 1751"/>
                  <a:gd name="T95" fmla="*/ 0 h 1906"/>
                  <a:gd name="T96" fmla="*/ 0 w 1751"/>
                  <a:gd name="T97" fmla="*/ 0 h 1906"/>
                  <a:gd name="T98" fmla="*/ 0 w 1751"/>
                  <a:gd name="T99" fmla="*/ 0 h 1906"/>
                  <a:gd name="T100" fmla="*/ 0 w 1751"/>
                  <a:gd name="T101" fmla="*/ 0 h 1906"/>
                  <a:gd name="T102" fmla="*/ 0 w 1751"/>
                  <a:gd name="T103" fmla="*/ 0 h 1906"/>
                  <a:gd name="T104" fmla="*/ 0 w 1751"/>
                  <a:gd name="T105" fmla="*/ 0 h 1906"/>
                  <a:gd name="T106" fmla="*/ 0 w 1751"/>
                  <a:gd name="T107" fmla="*/ 0 h 1906"/>
                  <a:gd name="T108" fmla="*/ 0 w 1751"/>
                  <a:gd name="T109" fmla="*/ 0 h 190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751"/>
                  <a:gd name="T166" fmla="*/ 0 h 1906"/>
                  <a:gd name="T167" fmla="*/ 1751 w 1751"/>
                  <a:gd name="T168" fmla="*/ 1906 h 190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751" h="1906">
                    <a:moveTo>
                      <a:pt x="1398" y="1684"/>
                    </a:moveTo>
                    <a:lnTo>
                      <a:pt x="1336" y="1751"/>
                    </a:lnTo>
                    <a:lnTo>
                      <a:pt x="1259" y="1800"/>
                    </a:lnTo>
                    <a:lnTo>
                      <a:pt x="1094" y="1857"/>
                    </a:lnTo>
                    <a:lnTo>
                      <a:pt x="957" y="1876"/>
                    </a:lnTo>
                    <a:lnTo>
                      <a:pt x="897" y="1889"/>
                    </a:lnTo>
                    <a:lnTo>
                      <a:pt x="876" y="1884"/>
                    </a:lnTo>
                    <a:lnTo>
                      <a:pt x="813" y="1891"/>
                    </a:lnTo>
                    <a:lnTo>
                      <a:pt x="718" y="1901"/>
                    </a:lnTo>
                    <a:lnTo>
                      <a:pt x="661" y="1905"/>
                    </a:lnTo>
                    <a:lnTo>
                      <a:pt x="630" y="1905"/>
                    </a:lnTo>
                    <a:lnTo>
                      <a:pt x="597" y="1906"/>
                    </a:lnTo>
                    <a:lnTo>
                      <a:pt x="462" y="1894"/>
                    </a:lnTo>
                    <a:lnTo>
                      <a:pt x="319" y="1855"/>
                    </a:lnTo>
                    <a:lnTo>
                      <a:pt x="180" y="1782"/>
                    </a:lnTo>
                    <a:lnTo>
                      <a:pt x="49" y="1663"/>
                    </a:lnTo>
                    <a:lnTo>
                      <a:pt x="11" y="1574"/>
                    </a:lnTo>
                    <a:lnTo>
                      <a:pt x="3" y="1514"/>
                    </a:lnTo>
                    <a:lnTo>
                      <a:pt x="1" y="1482"/>
                    </a:lnTo>
                    <a:lnTo>
                      <a:pt x="1" y="1466"/>
                    </a:lnTo>
                    <a:lnTo>
                      <a:pt x="0" y="1449"/>
                    </a:lnTo>
                    <a:lnTo>
                      <a:pt x="18" y="1320"/>
                    </a:lnTo>
                    <a:lnTo>
                      <a:pt x="65" y="1214"/>
                    </a:lnTo>
                    <a:lnTo>
                      <a:pt x="107" y="884"/>
                    </a:lnTo>
                    <a:lnTo>
                      <a:pt x="171" y="612"/>
                    </a:lnTo>
                    <a:lnTo>
                      <a:pt x="236" y="416"/>
                    </a:lnTo>
                    <a:lnTo>
                      <a:pt x="288" y="309"/>
                    </a:lnTo>
                    <a:lnTo>
                      <a:pt x="358" y="232"/>
                    </a:lnTo>
                    <a:lnTo>
                      <a:pt x="455" y="145"/>
                    </a:lnTo>
                    <a:lnTo>
                      <a:pt x="561" y="71"/>
                    </a:lnTo>
                    <a:lnTo>
                      <a:pt x="657" y="21"/>
                    </a:lnTo>
                    <a:lnTo>
                      <a:pt x="772" y="2"/>
                    </a:lnTo>
                    <a:lnTo>
                      <a:pt x="843" y="0"/>
                    </a:lnTo>
                    <a:lnTo>
                      <a:pt x="879" y="0"/>
                    </a:lnTo>
                    <a:lnTo>
                      <a:pt x="899" y="0"/>
                    </a:lnTo>
                    <a:lnTo>
                      <a:pt x="919" y="1"/>
                    </a:lnTo>
                    <a:lnTo>
                      <a:pt x="1186" y="39"/>
                    </a:lnTo>
                    <a:lnTo>
                      <a:pt x="1468" y="115"/>
                    </a:lnTo>
                    <a:lnTo>
                      <a:pt x="1625" y="170"/>
                    </a:lnTo>
                    <a:lnTo>
                      <a:pt x="1681" y="199"/>
                    </a:lnTo>
                    <a:lnTo>
                      <a:pt x="1714" y="232"/>
                    </a:lnTo>
                    <a:lnTo>
                      <a:pt x="1740" y="296"/>
                    </a:lnTo>
                    <a:lnTo>
                      <a:pt x="1751" y="369"/>
                    </a:lnTo>
                    <a:lnTo>
                      <a:pt x="1751" y="406"/>
                    </a:lnTo>
                    <a:lnTo>
                      <a:pt x="1751" y="426"/>
                    </a:lnTo>
                    <a:lnTo>
                      <a:pt x="1749" y="446"/>
                    </a:lnTo>
                    <a:lnTo>
                      <a:pt x="1734" y="522"/>
                    </a:lnTo>
                    <a:lnTo>
                      <a:pt x="1690" y="656"/>
                    </a:lnTo>
                    <a:lnTo>
                      <a:pt x="1641" y="742"/>
                    </a:lnTo>
                    <a:lnTo>
                      <a:pt x="1579" y="858"/>
                    </a:lnTo>
                    <a:lnTo>
                      <a:pt x="1544" y="952"/>
                    </a:lnTo>
                    <a:lnTo>
                      <a:pt x="1522" y="1052"/>
                    </a:lnTo>
                    <a:lnTo>
                      <a:pt x="1495" y="1344"/>
                    </a:lnTo>
                    <a:lnTo>
                      <a:pt x="1460" y="1537"/>
                    </a:lnTo>
                    <a:lnTo>
                      <a:pt x="1398" y="1684"/>
                    </a:lnTo>
                    <a:close/>
                  </a:path>
                </a:pathLst>
              </a:custGeom>
              <a:solidFill>
                <a:srgbClr val="A13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307" name="Freeform 77"/>
              <p:cNvSpPr>
                <a:spLocks/>
              </p:cNvSpPr>
              <p:nvPr/>
            </p:nvSpPr>
            <p:spPr bwMode="auto">
              <a:xfrm>
                <a:off x="3965" y="2885"/>
                <a:ext cx="59" cy="162"/>
              </a:xfrm>
              <a:custGeom>
                <a:avLst/>
                <a:gdLst>
                  <a:gd name="T0" fmla="*/ 0 w 421"/>
                  <a:gd name="T1" fmla="*/ 0 h 1130"/>
                  <a:gd name="T2" fmla="*/ 0 w 421"/>
                  <a:gd name="T3" fmla="*/ 0 h 1130"/>
                  <a:gd name="T4" fmla="*/ 0 w 421"/>
                  <a:gd name="T5" fmla="*/ 0 h 1130"/>
                  <a:gd name="T6" fmla="*/ 0 w 421"/>
                  <a:gd name="T7" fmla="*/ 0 h 1130"/>
                  <a:gd name="T8" fmla="*/ 0 w 421"/>
                  <a:gd name="T9" fmla="*/ 0 h 1130"/>
                  <a:gd name="T10" fmla="*/ 0 w 421"/>
                  <a:gd name="T11" fmla="*/ 0 h 1130"/>
                  <a:gd name="T12" fmla="*/ 0 w 421"/>
                  <a:gd name="T13" fmla="*/ 0 h 1130"/>
                  <a:gd name="T14" fmla="*/ 0 w 421"/>
                  <a:gd name="T15" fmla="*/ 0 h 1130"/>
                  <a:gd name="T16" fmla="*/ 0 w 421"/>
                  <a:gd name="T17" fmla="*/ 0 h 1130"/>
                  <a:gd name="T18" fmla="*/ 0 w 421"/>
                  <a:gd name="T19" fmla="*/ 0 h 1130"/>
                  <a:gd name="T20" fmla="*/ 0 w 421"/>
                  <a:gd name="T21" fmla="*/ 0 h 1130"/>
                  <a:gd name="T22" fmla="*/ 0 w 421"/>
                  <a:gd name="T23" fmla="*/ 0 h 1130"/>
                  <a:gd name="T24" fmla="*/ 0 w 421"/>
                  <a:gd name="T25" fmla="*/ 0 h 1130"/>
                  <a:gd name="T26" fmla="*/ 0 w 421"/>
                  <a:gd name="T27" fmla="*/ 0 h 1130"/>
                  <a:gd name="T28" fmla="*/ 0 w 421"/>
                  <a:gd name="T29" fmla="*/ 0 h 1130"/>
                  <a:gd name="T30" fmla="*/ 0 w 421"/>
                  <a:gd name="T31" fmla="*/ 0 h 1130"/>
                  <a:gd name="T32" fmla="*/ 0 w 421"/>
                  <a:gd name="T33" fmla="*/ 0 h 1130"/>
                  <a:gd name="T34" fmla="*/ 0 w 421"/>
                  <a:gd name="T35" fmla="*/ 0 h 1130"/>
                  <a:gd name="T36" fmla="*/ 0 w 421"/>
                  <a:gd name="T37" fmla="*/ 0 h 1130"/>
                  <a:gd name="T38" fmla="*/ 0 w 421"/>
                  <a:gd name="T39" fmla="*/ 0 h 1130"/>
                  <a:gd name="T40" fmla="*/ 0 w 421"/>
                  <a:gd name="T41" fmla="*/ 0 h 1130"/>
                  <a:gd name="T42" fmla="*/ 0 w 421"/>
                  <a:gd name="T43" fmla="*/ 0 h 1130"/>
                  <a:gd name="T44" fmla="*/ 0 w 421"/>
                  <a:gd name="T45" fmla="*/ 0 h 1130"/>
                  <a:gd name="T46" fmla="*/ 0 w 421"/>
                  <a:gd name="T47" fmla="*/ 0 h 1130"/>
                  <a:gd name="T48" fmla="*/ 0 w 421"/>
                  <a:gd name="T49" fmla="*/ 0 h 1130"/>
                  <a:gd name="T50" fmla="*/ 0 w 421"/>
                  <a:gd name="T51" fmla="*/ 0 h 1130"/>
                  <a:gd name="T52" fmla="*/ 0 w 421"/>
                  <a:gd name="T53" fmla="*/ 0 h 1130"/>
                  <a:gd name="T54" fmla="*/ 0 w 421"/>
                  <a:gd name="T55" fmla="*/ 0 h 11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21"/>
                  <a:gd name="T85" fmla="*/ 0 h 1130"/>
                  <a:gd name="T86" fmla="*/ 421 w 421"/>
                  <a:gd name="T87" fmla="*/ 1130 h 113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21" h="1130">
                    <a:moveTo>
                      <a:pt x="387" y="161"/>
                    </a:moveTo>
                    <a:lnTo>
                      <a:pt x="411" y="220"/>
                    </a:lnTo>
                    <a:lnTo>
                      <a:pt x="420" y="292"/>
                    </a:lnTo>
                    <a:lnTo>
                      <a:pt x="421" y="313"/>
                    </a:lnTo>
                    <a:lnTo>
                      <a:pt x="420" y="337"/>
                    </a:lnTo>
                    <a:lnTo>
                      <a:pt x="407" y="393"/>
                    </a:lnTo>
                    <a:lnTo>
                      <a:pt x="372" y="496"/>
                    </a:lnTo>
                    <a:lnTo>
                      <a:pt x="330" y="621"/>
                    </a:lnTo>
                    <a:lnTo>
                      <a:pt x="275" y="742"/>
                    </a:lnTo>
                    <a:lnTo>
                      <a:pt x="221" y="822"/>
                    </a:lnTo>
                    <a:lnTo>
                      <a:pt x="163" y="905"/>
                    </a:lnTo>
                    <a:lnTo>
                      <a:pt x="134" y="1037"/>
                    </a:lnTo>
                    <a:lnTo>
                      <a:pt x="116" y="1130"/>
                    </a:lnTo>
                    <a:lnTo>
                      <a:pt x="147" y="823"/>
                    </a:lnTo>
                    <a:lnTo>
                      <a:pt x="218" y="634"/>
                    </a:lnTo>
                    <a:lnTo>
                      <a:pt x="258" y="517"/>
                    </a:lnTo>
                    <a:lnTo>
                      <a:pt x="279" y="395"/>
                    </a:lnTo>
                    <a:lnTo>
                      <a:pt x="279" y="368"/>
                    </a:lnTo>
                    <a:lnTo>
                      <a:pt x="278" y="342"/>
                    </a:lnTo>
                    <a:lnTo>
                      <a:pt x="270" y="291"/>
                    </a:lnTo>
                    <a:lnTo>
                      <a:pt x="240" y="204"/>
                    </a:lnTo>
                    <a:lnTo>
                      <a:pt x="196" y="135"/>
                    </a:lnTo>
                    <a:lnTo>
                      <a:pt x="144" y="82"/>
                    </a:lnTo>
                    <a:lnTo>
                      <a:pt x="47" y="19"/>
                    </a:lnTo>
                    <a:lnTo>
                      <a:pt x="0" y="0"/>
                    </a:lnTo>
                    <a:lnTo>
                      <a:pt x="159" y="43"/>
                    </a:lnTo>
                    <a:lnTo>
                      <a:pt x="287" y="93"/>
                    </a:lnTo>
                    <a:lnTo>
                      <a:pt x="387" y="161"/>
                    </a:lnTo>
                    <a:close/>
                  </a:path>
                </a:pathLst>
              </a:custGeom>
              <a:solidFill>
                <a:srgbClr val="A13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308" name="Freeform 78"/>
              <p:cNvSpPr>
                <a:spLocks/>
              </p:cNvSpPr>
              <p:nvPr/>
            </p:nvSpPr>
            <p:spPr bwMode="auto">
              <a:xfrm>
                <a:off x="4394" y="3356"/>
                <a:ext cx="239" cy="112"/>
              </a:xfrm>
              <a:custGeom>
                <a:avLst/>
                <a:gdLst>
                  <a:gd name="T0" fmla="*/ 0 w 1672"/>
                  <a:gd name="T1" fmla="*/ 0 h 785"/>
                  <a:gd name="T2" fmla="*/ 0 w 1672"/>
                  <a:gd name="T3" fmla="*/ 0 h 785"/>
                  <a:gd name="T4" fmla="*/ 0 w 1672"/>
                  <a:gd name="T5" fmla="*/ 0 h 785"/>
                  <a:gd name="T6" fmla="*/ 0 w 1672"/>
                  <a:gd name="T7" fmla="*/ 0 h 785"/>
                  <a:gd name="T8" fmla="*/ 0 w 1672"/>
                  <a:gd name="T9" fmla="*/ 0 h 785"/>
                  <a:gd name="T10" fmla="*/ 0 w 1672"/>
                  <a:gd name="T11" fmla="*/ 0 h 785"/>
                  <a:gd name="T12" fmla="*/ 0 w 1672"/>
                  <a:gd name="T13" fmla="*/ 0 h 785"/>
                  <a:gd name="T14" fmla="*/ 0 w 1672"/>
                  <a:gd name="T15" fmla="*/ 0 h 785"/>
                  <a:gd name="T16" fmla="*/ 0 w 1672"/>
                  <a:gd name="T17" fmla="*/ 0 h 785"/>
                  <a:gd name="T18" fmla="*/ 0 w 1672"/>
                  <a:gd name="T19" fmla="*/ 0 h 785"/>
                  <a:gd name="T20" fmla="*/ 0 w 1672"/>
                  <a:gd name="T21" fmla="*/ 0 h 785"/>
                  <a:gd name="T22" fmla="*/ 0 w 1672"/>
                  <a:gd name="T23" fmla="*/ 0 h 785"/>
                  <a:gd name="T24" fmla="*/ 0 w 1672"/>
                  <a:gd name="T25" fmla="*/ 0 h 785"/>
                  <a:gd name="T26" fmla="*/ 0 w 1672"/>
                  <a:gd name="T27" fmla="*/ 0 h 785"/>
                  <a:gd name="T28" fmla="*/ 0 w 1672"/>
                  <a:gd name="T29" fmla="*/ 0 h 785"/>
                  <a:gd name="T30" fmla="*/ 0 w 1672"/>
                  <a:gd name="T31" fmla="*/ 0 h 785"/>
                  <a:gd name="T32" fmla="*/ 0 w 1672"/>
                  <a:gd name="T33" fmla="*/ 0 h 785"/>
                  <a:gd name="T34" fmla="*/ 0 w 1672"/>
                  <a:gd name="T35" fmla="*/ 0 h 785"/>
                  <a:gd name="T36" fmla="*/ 0 w 1672"/>
                  <a:gd name="T37" fmla="*/ 0 h 785"/>
                  <a:gd name="T38" fmla="*/ 0 w 1672"/>
                  <a:gd name="T39" fmla="*/ 0 h 785"/>
                  <a:gd name="T40" fmla="*/ 0 w 1672"/>
                  <a:gd name="T41" fmla="*/ 0 h 785"/>
                  <a:gd name="T42" fmla="*/ 0 w 1672"/>
                  <a:gd name="T43" fmla="*/ 0 h 785"/>
                  <a:gd name="T44" fmla="*/ 0 w 1672"/>
                  <a:gd name="T45" fmla="*/ 0 h 785"/>
                  <a:gd name="T46" fmla="*/ 0 w 1672"/>
                  <a:gd name="T47" fmla="*/ 0 h 785"/>
                  <a:gd name="T48" fmla="*/ 0 w 1672"/>
                  <a:gd name="T49" fmla="*/ 0 h 785"/>
                  <a:gd name="T50" fmla="*/ 0 w 1672"/>
                  <a:gd name="T51" fmla="*/ 0 h 785"/>
                  <a:gd name="T52" fmla="*/ 0 w 1672"/>
                  <a:gd name="T53" fmla="*/ 0 h 785"/>
                  <a:gd name="T54" fmla="*/ 0 w 1672"/>
                  <a:gd name="T55" fmla="*/ 0 h 785"/>
                  <a:gd name="T56" fmla="*/ 0 w 1672"/>
                  <a:gd name="T57" fmla="*/ 0 h 785"/>
                  <a:gd name="T58" fmla="*/ 0 w 1672"/>
                  <a:gd name="T59" fmla="*/ 0 h 785"/>
                  <a:gd name="T60" fmla="*/ 0 w 1672"/>
                  <a:gd name="T61" fmla="*/ 0 h 785"/>
                  <a:gd name="T62" fmla="*/ 0 w 1672"/>
                  <a:gd name="T63" fmla="*/ 0 h 785"/>
                  <a:gd name="T64" fmla="*/ 0 w 1672"/>
                  <a:gd name="T65" fmla="*/ 0 h 785"/>
                  <a:gd name="T66" fmla="*/ 0 w 1672"/>
                  <a:gd name="T67" fmla="*/ 0 h 785"/>
                  <a:gd name="T68" fmla="*/ 0 w 1672"/>
                  <a:gd name="T69" fmla="*/ 0 h 785"/>
                  <a:gd name="T70" fmla="*/ 0 w 1672"/>
                  <a:gd name="T71" fmla="*/ 0 h 785"/>
                  <a:gd name="T72" fmla="*/ 0 w 1672"/>
                  <a:gd name="T73" fmla="*/ 0 h 785"/>
                  <a:gd name="T74" fmla="*/ 0 w 1672"/>
                  <a:gd name="T75" fmla="*/ 0 h 785"/>
                  <a:gd name="T76" fmla="*/ 0 w 1672"/>
                  <a:gd name="T77" fmla="*/ 0 h 785"/>
                  <a:gd name="T78" fmla="*/ 0 w 1672"/>
                  <a:gd name="T79" fmla="*/ 0 h 785"/>
                  <a:gd name="T80" fmla="*/ 0 w 1672"/>
                  <a:gd name="T81" fmla="*/ 0 h 785"/>
                  <a:gd name="T82" fmla="*/ 0 w 1672"/>
                  <a:gd name="T83" fmla="*/ 0 h 785"/>
                  <a:gd name="T84" fmla="*/ 0 w 1672"/>
                  <a:gd name="T85" fmla="*/ 0 h 785"/>
                  <a:gd name="T86" fmla="*/ 0 w 1672"/>
                  <a:gd name="T87" fmla="*/ 0 h 7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72"/>
                  <a:gd name="T133" fmla="*/ 0 h 785"/>
                  <a:gd name="T134" fmla="*/ 1672 w 1672"/>
                  <a:gd name="T135" fmla="*/ 785 h 7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72" h="785">
                    <a:moveTo>
                      <a:pt x="1653" y="0"/>
                    </a:moveTo>
                    <a:lnTo>
                      <a:pt x="1519" y="92"/>
                    </a:lnTo>
                    <a:lnTo>
                      <a:pt x="1326" y="236"/>
                    </a:lnTo>
                    <a:lnTo>
                      <a:pt x="1201" y="367"/>
                    </a:lnTo>
                    <a:lnTo>
                      <a:pt x="1090" y="514"/>
                    </a:lnTo>
                    <a:lnTo>
                      <a:pt x="1051" y="555"/>
                    </a:lnTo>
                    <a:lnTo>
                      <a:pt x="984" y="602"/>
                    </a:lnTo>
                    <a:lnTo>
                      <a:pt x="872" y="659"/>
                    </a:lnTo>
                    <a:lnTo>
                      <a:pt x="780" y="659"/>
                    </a:lnTo>
                    <a:lnTo>
                      <a:pt x="728" y="659"/>
                    </a:lnTo>
                    <a:lnTo>
                      <a:pt x="702" y="659"/>
                    </a:lnTo>
                    <a:lnTo>
                      <a:pt x="673" y="659"/>
                    </a:lnTo>
                    <a:lnTo>
                      <a:pt x="566" y="659"/>
                    </a:lnTo>
                    <a:lnTo>
                      <a:pt x="517" y="659"/>
                    </a:lnTo>
                    <a:lnTo>
                      <a:pt x="495" y="659"/>
                    </a:lnTo>
                    <a:lnTo>
                      <a:pt x="473" y="659"/>
                    </a:lnTo>
                    <a:lnTo>
                      <a:pt x="444" y="659"/>
                    </a:lnTo>
                    <a:lnTo>
                      <a:pt x="427" y="659"/>
                    </a:lnTo>
                    <a:lnTo>
                      <a:pt x="408" y="660"/>
                    </a:lnTo>
                    <a:lnTo>
                      <a:pt x="328" y="668"/>
                    </a:lnTo>
                    <a:lnTo>
                      <a:pt x="181" y="695"/>
                    </a:lnTo>
                    <a:lnTo>
                      <a:pt x="0" y="766"/>
                    </a:lnTo>
                    <a:lnTo>
                      <a:pt x="18" y="785"/>
                    </a:lnTo>
                    <a:lnTo>
                      <a:pt x="200" y="712"/>
                    </a:lnTo>
                    <a:lnTo>
                      <a:pt x="344" y="688"/>
                    </a:lnTo>
                    <a:lnTo>
                      <a:pt x="424" y="679"/>
                    </a:lnTo>
                    <a:lnTo>
                      <a:pt x="459" y="678"/>
                    </a:lnTo>
                    <a:lnTo>
                      <a:pt x="490" y="677"/>
                    </a:lnTo>
                    <a:lnTo>
                      <a:pt x="582" y="678"/>
                    </a:lnTo>
                    <a:lnTo>
                      <a:pt x="634" y="678"/>
                    </a:lnTo>
                    <a:lnTo>
                      <a:pt x="661" y="678"/>
                    </a:lnTo>
                    <a:lnTo>
                      <a:pt x="690" y="677"/>
                    </a:lnTo>
                    <a:lnTo>
                      <a:pt x="797" y="677"/>
                    </a:lnTo>
                    <a:lnTo>
                      <a:pt x="846" y="677"/>
                    </a:lnTo>
                    <a:lnTo>
                      <a:pt x="868" y="677"/>
                    </a:lnTo>
                    <a:lnTo>
                      <a:pt x="891" y="677"/>
                    </a:lnTo>
                    <a:lnTo>
                      <a:pt x="1001" y="622"/>
                    </a:lnTo>
                    <a:lnTo>
                      <a:pt x="1066" y="575"/>
                    </a:lnTo>
                    <a:lnTo>
                      <a:pt x="1108" y="530"/>
                    </a:lnTo>
                    <a:lnTo>
                      <a:pt x="1217" y="387"/>
                    </a:lnTo>
                    <a:lnTo>
                      <a:pt x="1345" y="256"/>
                    </a:lnTo>
                    <a:lnTo>
                      <a:pt x="1536" y="112"/>
                    </a:lnTo>
                    <a:lnTo>
                      <a:pt x="1672" y="19"/>
                    </a:lnTo>
                    <a:lnTo>
                      <a:pt x="1653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7309" name="Freeform 79"/>
              <p:cNvSpPr>
                <a:spLocks/>
              </p:cNvSpPr>
              <p:nvPr/>
            </p:nvSpPr>
            <p:spPr bwMode="auto">
              <a:xfrm>
                <a:off x="3956" y="2883"/>
                <a:ext cx="68" cy="180"/>
              </a:xfrm>
              <a:custGeom>
                <a:avLst/>
                <a:gdLst>
                  <a:gd name="T0" fmla="*/ 0 w 466"/>
                  <a:gd name="T1" fmla="*/ 0 h 1257"/>
                  <a:gd name="T2" fmla="*/ 0 w 466"/>
                  <a:gd name="T3" fmla="*/ 0 h 1257"/>
                  <a:gd name="T4" fmla="*/ 0 w 466"/>
                  <a:gd name="T5" fmla="*/ 0 h 1257"/>
                  <a:gd name="T6" fmla="*/ 0 w 466"/>
                  <a:gd name="T7" fmla="*/ 0 h 1257"/>
                  <a:gd name="T8" fmla="*/ 0 w 466"/>
                  <a:gd name="T9" fmla="*/ 0 h 1257"/>
                  <a:gd name="T10" fmla="*/ 0 w 466"/>
                  <a:gd name="T11" fmla="*/ 0 h 1257"/>
                  <a:gd name="T12" fmla="*/ 0 w 466"/>
                  <a:gd name="T13" fmla="*/ 0 h 1257"/>
                  <a:gd name="T14" fmla="*/ 0 w 466"/>
                  <a:gd name="T15" fmla="*/ 0 h 1257"/>
                  <a:gd name="T16" fmla="*/ 0 w 466"/>
                  <a:gd name="T17" fmla="*/ 0 h 1257"/>
                  <a:gd name="T18" fmla="*/ 0 w 466"/>
                  <a:gd name="T19" fmla="*/ 0 h 1257"/>
                  <a:gd name="T20" fmla="*/ 0 w 466"/>
                  <a:gd name="T21" fmla="*/ 0 h 1257"/>
                  <a:gd name="T22" fmla="*/ 0 w 466"/>
                  <a:gd name="T23" fmla="*/ 0 h 1257"/>
                  <a:gd name="T24" fmla="*/ 0 w 466"/>
                  <a:gd name="T25" fmla="*/ 0 h 1257"/>
                  <a:gd name="T26" fmla="*/ 0 w 466"/>
                  <a:gd name="T27" fmla="*/ 0 h 1257"/>
                  <a:gd name="T28" fmla="*/ 0 w 466"/>
                  <a:gd name="T29" fmla="*/ 0 h 1257"/>
                  <a:gd name="T30" fmla="*/ 0 w 466"/>
                  <a:gd name="T31" fmla="*/ 0 h 1257"/>
                  <a:gd name="T32" fmla="*/ 0 w 466"/>
                  <a:gd name="T33" fmla="*/ 0 h 1257"/>
                  <a:gd name="T34" fmla="*/ 0 w 466"/>
                  <a:gd name="T35" fmla="*/ 0 h 1257"/>
                  <a:gd name="T36" fmla="*/ 0 w 466"/>
                  <a:gd name="T37" fmla="*/ 0 h 1257"/>
                  <a:gd name="T38" fmla="*/ 0 w 466"/>
                  <a:gd name="T39" fmla="*/ 0 h 1257"/>
                  <a:gd name="T40" fmla="*/ 0 w 466"/>
                  <a:gd name="T41" fmla="*/ 0 h 1257"/>
                  <a:gd name="T42" fmla="*/ 0 w 466"/>
                  <a:gd name="T43" fmla="*/ 0 h 1257"/>
                  <a:gd name="T44" fmla="*/ 0 w 466"/>
                  <a:gd name="T45" fmla="*/ 0 h 1257"/>
                  <a:gd name="T46" fmla="*/ 0 w 466"/>
                  <a:gd name="T47" fmla="*/ 0 h 1257"/>
                  <a:gd name="T48" fmla="*/ 0 w 466"/>
                  <a:gd name="T49" fmla="*/ 0 h 1257"/>
                  <a:gd name="T50" fmla="*/ 0 w 466"/>
                  <a:gd name="T51" fmla="*/ 0 h 125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66"/>
                  <a:gd name="T79" fmla="*/ 0 h 1257"/>
                  <a:gd name="T80" fmla="*/ 466 w 466"/>
                  <a:gd name="T81" fmla="*/ 1257 h 125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66" h="1257">
                    <a:moveTo>
                      <a:pt x="428" y="178"/>
                    </a:moveTo>
                    <a:lnTo>
                      <a:pt x="455" y="245"/>
                    </a:lnTo>
                    <a:lnTo>
                      <a:pt x="466" y="327"/>
                    </a:lnTo>
                    <a:lnTo>
                      <a:pt x="466" y="349"/>
                    </a:lnTo>
                    <a:lnTo>
                      <a:pt x="465" y="376"/>
                    </a:lnTo>
                    <a:lnTo>
                      <a:pt x="450" y="436"/>
                    </a:lnTo>
                    <a:lnTo>
                      <a:pt x="412" y="552"/>
                    </a:lnTo>
                    <a:lnTo>
                      <a:pt x="308" y="825"/>
                    </a:lnTo>
                    <a:lnTo>
                      <a:pt x="243" y="913"/>
                    </a:lnTo>
                    <a:lnTo>
                      <a:pt x="182" y="1004"/>
                    </a:lnTo>
                    <a:lnTo>
                      <a:pt x="130" y="1257"/>
                    </a:lnTo>
                    <a:lnTo>
                      <a:pt x="164" y="915"/>
                    </a:lnTo>
                    <a:lnTo>
                      <a:pt x="243" y="706"/>
                    </a:lnTo>
                    <a:lnTo>
                      <a:pt x="286" y="574"/>
                    </a:lnTo>
                    <a:lnTo>
                      <a:pt x="310" y="439"/>
                    </a:lnTo>
                    <a:lnTo>
                      <a:pt x="310" y="409"/>
                    </a:lnTo>
                    <a:lnTo>
                      <a:pt x="309" y="379"/>
                    </a:lnTo>
                    <a:lnTo>
                      <a:pt x="301" y="322"/>
                    </a:lnTo>
                    <a:lnTo>
                      <a:pt x="268" y="226"/>
                    </a:lnTo>
                    <a:lnTo>
                      <a:pt x="219" y="149"/>
                    </a:lnTo>
                    <a:lnTo>
                      <a:pt x="161" y="90"/>
                    </a:lnTo>
                    <a:lnTo>
                      <a:pt x="51" y="21"/>
                    </a:lnTo>
                    <a:lnTo>
                      <a:pt x="0" y="0"/>
                    </a:lnTo>
                    <a:lnTo>
                      <a:pt x="175" y="46"/>
                    </a:lnTo>
                    <a:lnTo>
                      <a:pt x="317" y="103"/>
                    </a:lnTo>
                    <a:lnTo>
                      <a:pt x="428" y="178"/>
                    </a:lnTo>
                    <a:close/>
                  </a:path>
                </a:pathLst>
              </a:custGeom>
              <a:solidFill>
                <a:srgbClr val="E26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u="none" kern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cxnSp>
          <p:nvCxnSpPr>
            <p:cNvPr id="33815" name="AutoShape 81"/>
            <p:cNvCxnSpPr>
              <a:cxnSpLocks noChangeShapeType="1"/>
              <a:stCxn id="137240" idx="2"/>
              <a:endCxn id="137241" idx="0"/>
            </p:cNvCxnSpPr>
            <p:nvPr/>
          </p:nvCxnSpPr>
          <p:spPr bwMode="auto">
            <a:xfrm rot="10800000" flipV="1">
              <a:off x="874432" y="3769503"/>
              <a:ext cx="2034140" cy="689195"/>
            </a:xfrm>
            <a:prstGeom prst="bentConnector2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7240" name="Oval 82"/>
            <p:cNvSpPr>
              <a:spLocks noChangeAspect="1" noChangeArrowheads="1"/>
            </p:cNvSpPr>
            <p:nvPr/>
          </p:nvSpPr>
          <p:spPr bwMode="auto">
            <a:xfrm>
              <a:off x="2908193" y="3718531"/>
              <a:ext cx="105703" cy="10239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zh-TW" altLang="zh-TW" sz="1800" u="none" ker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41" name="Oval 83"/>
            <p:cNvSpPr>
              <a:spLocks noChangeAspect="1" noChangeArrowheads="1"/>
            </p:cNvSpPr>
            <p:nvPr/>
          </p:nvSpPr>
          <p:spPr bwMode="auto">
            <a:xfrm>
              <a:off x="822397" y="4459096"/>
              <a:ext cx="104475" cy="10239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zh-TW" altLang="zh-TW" sz="1800" u="none" ker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42" name="Oval 84"/>
            <p:cNvSpPr>
              <a:spLocks noChangeAspect="1" noChangeArrowheads="1"/>
            </p:cNvSpPr>
            <p:nvPr/>
          </p:nvSpPr>
          <p:spPr bwMode="auto">
            <a:xfrm>
              <a:off x="3971371" y="5191327"/>
              <a:ext cx="105703" cy="102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zh-TW" altLang="zh-TW" sz="1800" u="none" ker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43" name="Oval 85"/>
            <p:cNvSpPr>
              <a:spLocks noChangeAspect="1" noChangeArrowheads="1"/>
            </p:cNvSpPr>
            <p:nvPr/>
          </p:nvSpPr>
          <p:spPr bwMode="auto">
            <a:xfrm>
              <a:off x="1349685" y="5305627"/>
              <a:ext cx="105703" cy="102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zh-TW" altLang="zh-TW" sz="1800" u="none" ker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44" name="Oval 86"/>
            <p:cNvSpPr>
              <a:spLocks noChangeAspect="1" noChangeArrowheads="1"/>
            </p:cNvSpPr>
            <p:nvPr/>
          </p:nvSpPr>
          <p:spPr bwMode="auto">
            <a:xfrm>
              <a:off x="2694328" y="2644593"/>
              <a:ext cx="105703" cy="10239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zh-TW" altLang="zh-TW" sz="1800" u="none" kern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33821" name="AutoShape 87"/>
            <p:cNvCxnSpPr>
              <a:cxnSpLocks noChangeShapeType="1"/>
              <a:stCxn id="137244" idx="2"/>
              <a:endCxn id="137236" idx="0"/>
            </p:cNvCxnSpPr>
            <p:nvPr/>
          </p:nvCxnSpPr>
          <p:spPr bwMode="auto">
            <a:xfrm rot="10800000" flipV="1">
              <a:off x="641516" y="2695697"/>
              <a:ext cx="2053251" cy="1757029"/>
            </a:xfrm>
            <a:prstGeom prst="bentConnector2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2" name="AutoShape 88"/>
            <p:cNvCxnSpPr>
              <a:cxnSpLocks noChangeShapeType="1"/>
              <a:stCxn id="137242" idx="4"/>
              <a:endCxn id="137243" idx="6"/>
            </p:cNvCxnSpPr>
            <p:nvPr/>
          </p:nvCxnSpPr>
          <p:spPr bwMode="auto">
            <a:xfrm rot="5400000">
              <a:off x="2707906" y="4040642"/>
              <a:ext cx="63306" cy="2569252"/>
            </a:xfrm>
            <a:prstGeom prst="bentConnector2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7247" name="Oval 89"/>
            <p:cNvSpPr>
              <a:spLocks noChangeAspect="1" noChangeArrowheads="1"/>
            </p:cNvSpPr>
            <p:nvPr/>
          </p:nvSpPr>
          <p:spPr bwMode="auto">
            <a:xfrm>
              <a:off x="2796344" y="4338844"/>
              <a:ext cx="104475" cy="103583"/>
            </a:xfrm>
            <a:prstGeom prst="ellipse">
              <a:avLst/>
            </a:prstGeom>
            <a:solidFill>
              <a:srgbClr val="33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zh-TW" altLang="zh-TW" sz="1800" u="none" ker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48" name="Oval 90"/>
            <p:cNvSpPr>
              <a:spLocks noChangeAspect="1" noChangeArrowheads="1"/>
            </p:cNvSpPr>
            <p:nvPr/>
          </p:nvSpPr>
          <p:spPr bwMode="auto">
            <a:xfrm>
              <a:off x="1350914" y="5013925"/>
              <a:ext cx="105703" cy="102393"/>
            </a:xfrm>
            <a:prstGeom prst="ellipse">
              <a:avLst/>
            </a:prstGeom>
            <a:solidFill>
              <a:srgbClr val="33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zh-TW" altLang="zh-TW" sz="1800" u="none" kern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33825" name="AutoShape 91"/>
            <p:cNvCxnSpPr>
              <a:cxnSpLocks noChangeShapeType="1"/>
              <a:stCxn id="137247" idx="2"/>
              <a:endCxn id="137248" idx="6"/>
            </p:cNvCxnSpPr>
            <p:nvPr/>
          </p:nvCxnSpPr>
          <p:spPr bwMode="auto">
            <a:xfrm rot="10800000" flipV="1">
              <a:off x="1456127" y="4390614"/>
              <a:ext cx="1340167" cy="674862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3333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" name="Rectangle 92"/>
            <p:cNvSpPr>
              <a:spLocks noChangeArrowheads="1"/>
            </p:cNvSpPr>
            <p:nvPr/>
          </p:nvSpPr>
          <p:spPr bwMode="auto">
            <a:xfrm>
              <a:off x="2822156" y="2517197"/>
              <a:ext cx="106932" cy="192880"/>
            </a:xfrm>
            <a:prstGeom prst="rect">
              <a:avLst/>
            </a:prstGeom>
            <a:gradFill rotWithShape="1">
              <a:gsLst>
                <a:gs pos="0">
                  <a:srgbClr val="000080"/>
                </a:gs>
                <a:gs pos="50000">
                  <a:schemeClr val="bg1"/>
                </a:gs>
                <a:gs pos="100000">
                  <a:srgbClr val="000080"/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u="none" ker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51" name="Text Box 93"/>
            <p:cNvSpPr txBox="1">
              <a:spLocks noChangeArrowheads="1"/>
            </p:cNvSpPr>
            <p:nvPr/>
          </p:nvSpPr>
          <p:spPr bwMode="auto">
            <a:xfrm>
              <a:off x="2112960" y="2349320"/>
              <a:ext cx="693949" cy="30641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9798" tIns="49899" rIns="99798" bIns="49899">
              <a:spAutoFit/>
            </a:bodyPr>
            <a:lstStyle>
              <a:lvl1pPr defTabSz="9985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0" lang="zh-TW" altLang="en-US" sz="2000" b="1" u="none" kern="0" dirty="0">
                  <a:solidFill>
                    <a:schemeClr val="accent2"/>
                  </a:solidFill>
                  <a:latin typeface="微軟正黑體" pitchFamily="34" charset="-120"/>
                  <a:ea typeface="微軟正黑體" pitchFamily="34" charset="-120"/>
                </a:rPr>
                <a:t>雨量站</a:t>
              </a:r>
            </a:p>
          </p:txBody>
        </p:sp>
        <p:sp>
          <p:nvSpPr>
            <p:cNvPr id="61" name="Rectangle 94"/>
            <p:cNvSpPr>
              <a:spLocks noChangeArrowheads="1"/>
            </p:cNvSpPr>
            <p:nvPr/>
          </p:nvSpPr>
          <p:spPr bwMode="auto">
            <a:xfrm>
              <a:off x="2849196" y="4143583"/>
              <a:ext cx="105703" cy="191689"/>
            </a:xfrm>
            <a:prstGeom prst="rect">
              <a:avLst/>
            </a:prstGeom>
            <a:gradFill rotWithShape="1">
              <a:gsLst>
                <a:gs pos="0">
                  <a:srgbClr val="003300"/>
                </a:gs>
                <a:gs pos="50000">
                  <a:schemeClr val="bg1"/>
                </a:gs>
                <a:gs pos="100000">
                  <a:srgbClr val="003300"/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u="none" ker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53" name="Text Box 95"/>
            <p:cNvSpPr txBox="1">
              <a:spLocks noChangeArrowheads="1"/>
            </p:cNvSpPr>
            <p:nvPr/>
          </p:nvSpPr>
          <p:spPr bwMode="auto">
            <a:xfrm>
              <a:off x="1795850" y="3945940"/>
              <a:ext cx="1060554" cy="30641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9798" tIns="49899" rIns="99798" bIns="49899">
              <a:spAutoFit/>
            </a:bodyPr>
            <a:lstStyle>
              <a:lvl1pPr defTabSz="9985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0" lang="zh-TW" altLang="en-US" sz="2000" b="1" u="none" kern="0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水位流量站</a:t>
              </a:r>
            </a:p>
          </p:txBody>
        </p:sp>
        <p:sp>
          <p:nvSpPr>
            <p:cNvPr id="137254" name="Text Box 96"/>
            <p:cNvSpPr txBox="1">
              <a:spLocks noChangeArrowheads="1"/>
            </p:cNvSpPr>
            <p:nvPr/>
          </p:nvSpPr>
          <p:spPr bwMode="auto">
            <a:xfrm>
              <a:off x="1906470" y="3316102"/>
              <a:ext cx="1060554" cy="30641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9798" tIns="49899" rIns="99798" bIns="49899">
              <a:spAutoFit/>
            </a:bodyPr>
            <a:lstStyle>
              <a:lvl1pPr defTabSz="9985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0" lang="zh-TW" altLang="en-US" sz="2000" b="1" u="none" kern="0" dirty="0">
                  <a:solidFill>
                    <a:srgbClr val="FF3300"/>
                  </a:solidFill>
                  <a:latin typeface="微軟正黑體" pitchFamily="34" charset="-120"/>
                  <a:ea typeface="微軟正黑體" pitchFamily="34" charset="-120"/>
                </a:rPr>
                <a:t>水庫洩洪量</a:t>
              </a:r>
            </a:p>
          </p:txBody>
        </p:sp>
        <p:sp>
          <p:nvSpPr>
            <p:cNvPr id="64" name="Rectangle 97"/>
            <p:cNvSpPr>
              <a:spLocks noChangeArrowheads="1"/>
            </p:cNvSpPr>
            <p:nvPr/>
          </p:nvSpPr>
          <p:spPr bwMode="auto">
            <a:xfrm>
              <a:off x="4097969" y="5029403"/>
              <a:ext cx="106932" cy="19288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u="none" ker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256" name="Text Box 98"/>
            <p:cNvSpPr txBox="1">
              <a:spLocks noChangeArrowheads="1"/>
            </p:cNvSpPr>
            <p:nvPr/>
          </p:nvSpPr>
          <p:spPr bwMode="auto">
            <a:xfrm>
              <a:off x="4179090" y="4866288"/>
              <a:ext cx="693949" cy="30641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9798" tIns="49899" rIns="99798" bIns="49899">
              <a:spAutoFit/>
            </a:bodyPr>
            <a:lstStyle>
              <a:lvl1pPr defTabSz="9985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998538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99853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0" lang="zh-TW" altLang="en-US" sz="2000" b="1" u="none" kern="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潮位站</a:t>
              </a:r>
            </a:p>
          </p:txBody>
        </p:sp>
        <p:sp>
          <p:nvSpPr>
            <p:cNvPr id="137257" name="Text Box 117"/>
            <p:cNvSpPr txBox="1">
              <a:spLocks noChangeArrowheads="1"/>
            </p:cNvSpPr>
            <p:nvPr/>
          </p:nvSpPr>
          <p:spPr bwMode="auto">
            <a:xfrm>
              <a:off x="300027" y="4561490"/>
              <a:ext cx="865188" cy="30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0" lang="zh-TW" altLang="en-US" sz="2000" b="1" u="none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決策支援</a:t>
              </a:r>
            </a:p>
          </p:txBody>
        </p:sp>
      </p:grpSp>
      <p:sp>
        <p:nvSpPr>
          <p:cNvPr id="27" name="文字方塊 4"/>
          <p:cNvSpPr txBox="1">
            <a:spLocks noChangeArrowheads="1"/>
          </p:cNvSpPr>
          <p:nvPr/>
        </p:nvSpPr>
        <p:spPr bwMode="auto">
          <a:xfrm>
            <a:off x="-10314" y="1846263"/>
            <a:ext cx="2921927" cy="5842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u="none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洪水預警系統</a:t>
            </a:r>
          </a:p>
        </p:txBody>
      </p:sp>
      <p:sp>
        <p:nvSpPr>
          <p:cNvPr id="113" name="文字方塊 4"/>
          <p:cNvSpPr txBox="1">
            <a:spLocks noChangeArrowheads="1"/>
          </p:cNvSpPr>
          <p:nvPr/>
        </p:nvSpPr>
        <p:spPr bwMode="auto">
          <a:xfrm>
            <a:off x="-17194" y="749300"/>
            <a:ext cx="2920206" cy="5842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u="none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降雨預報預警</a:t>
            </a:r>
          </a:p>
        </p:txBody>
      </p:sp>
      <p:sp>
        <p:nvSpPr>
          <p:cNvPr id="121" name="文字方塊 4"/>
          <p:cNvSpPr txBox="1">
            <a:spLocks noChangeArrowheads="1"/>
          </p:cNvSpPr>
          <p:nvPr/>
        </p:nvSpPr>
        <p:spPr bwMode="auto">
          <a:xfrm>
            <a:off x="2843487" y="269171"/>
            <a:ext cx="5262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>
              <a:defRPr sz="3600" b="1" u="none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effectLst/>
              </a:rPr>
              <a:t>智慧防災</a:t>
            </a:r>
            <a:r>
              <a:rPr lang="en-US" altLang="zh-TW" dirty="0">
                <a:effectLst/>
              </a:rPr>
              <a:t>→</a:t>
            </a:r>
            <a:r>
              <a:rPr lang="zh-TW" altLang="en-US" dirty="0">
                <a:effectLst/>
              </a:rPr>
              <a:t>淹水預警系統</a:t>
            </a:r>
          </a:p>
        </p:txBody>
      </p:sp>
      <p:sp>
        <p:nvSpPr>
          <p:cNvPr id="2" name="向下箭號 1"/>
          <p:cNvSpPr/>
          <p:nvPr/>
        </p:nvSpPr>
        <p:spPr>
          <a:xfrm>
            <a:off x="1262262" y="1414784"/>
            <a:ext cx="352623" cy="362724"/>
          </a:xfrm>
          <a:prstGeom prst="downArrow">
            <a:avLst/>
          </a:prstGeom>
          <a:solidFill>
            <a:srgbClr val="993300"/>
          </a:solidFill>
          <a:ln>
            <a:solidFill>
              <a:srgbClr val="558ED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TW" altLang="en-US" sz="1200" b="1" dirty="0">
              <a:solidFill>
                <a:schemeClr val="bg1"/>
              </a:solidFill>
              <a:latin typeface="Arial" charset="0"/>
              <a:ea typeface="Arial Unicode MS" pitchFamily="34" charset="-120"/>
              <a:cs typeface="Arial" charset="0"/>
            </a:endParaRPr>
          </a:p>
        </p:txBody>
      </p:sp>
      <p:sp>
        <p:nvSpPr>
          <p:cNvPr id="118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87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6" name="文字方塊 115"/>
          <p:cNvSpPr txBox="1"/>
          <p:nvPr/>
        </p:nvSpPr>
        <p:spPr>
          <a:xfrm>
            <a:off x="-8808" y="3065040"/>
            <a:ext cx="1296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u="none" dirty="0">
                <a:solidFill>
                  <a:srgbClr val="FF0000"/>
                </a:solidFill>
              </a:rPr>
              <a:t>LPWAN</a:t>
            </a:r>
            <a:endParaRPr lang="zh-TW" altLang="en-US" b="1" u="none" dirty="0">
              <a:solidFill>
                <a:srgbClr val="FF0000"/>
              </a:solidFill>
            </a:endParaRPr>
          </a:p>
        </p:txBody>
      </p:sp>
      <p:sp>
        <p:nvSpPr>
          <p:cNvPr id="117" name="文字方塊 116"/>
          <p:cNvSpPr txBox="1"/>
          <p:nvPr/>
        </p:nvSpPr>
        <p:spPr>
          <a:xfrm>
            <a:off x="3232736" y="5004926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u="none" dirty="0" err="1">
                <a:solidFill>
                  <a:srgbClr val="FF0000"/>
                </a:solidFill>
              </a:rPr>
              <a:t>IoT</a:t>
            </a:r>
            <a:r>
              <a:rPr lang="en-US" altLang="zh-TW" b="1" u="none" dirty="0">
                <a:solidFill>
                  <a:srgbClr val="FF0000"/>
                </a:solidFill>
              </a:rPr>
              <a:t> sensors</a:t>
            </a:r>
            <a:endParaRPr lang="zh-TW" altLang="en-US" b="1" u="none" dirty="0">
              <a:solidFill>
                <a:srgbClr val="FF000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7E6B4D-DA6F-4D27-9225-FCE56F416C7A}" type="slidenum">
              <a:rPr lang="en-US" altLang="zh-TW" smtClean="0"/>
              <a:pPr>
                <a:defRPr/>
              </a:pPr>
              <a:t>87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31154977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4" descr="http://www.pinellascounty.org/mpo/images/meetin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4941908"/>
            <a:ext cx="256381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ctangle 11"/>
          <p:cNvSpPr>
            <a:spLocks noChangeArrowheads="1"/>
          </p:cNvSpPr>
          <p:nvPr/>
        </p:nvSpPr>
        <p:spPr bwMode="auto">
          <a:xfrm>
            <a:off x="4779963" y="2"/>
            <a:ext cx="5126037" cy="587375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5400000" scaled="1"/>
          </a:gradFill>
          <a:ln w="222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zh-TW" altLang="en-US" sz="3200" b="1" u="none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智慧防汛網發展架構</a:t>
            </a:r>
          </a:p>
        </p:txBody>
      </p:sp>
      <p:pic>
        <p:nvPicPr>
          <p:cNvPr id="52229" name="Picture 134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1708150"/>
            <a:ext cx="30988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36" descr="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97280"/>
            <a:ext cx="2954338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61"/>
          <p:cNvSpPr>
            <a:spLocks noChangeArrowheads="1"/>
          </p:cNvSpPr>
          <p:nvPr/>
        </p:nvSpPr>
        <p:spPr bwMode="auto">
          <a:xfrm>
            <a:off x="3781425" y="3678238"/>
            <a:ext cx="2298700" cy="8309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lnSpc>
                <a:spcPct val="120000"/>
              </a:lnSpc>
              <a:buFont typeface="Wingdings" pitchFamily="2" charset="2"/>
              <a:buNone/>
            </a:pPr>
            <a:r>
              <a:rPr lang="zh-TW" altLang="en-US" sz="2000" b="1" u="none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縣市地區示範場域</a:t>
            </a:r>
            <a:endParaRPr lang="en-US" altLang="zh-TW" sz="2000" b="1" u="none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lnSpc>
                <a:spcPct val="120000"/>
              </a:lnSpc>
              <a:buFont typeface="Wingdings" pitchFamily="2" charset="2"/>
              <a:buNone/>
            </a:pPr>
            <a:r>
              <a:rPr lang="zh-TW" altLang="en-US" sz="2000" b="1" u="none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中央地方協力推動</a:t>
            </a:r>
            <a:endParaRPr lang="ko-KR" altLang="en-US" sz="2000" b="1" u="none" dirty="0">
              <a:solidFill>
                <a:srgbClr val="000066"/>
              </a:solidFill>
              <a:latin typeface="微軟正黑體" pitchFamily="34" charset="-120"/>
              <a:ea typeface="HY견고딕"/>
              <a:cs typeface="HY견고딕"/>
            </a:endParaRPr>
          </a:p>
        </p:txBody>
      </p:sp>
      <p:pic>
        <p:nvPicPr>
          <p:cNvPr id="52232" name="Picture 135" descr="2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3590925"/>
            <a:ext cx="24638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37" descr="2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4457700"/>
            <a:ext cx="2463800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15" descr="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4667270"/>
            <a:ext cx="825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16" descr="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4667270"/>
            <a:ext cx="827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17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2713058"/>
            <a:ext cx="825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114" descr="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36870"/>
            <a:ext cx="825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38" name="群組 14"/>
          <p:cNvGrpSpPr>
            <a:grpSpLocks/>
          </p:cNvGrpSpPr>
          <p:nvPr/>
        </p:nvGrpSpPr>
        <p:grpSpPr bwMode="auto">
          <a:xfrm>
            <a:off x="415925" y="1751018"/>
            <a:ext cx="3240088" cy="1965325"/>
            <a:chOff x="58151" y="1054483"/>
            <a:chExt cx="3240000" cy="2560254"/>
          </a:xfrm>
        </p:grpSpPr>
        <p:grpSp>
          <p:nvGrpSpPr>
            <p:cNvPr id="52272" name="群組 15"/>
            <p:cNvGrpSpPr>
              <a:grpSpLocks/>
            </p:cNvGrpSpPr>
            <p:nvPr/>
          </p:nvGrpSpPr>
          <p:grpSpPr bwMode="auto">
            <a:xfrm>
              <a:off x="58151" y="1454737"/>
              <a:ext cx="3240000" cy="2160000"/>
              <a:chOff x="58151" y="1454737"/>
              <a:chExt cx="3240000" cy="2160000"/>
            </a:xfrm>
          </p:grpSpPr>
          <p:sp>
            <p:nvSpPr>
              <p:cNvPr id="20" name="모서리가 둥근 직사각형 33"/>
              <p:cNvSpPr/>
              <p:nvPr/>
            </p:nvSpPr>
            <p:spPr bwMode="auto">
              <a:xfrm>
                <a:off x="58151" y="1454737"/>
                <a:ext cx="3240000" cy="2160000"/>
              </a:xfrm>
              <a:prstGeom prst="roundRect">
                <a:avLst>
                  <a:gd name="adj" fmla="val 10359"/>
                </a:avLst>
              </a:prstGeom>
              <a:gradFill flip="none" rotWithShape="1">
                <a:gsLst>
                  <a:gs pos="0">
                    <a:srgbClr val="77CBF5">
                      <a:alpha val="53000"/>
                      <a:lumMod val="37000"/>
                      <a:lumOff val="63000"/>
                    </a:srgbClr>
                  </a:gs>
                  <a:gs pos="82000">
                    <a:srgbClr val="BFF1F9">
                      <a:lumMod val="21000"/>
                      <a:lumOff val="79000"/>
                      <a:alpha val="0"/>
                    </a:srgbClr>
                  </a:gs>
                  <a:gs pos="100000">
                    <a:srgbClr val="2E97B8"/>
                  </a:gs>
                </a:gsLst>
                <a:lin ang="5400000" scaled="1"/>
                <a:tileRect/>
              </a:gradFill>
              <a:ln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h="63500"/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ko-KR" altLang="en-US" sz="1800" u="none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  <p:sp>
            <p:nvSpPr>
              <p:cNvPr id="21" name="직사각형 55"/>
              <p:cNvSpPr/>
              <p:nvPr/>
            </p:nvSpPr>
            <p:spPr bwMode="auto">
              <a:xfrm>
                <a:off x="237534" y="2076103"/>
                <a:ext cx="3060617" cy="10815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hangingPunct="0">
                  <a:spcAft>
                    <a:spcPts val="600"/>
                  </a:spcAft>
                  <a:buClr>
                    <a:srgbClr val="000000"/>
                  </a:buClr>
                  <a:buSzPct val="100000"/>
                  <a:defRPr/>
                </a:pPr>
                <a:r>
                  <a:rPr lang="zh-TW" altLang="en-US" b="1" u="none" dirty="0">
                    <a:solidFill>
                      <a:srgbClr val="2D2D8A">
                        <a:lumMod val="50000"/>
                      </a:srgbClr>
                    </a:solidFill>
                    <a:latin typeface="微軟正黑體" pitchFamily="34" charset="-120"/>
                    <a:ea typeface="微軟正黑體" pitchFamily="34" charset="-120"/>
                    <a:cs typeface="Arial" pitchFamily="34" charset="0"/>
                  </a:rPr>
                  <a:t>布設物連網架構智慧水文監測站網</a:t>
                </a:r>
              </a:p>
            </p:txBody>
          </p:sp>
        </p:grpSp>
        <p:grpSp>
          <p:nvGrpSpPr>
            <p:cNvPr id="52273" name="群組 16"/>
            <p:cNvGrpSpPr>
              <a:grpSpLocks/>
            </p:cNvGrpSpPr>
            <p:nvPr/>
          </p:nvGrpSpPr>
          <p:grpSpPr bwMode="auto">
            <a:xfrm>
              <a:off x="720117" y="1054483"/>
              <a:ext cx="1800000" cy="720000"/>
              <a:chOff x="720117" y="1054483"/>
              <a:chExt cx="1800000" cy="720000"/>
            </a:xfrm>
          </p:grpSpPr>
          <p:sp>
            <p:nvSpPr>
              <p:cNvPr id="18" name="타원 26"/>
              <p:cNvSpPr/>
              <p:nvPr/>
            </p:nvSpPr>
            <p:spPr bwMode="auto">
              <a:xfrm>
                <a:off x="720121" y="1054483"/>
                <a:ext cx="1800176" cy="719683"/>
              </a:xfrm>
              <a:prstGeom prst="ellipse">
                <a:avLst/>
              </a:prstGeom>
              <a:gradFill flip="none" rotWithShape="1">
                <a:gsLst>
                  <a:gs pos="0">
                    <a:srgbClr val="1DA6B9"/>
                  </a:gs>
                  <a:gs pos="50000">
                    <a:srgbClr val="1998C5"/>
                  </a:gs>
                  <a:gs pos="100000">
                    <a:srgbClr val="116481"/>
                  </a:gs>
                </a:gsLst>
                <a:lin ang="5400000" scaled="1"/>
                <a:tileRect/>
              </a:gradFill>
              <a:ln w="444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ko-KR" altLang="en-US" sz="1800" u="none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804256" y="1131000"/>
                <a:ext cx="1658893" cy="49219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TW" altLang="en-US" sz="2800" b="1" u="none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Arial" pitchFamily="34" charset="0"/>
                  </a:rPr>
                  <a:t>監測系統</a:t>
                </a:r>
                <a:endParaRPr lang="ko-KR" altLang="en-US" sz="2800" b="1" u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endParaRPr>
              </a:p>
            </p:txBody>
          </p:sp>
        </p:grpSp>
      </p:grpSp>
      <p:pic>
        <p:nvPicPr>
          <p:cNvPr id="22" name="Picture 13" descr="4-5"/>
          <p:cNvPicPr>
            <a:picLocks noChangeArrowheads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6" y="2808626"/>
            <a:ext cx="258773" cy="26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40" name="群組 22"/>
          <p:cNvGrpSpPr>
            <a:grpSpLocks/>
          </p:cNvGrpSpPr>
          <p:nvPr/>
        </p:nvGrpSpPr>
        <p:grpSpPr bwMode="auto">
          <a:xfrm>
            <a:off x="6210300" y="1712919"/>
            <a:ext cx="3240088" cy="2003425"/>
            <a:chOff x="5852437" y="1016408"/>
            <a:chExt cx="3240000" cy="2598329"/>
          </a:xfrm>
        </p:grpSpPr>
        <p:grpSp>
          <p:nvGrpSpPr>
            <p:cNvPr id="52264" name="群組 23"/>
            <p:cNvGrpSpPr>
              <a:grpSpLocks/>
            </p:cNvGrpSpPr>
            <p:nvPr/>
          </p:nvGrpSpPr>
          <p:grpSpPr bwMode="auto">
            <a:xfrm>
              <a:off x="5852437" y="1454737"/>
              <a:ext cx="3240000" cy="2160000"/>
              <a:chOff x="5852437" y="1454737"/>
              <a:chExt cx="3240000" cy="2160000"/>
            </a:xfrm>
          </p:grpSpPr>
          <p:sp>
            <p:nvSpPr>
              <p:cNvPr id="28" name="모서리가 둥근 직사각형 44"/>
              <p:cNvSpPr/>
              <p:nvPr/>
            </p:nvSpPr>
            <p:spPr bwMode="auto">
              <a:xfrm>
                <a:off x="5852437" y="1454737"/>
                <a:ext cx="3240000" cy="2160000"/>
              </a:xfrm>
              <a:prstGeom prst="roundRect">
                <a:avLst>
                  <a:gd name="adj" fmla="val 10359"/>
                </a:avLst>
              </a:prstGeom>
              <a:gradFill flip="none" rotWithShape="1">
                <a:gsLst>
                  <a:gs pos="0">
                    <a:srgbClr val="77B3F5">
                      <a:lumMod val="37000"/>
                      <a:lumOff val="63000"/>
                      <a:alpha val="53000"/>
                    </a:srgbClr>
                  </a:gs>
                  <a:gs pos="83000">
                    <a:srgbClr val="A4D7F6">
                      <a:lumMod val="21000"/>
                      <a:lumOff val="79000"/>
                      <a:alpha val="0"/>
                    </a:srgbClr>
                  </a:gs>
                  <a:gs pos="100000">
                    <a:srgbClr val="3083B6"/>
                  </a:gs>
                </a:gsLst>
                <a:lin ang="5400000" scaled="1"/>
                <a:tileRect/>
              </a:gradFill>
              <a:ln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h="63500"/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ko-KR" altLang="en-US" sz="1800" u="none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  <p:sp>
            <p:nvSpPr>
              <p:cNvPr id="29" name="직사각형 55"/>
              <p:cNvSpPr/>
              <p:nvPr/>
            </p:nvSpPr>
            <p:spPr bwMode="auto">
              <a:xfrm>
                <a:off x="6031820" y="2027326"/>
                <a:ext cx="3060617" cy="107775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hangingPunct="0">
                  <a:spcAft>
                    <a:spcPts val="600"/>
                  </a:spcAft>
                  <a:buClr>
                    <a:srgbClr val="000000"/>
                  </a:buClr>
                  <a:buSzPct val="100000"/>
                  <a:defRPr/>
                </a:pPr>
                <a:r>
                  <a:rPr lang="zh-TW" altLang="en-US" b="1" u="none" dirty="0">
                    <a:solidFill>
                      <a:srgbClr val="2D2D8A">
                        <a:lumMod val="50000"/>
                      </a:srgbClr>
                    </a:solidFill>
                    <a:latin typeface="微軟正黑體" pitchFamily="34" charset="-120"/>
                    <a:ea typeface="微軟正黑體" pitchFamily="34" charset="-120"/>
                    <a:cs typeface="Arial" pitchFamily="34" charset="0"/>
                  </a:rPr>
                  <a:t>開發遠距低耗能通訊智慧感測元件</a:t>
                </a:r>
              </a:p>
            </p:txBody>
          </p:sp>
        </p:grpSp>
        <p:grpSp>
          <p:nvGrpSpPr>
            <p:cNvPr id="52265" name="群組 24"/>
            <p:cNvGrpSpPr>
              <a:grpSpLocks/>
            </p:cNvGrpSpPr>
            <p:nvPr/>
          </p:nvGrpSpPr>
          <p:grpSpPr bwMode="auto">
            <a:xfrm>
              <a:off x="6604789" y="1016408"/>
              <a:ext cx="1800000" cy="720000"/>
              <a:chOff x="6779539" y="712579"/>
              <a:chExt cx="1800000" cy="720000"/>
            </a:xfrm>
          </p:grpSpPr>
          <p:sp>
            <p:nvSpPr>
              <p:cNvPr id="26" name="타원 45"/>
              <p:cNvSpPr/>
              <p:nvPr/>
            </p:nvSpPr>
            <p:spPr bwMode="auto">
              <a:xfrm>
                <a:off x="6779642" y="712579"/>
                <a:ext cx="1800176" cy="720615"/>
              </a:xfrm>
              <a:prstGeom prst="ellipse">
                <a:avLst/>
              </a:prstGeom>
              <a:gradFill flip="none" rotWithShape="1">
                <a:gsLst>
                  <a:gs pos="0">
                    <a:srgbClr val="1D76B3"/>
                  </a:gs>
                  <a:gs pos="50000">
                    <a:srgbClr val="265196"/>
                  </a:gs>
                  <a:gs pos="50000">
                    <a:srgbClr val="265B96"/>
                  </a:gs>
                </a:gsLst>
                <a:lin ang="5400000" scaled="1"/>
                <a:tileRect/>
              </a:gradFill>
              <a:ln w="444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ko-KR" altLang="en-US" sz="1800" u="none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  <p:sp>
            <p:nvSpPr>
              <p:cNvPr id="27" name="Rectangle 9"/>
              <p:cNvSpPr>
                <a:spLocks noChangeArrowheads="1"/>
              </p:cNvSpPr>
              <p:nvPr/>
            </p:nvSpPr>
            <p:spPr bwMode="auto">
              <a:xfrm>
                <a:off x="6881239" y="813464"/>
                <a:ext cx="1623969" cy="5044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TW" altLang="en-US" sz="2800" b="1" u="none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Arial" pitchFamily="34" charset="0"/>
                  </a:rPr>
                  <a:t>通訊元件</a:t>
                </a:r>
                <a:endParaRPr lang="ko-KR" altLang="en-US" sz="2800" b="1" u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endParaRPr>
              </a:p>
            </p:txBody>
          </p:sp>
        </p:grpSp>
      </p:grpSp>
      <p:pic>
        <p:nvPicPr>
          <p:cNvPr id="52241" name="Picture 13" descr="4-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91" y="2781320"/>
            <a:ext cx="25876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42" name="群組 30"/>
          <p:cNvGrpSpPr>
            <a:grpSpLocks/>
          </p:cNvGrpSpPr>
          <p:nvPr/>
        </p:nvGrpSpPr>
        <p:grpSpPr bwMode="auto">
          <a:xfrm>
            <a:off x="6219825" y="4033842"/>
            <a:ext cx="3251200" cy="1843087"/>
            <a:chOff x="5861430" y="3768726"/>
            <a:chExt cx="3251153" cy="2554360"/>
          </a:xfrm>
        </p:grpSpPr>
        <p:grpSp>
          <p:nvGrpSpPr>
            <p:cNvPr id="52256" name="群組 31"/>
            <p:cNvGrpSpPr>
              <a:grpSpLocks/>
            </p:cNvGrpSpPr>
            <p:nvPr/>
          </p:nvGrpSpPr>
          <p:grpSpPr bwMode="auto">
            <a:xfrm>
              <a:off x="5861430" y="4163086"/>
              <a:ext cx="3251153" cy="2160000"/>
              <a:chOff x="5861430" y="4163086"/>
              <a:chExt cx="3251153" cy="2160000"/>
            </a:xfrm>
          </p:grpSpPr>
          <p:sp>
            <p:nvSpPr>
              <p:cNvPr id="36" name="모서리가 둥근 직사각형 33"/>
              <p:cNvSpPr/>
              <p:nvPr/>
            </p:nvSpPr>
            <p:spPr bwMode="auto">
              <a:xfrm>
                <a:off x="5861430" y="4163086"/>
                <a:ext cx="3240000" cy="2160000"/>
              </a:xfrm>
              <a:prstGeom prst="roundRect">
                <a:avLst>
                  <a:gd name="adj" fmla="val 10359"/>
                </a:avLst>
              </a:prstGeom>
              <a:gradFill flip="none" rotWithShape="1">
                <a:gsLst>
                  <a:gs pos="0">
                    <a:srgbClr val="77CBF5">
                      <a:alpha val="53000"/>
                      <a:lumMod val="37000"/>
                      <a:lumOff val="63000"/>
                    </a:srgbClr>
                  </a:gs>
                  <a:gs pos="82000">
                    <a:srgbClr val="BFF1F9">
                      <a:lumMod val="21000"/>
                      <a:lumOff val="79000"/>
                      <a:alpha val="0"/>
                    </a:srgbClr>
                  </a:gs>
                  <a:gs pos="100000">
                    <a:srgbClr val="7030A0"/>
                  </a:gs>
                </a:gsLst>
                <a:lin ang="5400000" scaled="1"/>
                <a:tileRect/>
              </a:gradFill>
              <a:ln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h="63500"/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ko-KR" altLang="en-US" sz="1800" u="none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  <p:sp>
            <p:nvSpPr>
              <p:cNvPr id="37" name="직사각형 55"/>
              <p:cNvSpPr/>
              <p:nvPr/>
            </p:nvSpPr>
            <p:spPr bwMode="auto">
              <a:xfrm>
                <a:off x="6051927" y="4725785"/>
                <a:ext cx="3060656" cy="115169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hangingPunct="0">
                  <a:spcAft>
                    <a:spcPts val="600"/>
                  </a:spcAft>
                  <a:buClr>
                    <a:srgbClr val="000000"/>
                  </a:buClr>
                  <a:buSzPct val="100000"/>
                  <a:defRPr/>
                </a:pPr>
                <a:r>
                  <a:rPr lang="zh-TW" altLang="en-US" b="1" u="none" dirty="0">
                    <a:solidFill>
                      <a:srgbClr val="2D2D8A">
                        <a:lumMod val="50000"/>
                      </a:srgbClr>
                    </a:solidFill>
                    <a:latin typeface="微軟正黑體" pitchFamily="34" charset="-120"/>
                    <a:ea typeface="微軟正黑體" pitchFamily="34" charset="-120"/>
                    <a:cs typeface="Arial" pitchFamily="34" charset="0"/>
                  </a:rPr>
                  <a:t>建置智慧化水利防災管理決策系統</a:t>
                </a:r>
              </a:p>
            </p:txBody>
          </p:sp>
        </p:grpSp>
        <p:grpSp>
          <p:nvGrpSpPr>
            <p:cNvPr id="52257" name="群組 32"/>
            <p:cNvGrpSpPr>
              <a:grpSpLocks/>
            </p:cNvGrpSpPr>
            <p:nvPr/>
          </p:nvGrpSpPr>
          <p:grpSpPr bwMode="auto">
            <a:xfrm>
              <a:off x="6594831" y="3768726"/>
              <a:ext cx="1800000" cy="720000"/>
              <a:chOff x="6814891" y="3807839"/>
              <a:chExt cx="1800000" cy="720000"/>
            </a:xfrm>
          </p:grpSpPr>
          <p:sp>
            <p:nvSpPr>
              <p:cNvPr id="34" name="타원 26"/>
              <p:cNvSpPr/>
              <p:nvPr/>
            </p:nvSpPr>
            <p:spPr bwMode="auto">
              <a:xfrm>
                <a:off x="6814904" y="3807839"/>
                <a:ext cx="1800199" cy="719444"/>
              </a:xfrm>
              <a:prstGeom prst="ellipse">
                <a:avLst/>
              </a:prstGeom>
              <a:gradFill>
                <a:gsLst>
                  <a:gs pos="0">
                    <a:srgbClr val="7030A0"/>
                  </a:gs>
                  <a:gs pos="50000">
                    <a:srgbClr val="7030A0"/>
                  </a:gs>
                  <a:gs pos="100000">
                    <a:srgbClr val="7030A0"/>
                  </a:gs>
                </a:gsLst>
                <a:lin ang="5400000" scaled="1"/>
              </a:gradFill>
              <a:ln w="444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ko-KR" altLang="en-US" sz="1800" u="none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  <p:sp>
            <p:nvSpPr>
              <p:cNvPr id="35" name="Rectangle 10"/>
              <p:cNvSpPr>
                <a:spLocks noChangeArrowheads="1"/>
              </p:cNvSpPr>
              <p:nvPr/>
            </p:nvSpPr>
            <p:spPr bwMode="auto">
              <a:xfrm>
                <a:off x="6964127" y="3902444"/>
                <a:ext cx="1509691" cy="501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TW" altLang="en-US" sz="2800" b="1" u="none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Arial" pitchFamily="34" charset="0"/>
                  </a:rPr>
                  <a:t>智慧決策</a:t>
                </a:r>
                <a:endParaRPr lang="ko-KR" altLang="en-US" sz="2800" b="1" u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endParaRPr>
              </a:p>
            </p:txBody>
          </p:sp>
        </p:grpSp>
      </p:grpSp>
      <p:grpSp>
        <p:nvGrpSpPr>
          <p:cNvPr id="52243" name="群組 37"/>
          <p:cNvGrpSpPr>
            <a:grpSpLocks/>
          </p:cNvGrpSpPr>
          <p:nvPr/>
        </p:nvGrpSpPr>
        <p:grpSpPr bwMode="auto">
          <a:xfrm>
            <a:off x="415925" y="4076701"/>
            <a:ext cx="3251200" cy="1953548"/>
            <a:chOff x="58151" y="3836839"/>
            <a:chExt cx="3250596" cy="2823920"/>
          </a:xfrm>
        </p:grpSpPr>
        <p:grpSp>
          <p:nvGrpSpPr>
            <p:cNvPr id="52248" name="群組 38"/>
            <p:cNvGrpSpPr>
              <a:grpSpLocks/>
            </p:cNvGrpSpPr>
            <p:nvPr/>
          </p:nvGrpSpPr>
          <p:grpSpPr bwMode="auto">
            <a:xfrm>
              <a:off x="58151" y="4244704"/>
              <a:ext cx="3250596" cy="2416055"/>
              <a:chOff x="58151" y="4244704"/>
              <a:chExt cx="3250596" cy="2416055"/>
            </a:xfrm>
          </p:grpSpPr>
          <p:sp>
            <p:nvSpPr>
              <p:cNvPr id="44" name="모서리가 둥근 직사각형 33"/>
              <p:cNvSpPr/>
              <p:nvPr/>
            </p:nvSpPr>
            <p:spPr bwMode="auto">
              <a:xfrm>
                <a:off x="58151" y="4244704"/>
                <a:ext cx="3240000" cy="2160000"/>
              </a:xfrm>
              <a:prstGeom prst="roundRect">
                <a:avLst>
                  <a:gd name="adj" fmla="val 10359"/>
                </a:avLst>
              </a:prstGeom>
              <a:gradFill flip="none" rotWithShape="1">
                <a:gsLst>
                  <a:gs pos="0">
                    <a:srgbClr val="77CBF5">
                      <a:alpha val="53000"/>
                      <a:lumMod val="37000"/>
                      <a:lumOff val="63000"/>
                    </a:srgbClr>
                  </a:gs>
                  <a:gs pos="82000">
                    <a:srgbClr val="BFF1F9">
                      <a:lumMod val="21000"/>
                      <a:lumOff val="79000"/>
                      <a:alpha val="0"/>
                    </a:srgbClr>
                  </a:gs>
                  <a:gs pos="100000">
                    <a:srgbClr val="CC99FF"/>
                  </a:gs>
                </a:gsLst>
                <a:lin ang="5400000" scaled="1"/>
                <a:tileRect/>
              </a:gradFill>
              <a:ln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h="63500"/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ko-KR" altLang="en-US" sz="1800" u="none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  <p:sp>
            <p:nvSpPr>
              <p:cNvPr id="45" name="직사각형 55"/>
              <p:cNvSpPr/>
              <p:nvPr/>
            </p:nvSpPr>
            <p:spPr bwMode="auto">
              <a:xfrm>
                <a:off x="248617" y="4814418"/>
                <a:ext cx="3060130" cy="184634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hangingPunct="0">
                  <a:spcAft>
                    <a:spcPts val="600"/>
                  </a:spcAft>
                  <a:buClr>
                    <a:srgbClr val="000000"/>
                  </a:buClr>
                  <a:buSzPct val="100000"/>
                  <a:defRPr/>
                </a:pPr>
                <a:r>
                  <a:rPr lang="zh-TW" altLang="en-US" b="1" u="none" dirty="0">
                    <a:solidFill>
                      <a:srgbClr val="2D2D8A">
                        <a:lumMod val="50000"/>
                      </a:srgbClr>
                    </a:solidFill>
                    <a:latin typeface="微軟正黑體" pitchFamily="34" charset="-120"/>
                    <a:ea typeface="微軟正黑體" pitchFamily="34" charset="-120"/>
                    <a:cs typeface="Arial" pitchFamily="34" charset="0"/>
                  </a:rPr>
                  <a:t>研發淹水模擬預警與雲端應用模式</a:t>
                </a:r>
                <a:endParaRPr lang="en-US" altLang="zh-TW" b="1" u="none" dirty="0">
                  <a:solidFill>
                    <a:srgbClr val="2D2D8A">
                      <a:lumMod val="50000"/>
                    </a:srgbClr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endParaRPr>
              </a:p>
              <a:p>
                <a:pPr eaLnBrk="0" hangingPunct="0">
                  <a:spcAft>
                    <a:spcPts val="600"/>
                  </a:spcAft>
                  <a:buClr>
                    <a:srgbClr val="000000"/>
                  </a:buClr>
                  <a:buSzPct val="100000"/>
                  <a:defRPr/>
                </a:pPr>
                <a:endParaRPr lang="en-US" altLang="ko-KR" b="1" u="none" dirty="0">
                  <a:solidFill>
                    <a:srgbClr val="2D2D8A">
                      <a:lumMod val="50000"/>
                    </a:srgbClr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endParaRPr>
              </a:p>
            </p:txBody>
          </p:sp>
        </p:grpSp>
        <p:grpSp>
          <p:nvGrpSpPr>
            <p:cNvPr id="52249" name="群組 39"/>
            <p:cNvGrpSpPr>
              <a:grpSpLocks/>
            </p:cNvGrpSpPr>
            <p:nvPr/>
          </p:nvGrpSpPr>
          <p:grpSpPr bwMode="auto">
            <a:xfrm>
              <a:off x="778151" y="3836839"/>
              <a:ext cx="1800000" cy="720000"/>
              <a:chOff x="895746" y="3981668"/>
              <a:chExt cx="1800000" cy="720000"/>
            </a:xfrm>
          </p:grpSpPr>
          <p:sp>
            <p:nvSpPr>
              <p:cNvPr id="41" name="타원 26"/>
              <p:cNvSpPr/>
              <p:nvPr/>
            </p:nvSpPr>
            <p:spPr bwMode="auto">
              <a:xfrm>
                <a:off x="896337" y="3981668"/>
                <a:ext cx="1799891" cy="720562"/>
              </a:xfrm>
              <a:prstGeom prst="ellipse">
                <a:avLst/>
              </a:prstGeom>
              <a:gradFill flip="none" rotWithShape="1">
                <a:gsLst>
                  <a:gs pos="0">
                    <a:srgbClr val="CC99FF"/>
                  </a:gs>
                  <a:gs pos="50000">
                    <a:srgbClr val="CC99FF"/>
                  </a:gs>
                  <a:gs pos="100000">
                    <a:srgbClr val="CC99FF"/>
                  </a:gs>
                </a:gsLst>
                <a:lin ang="5400000" scaled="1"/>
                <a:tileRect/>
              </a:gradFill>
              <a:ln w="444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ko-KR" altLang="en-US" sz="1800" u="none">
                  <a:solidFill>
                    <a:srgbClr val="FFFFFF"/>
                  </a:solidFill>
                  <a:latin typeface="微軟正黑體" pitchFamily="34" charset="-120"/>
                </a:endParaRPr>
              </a:p>
            </p:txBody>
          </p:sp>
          <p:sp>
            <p:nvSpPr>
              <p:cNvPr id="43" name="Rectangle 10"/>
              <p:cNvSpPr>
                <a:spLocks noChangeArrowheads="1"/>
              </p:cNvSpPr>
              <p:nvPr/>
            </p:nvSpPr>
            <p:spPr bwMode="auto">
              <a:xfrm>
                <a:off x="989983" y="4110176"/>
                <a:ext cx="1612601" cy="46354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TW" altLang="en-US" sz="2800" b="1" u="none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Arial" pitchFamily="34" charset="0"/>
                  </a:rPr>
                  <a:t>雲端應用</a:t>
                </a:r>
                <a:endParaRPr lang="ko-KR" altLang="en-US" sz="2800" b="1" u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endParaRPr>
              </a:p>
            </p:txBody>
          </p:sp>
        </p:grpSp>
      </p:grpSp>
      <p:pic>
        <p:nvPicPr>
          <p:cNvPr id="47" name="Picture 13" descr="4-5"/>
          <p:cNvPicPr>
            <a:picLocks noChangeArrowheads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0" y="5018038"/>
            <a:ext cx="260361" cy="25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D:\PNG 모음\Icon, Bullet\4-2.png"/>
          <p:cNvPicPr>
            <a:picLocks noChangeArrowheads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11" y="5013176"/>
            <a:ext cx="259154" cy="25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5" descr="https://encrypted-tbn3.gstatic.com/images?q=tbn:ANd9GcTYU8amxC7VKZX4hZfXET4qbdHJyky0Uek9FJVqEP7ph4fkdFaVFQ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0954" y="5557582"/>
            <a:ext cx="720080" cy="319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圖說文字 3"/>
          <p:cNvSpPr/>
          <p:nvPr/>
        </p:nvSpPr>
        <p:spPr>
          <a:xfrm>
            <a:off x="3430516" y="655126"/>
            <a:ext cx="3034652" cy="829665"/>
          </a:xfrm>
          <a:prstGeom prst="wedgeRoundRectCallout">
            <a:avLst>
              <a:gd name="adj1" fmla="val -2703"/>
              <a:gd name="adj2" fmla="val 70621"/>
              <a:gd name="adj3" fmla="val 16667"/>
            </a:avLst>
          </a:prstGeom>
          <a:solidFill>
            <a:schemeClr val="accent3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66700" indent="-266700" eaLnBrk="0" hangingPunct="0">
              <a:buFont typeface="Wingdings" pitchFamily="2" charset="2"/>
              <a:buChar char="l"/>
              <a:defRPr/>
            </a:pPr>
            <a:r>
              <a:rPr lang="zh-TW" altLang="en-US" b="1" u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建立產業發展模式</a:t>
            </a:r>
            <a:endParaRPr lang="en-US" altLang="zh-TW" b="1" u="none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266700" indent="-266700" eaLnBrk="0" hangingPunct="0">
              <a:buFont typeface="Wingdings" pitchFamily="2" charset="2"/>
              <a:buChar char="l"/>
              <a:defRPr/>
            </a:pPr>
            <a:r>
              <a:rPr lang="zh-TW" altLang="en-US" b="1" u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持續推動輸出國際</a:t>
            </a:r>
          </a:p>
        </p:txBody>
      </p:sp>
      <p:sp>
        <p:nvSpPr>
          <p:cNvPr id="54" name="投影片編號版面配置區 1"/>
          <p:cNvSpPr txBox="1">
            <a:spLocks noGrp="1"/>
          </p:cNvSpPr>
          <p:nvPr/>
        </p:nvSpPr>
        <p:spPr bwMode="auto">
          <a:xfrm>
            <a:off x="8997950" y="6342063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88D855-8113-4A94-A843-7D9903787E70}" type="slidenum">
              <a:rPr lang="en-US" altLang="zh-TW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/>
              <a:t>88</a:t>
            </a:fld>
            <a:endParaRPr lang="en-US" altLang="zh-TW" sz="1400" u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414653" y="1752066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u="none" dirty="0" err="1">
                <a:solidFill>
                  <a:srgbClr val="FF0000"/>
                </a:solidFill>
              </a:rPr>
              <a:t>IoT</a:t>
            </a:r>
            <a:endParaRPr lang="zh-TW" altLang="en-US" sz="2800" b="1" u="none" dirty="0">
              <a:solidFill>
                <a:srgbClr val="FF0000"/>
              </a:solidFill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5576496" y="1735545"/>
            <a:ext cx="1480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u="none" dirty="0">
                <a:solidFill>
                  <a:srgbClr val="FF0000"/>
                </a:solidFill>
              </a:rPr>
              <a:t>LPWAN</a:t>
            </a:r>
            <a:endParaRPr lang="zh-TW" altLang="en-US" sz="2800" b="1" u="none" dirty="0">
              <a:solidFill>
                <a:srgbClr val="FF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7854B7-BD5D-4B19-BE0A-032C98E5581C}" type="slidenum">
              <a:rPr lang="zh-TW" altLang="en-US" smtClean="0"/>
              <a:pPr>
                <a:defRPr/>
              </a:pPr>
              <a:t>88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0457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392865" y="5111762"/>
            <a:ext cx="3513137" cy="4048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10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8997950" y="6355596"/>
            <a:ext cx="577850" cy="4572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DFC7D8F0-4A3E-41D4-8C2E-78E5F2BA7363}" type="slidenum">
              <a:rPr lang="en-US" altLang="zh-TW"/>
              <a:pPr/>
              <a:t>89</a:t>
            </a:fld>
            <a:endParaRPr lang="en-US" altLang="zh-TW" dirty="0"/>
          </a:p>
        </p:txBody>
      </p:sp>
      <p:sp>
        <p:nvSpPr>
          <p:cNvPr id="11" name="矩形 10"/>
          <p:cNvSpPr/>
          <p:nvPr/>
        </p:nvSpPr>
        <p:spPr>
          <a:xfrm>
            <a:off x="0" y="3255963"/>
            <a:ext cx="9906000" cy="1943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u="none"/>
          </a:p>
        </p:txBody>
      </p:sp>
      <p:sp>
        <p:nvSpPr>
          <p:cNvPr id="12" name="矩形 11"/>
          <p:cNvSpPr/>
          <p:nvPr/>
        </p:nvSpPr>
        <p:spPr>
          <a:xfrm>
            <a:off x="5385783" y="3684307"/>
            <a:ext cx="3047629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6000" b="1" u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V</a:t>
            </a:r>
            <a:r>
              <a:rPr lang="zh-TW" altLang="en-US" sz="6000" b="1" u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、結語</a:t>
            </a:r>
            <a:endParaRPr lang="en-US" altLang="zh-TW" sz="6000" b="1" u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999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畫面剪輯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70" y="3328146"/>
            <a:ext cx="4506340" cy="28945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7" y="1116804"/>
            <a:ext cx="3181913" cy="1756311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442131"/>
            <a:ext cx="9906000" cy="59285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4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alpha val="69000"/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dist="127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712788" indent="-712788" algn="r" eaLnBrk="0" hangingPunct="0">
              <a:buFont typeface="Arial" charset="0"/>
              <a:defRPr sz="3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charset="0"/>
              </a:defRPr>
            </a:lvl1pPr>
            <a:lvl2pPr algn="r" eaLnBrk="0" hangingPunct="0">
              <a:defRPr sz="3200" b="1"/>
            </a:lvl2pPr>
            <a:lvl3pPr algn="r" eaLnBrk="0" hangingPunct="0">
              <a:defRPr sz="3200" b="1"/>
            </a:lvl3pPr>
            <a:lvl4pPr algn="r" eaLnBrk="0" hangingPunct="0">
              <a:defRPr sz="3200" b="1"/>
            </a:lvl4pPr>
            <a:lvl5pPr algn="r" eaLnBrk="0" hangingPunct="0">
              <a:defRPr sz="3200" b="1"/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 b="1"/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 b="1"/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 b="1"/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 b="1"/>
            </a:lvl9pPr>
          </a:lstStyle>
          <a:p>
            <a:r>
              <a:rPr lang="zh-TW" altLang="en-US" u="none" dirty="0" smtClean="0"/>
              <a:t>花蓮</a:t>
            </a:r>
            <a:r>
              <a:rPr lang="zh-TW" altLang="en-US" u="none" dirty="0"/>
              <a:t>吉安鄉、</a:t>
            </a:r>
            <a:r>
              <a:rPr lang="zh-TW" altLang="en-US" u="none" dirty="0" smtClean="0"/>
              <a:t>玉里鎮</a:t>
            </a:r>
            <a:endParaRPr lang="zh-TW" altLang="en-US" u="none" dirty="0"/>
          </a:p>
        </p:txBody>
      </p:sp>
      <p:sp>
        <p:nvSpPr>
          <p:cNvPr id="22" name="矩形 21"/>
          <p:cNvSpPr/>
          <p:nvPr/>
        </p:nvSpPr>
        <p:spPr>
          <a:xfrm>
            <a:off x="116467" y="2873110"/>
            <a:ext cx="3181913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/14 13:50  </a:t>
            </a:r>
            <a:r>
              <a:rPr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吉安南濱路</a:t>
            </a:r>
            <a:r>
              <a:rPr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淹水</a:t>
            </a:r>
            <a:endParaRPr kumimoji="0" lang="en-US" altLang="zh-TW" sz="1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來源 </a:t>
            </a: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公民回報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臉書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25369" y="1109614"/>
            <a:ext cx="83993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淹水</a:t>
            </a:r>
          </a:p>
        </p:txBody>
      </p:sp>
      <p:cxnSp>
        <p:nvCxnSpPr>
          <p:cNvPr id="32" name="直線接點 31"/>
          <p:cNvCxnSpPr>
            <a:stCxn id="22" idx="2"/>
          </p:cNvCxnSpPr>
          <p:nvPr/>
        </p:nvCxnSpPr>
        <p:spPr>
          <a:xfrm>
            <a:off x="1707424" y="3396330"/>
            <a:ext cx="1364113" cy="16551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圖片 16" descr="畫面剪輯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2838" y="3054362"/>
            <a:ext cx="4725047" cy="3168352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61"/>
          <a:stretch/>
        </p:blipFill>
        <p:spPr>
          <a:xfrm>
            <a:off x="6747204" y="1114167"/>
            <a:ext cx="3066722" cy="2333263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2831" y="1127929"/>
            <a:ext cx="3294731" cy="2279531"/>
          </a:xfrm>
          <a:prstGeom prst="rect">
            <a:avLst/>
          </a:prstGeom>
        </p:spPr>
      </p:pic>
      <p:cxnSp>
        <p:nvCxnSpPr>
          <p:cNvPr id="29" name="直線接點 28"/>
          <p:cNvCxnSpPr/>
          <p:nvPr/>
        </p:nvCxnSpPr>
        <p:spPr>
          <a:xfrm>
            <a:off x="5040196" y="3338338"/>
            <a:ext cx="2019041" cy="225090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flipH="1">
            <a:off x="8073350" y="3356104"/>
            <a:ext cx="78009" cy="777389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3392827" y="1122904"/>
            <a:ext cx="83993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淹水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6747201" y="1122904"/>
            <a:ext cx="83993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淹水</a:t>
            </a:r>
          </a:p>
        </p:txBody>
      </p:sp>
      <p:sp>
        <p:nvSpPr>
          <p:cNvPr id="36" name="矩形 35"/>
          <p:cNvSpPr/>
          <p:nvPr/>
        </p:nvSpPr>
        <p:spPr>
          <a:xfrm>
            <a:off x="3392831" y="2873110"/>
            <a:ext cx="3288333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/14 13:00</a:t>
            </a:r>
            <a:r>
              <a:rPr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  <a:r>
              <a:rPr lang="en-US" altLang="zh-TW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r>
              <a:rPr lang="en-US" altLang="zh-TW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9K</a:t>
            </a:r>
            <a:r>
              <a:rPr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處道路</a:t>
            </a:r>
            <a:r>
              <a:rPr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淹水</a:t>
            </a: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來源 </a:t>
            </a:r>
            <a:r>
              <a:rPr lang="en-US" altLang="zh-TW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公民回報</a:t>
            </a:r>
            <a:r>
              <a:rPr lang="en-US" altLang="zh-TW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臉書</a:t>
            </a:r>
            <a:r>
              <a:rPr lang="en-US" altLang="zh-TW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 b="1" u="none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763074" y="2873110"/>
            <a:ext cx="3044453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/14 15:00</a:t>
            </a:r>
            <a:r>
              <a:rPr lang="zh-TW" altLang="en-US" sz="1400" b="1" u="none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玉里</a:t>
            </a:r>
            <a:r>
              <a:rPr lang="zh-TW" altLang="en-US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媽祖宮附近淹水</a:t>
            </a:r>
            <a:endParaRPr kumimoji="0" lang="en-US" altLang="zh-TW" sz="1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來源 </a:t>
            </a:r>
            <a:r>
              <a:rPr lang="en-US" altLang="zh-TW" sz="1400" b="1" u="none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公民回報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臉書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265073" y="5734900"/>
            <a:ext cx="2436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600" b="1" u="none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資料來源：</a:t>
            </a:r>
            <a:endParaRPr lang="en-US" altLang="zh-TW" dirty="0"/>
          </a:p>
          <a:p>
            <a:r>
              <a:rPr lang="en-US" altLang="zh-TW" dirty="0"/>
              <a:t>NCDR</a:t>
            </a:r>
            <a:r>
              <a:rPr lang="zh-TW" altLang="en-US" dirty="0"/>
              <a:t>情資研判簡報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C7D8F0-4A3E-41D4-8C2E-78E5F2BA7363}" type="slidenum">
              <a:rPr lang="en-US" altLang="zh-TW" smtClean="0"/>
              <a:pPr>
                <a:defRPr/>
              </a:pPr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931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92870" y="4248349"/>
            <a:ext cx="3513137" cy="404813"/>
          </a:xfrm>
          <a:prstGeom prst="rect">
            <a:avLst/>
          </a:prstGeom>
          <a:solidFill>
            <a:srgbClr val="0EA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2000" b="1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2392470"/>
            <a:ext cx="9906000" cy="1943100"/>
          </a:xfrm>
          <a:prstGeom prst="rect">
            <a:avLst/>
          </a:prstGeom>
          <a:solidFill>
            <a:srgbClr val="E5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2000" b="1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4304" y="2900738"/>
            <a:ext cx="9581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5400" b="1" u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防汛整備情形</a:t>
            </a:r>
          </a:p>
        </p:txBody>
      </p:sp>
    </p:spTree>
    <p:extLst>
      <p:ext uri="{BB962C8B-B14F-4D97-AF65-F5344CB8AC3E}">
        <p14:creationId xmlns:p14="http://schemas.microsoft.com/office/powerpoint/2010/main" val="23973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"/>
          <p:cNvSpPr txBox="1">
            <a:spLocks/>
          </p:cNvSpPr>
          <p:nvPr/>
        </p:nvSpPr>
        <p:spPr>
          <a:xfrm>
            <a:off x="9228687" y="6362627"/>
            <a:ext cx="442912" cy="312738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>
              <a:defRPr/>
            </a:pPr>
            <a:fld id="{E3B9259F-4F98-4CCA-BE65-3398ED38D83F}" type="slidenum">
              <a:rPr lang="en-US" altLang="zh-TW"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91</a:t>
            </a:fld>
            <a:endParaRPr lang="en-US" altLang="zh-TW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003665"/>
              </p:ext>
            </p:extLst>
          </p:nvPr>
        </p:nvGraphicFramePr>
        <p:xfrm>
          <a:off x="255136" y="1415127"/>
          <a:ext cx="5201920" cy="4721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4910"/>
                <a:gridCol w="1338580"/>
                <a:gridCol w="1339215"/>
                <a:gridCol w="1339215"/>
              </a:tblGrid>
              <a:tr h="780032">
                <a:tc>
                  <a:txBody>
                    <a:bodyPr/>
                    <a:lstStyle/>
                    <a:p>
                      <a:pPr indent="6858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累計</a:t>
                      </a:r>
                    </a:p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河川局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降雨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200mm/24hr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降雨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350mm/24hr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降雨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500mm/24hr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8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第一河川局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8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第二河川局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8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第三河川局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8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第四河川局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8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第五河川局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8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第六河川局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TW" altLang="zh-TW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8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第七河川局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8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第八河川局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8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第九河川局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8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第十河川局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82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合計</a:t>
                      </a:r>
                      <a:r>
                        <a:rPr lang="en-US" sz="1200" kern="100">
                          <a:effectLst/>
                        </a:rPr>
                        <a:t>(</a:t>
                      </a:r>
                      <a:r>
                        <a:rPr lang="zh-TW" sz="1200" kern="100">
                          <a:effectLst/>
                        </a:rPr>
                        <a:t>處</a:t>
                      </a:r>
                      <a:r>
                        <a:rPr lang="en-US" sz="1200" kern="10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16" name="群組 15"/>
          <p:cNvGrpSpPr/>
          <p:nvPr/>
        </p:nvGrpSpPr>
        <p:grpSpPr>
          <a:xfrm>
            <a:off x="250449" y="495105"/>
            <a:ext cx="5188203" cy="616943"/>
            <a:chOff x="691828" y="-782999"/>
            <a:chExt cx="4763215" cy="616943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1828" y="-782999"/>
              <a:ext cx="4763215" cy="616943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737650" y="-724305"/>
              <a:ext cx="4645385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防汛熱點盤點與檢討</a:t>
              </a:r>
              <a:r>
                <a:rPr lang="zh-TW" altLang="en-US" sz="2400" u="none" dirty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TW" sz="2400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lang="zh-TW" altLang="en-US" sz="2400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外水</a:t>
              </a:r>
              <a:r>
                <a:rPr lang="en-US" altLang="zh-TW" sz="2400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  <a:endParaRPr lang="zh-TW" altLang="en-US" sz="2400" b="1" u="none" dirty="0">
                <a:ln w="3175">
                  <a:solidFill>
                    <a:prstClr val="white">
                      <a:lumMod val="50000"/>
                      <a:alpha val="14000"/>
                    </a:prst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775" y="3088124"/>
            <a:ext cx="4129214" cy="2573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矩形 33"/>
          <p:cNvSpPr/>
          <p:nvPr/>
        </p:nvSpPr>
        <p:spPr>
          <a:xfrm>
            <a:off x="5839144" y="1772816"/>
            <a:ext cx="37943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1800" b="0" u="none" dirty="0" smtClean="0">
                <a:solidFill>
                  <a:srgbClr val="0062AC"/>
                </a:solidFill>
                <a:latin typeface="+mn-ea"/>
                <a:ea typeface="+mn-ea"/>
              </a:rPr>
              <a:t>刷深段</a:t>
            </a:r>
            <a:r>
              <a:rPr lang="zh-TW" altLang="en-US" sz="1800" b="0" u="none" dirty="0">
                <a:solidFill>
                  <a:srgbClr val="0062AC"/>
                </a:solidFill>
                <a:latin typeface="+mn-ea"/>
                <a:ea typeface="+mn-ea"/>
              </a:rPr>
              <a:t>，重複致災，直沖岸，開口或老舊堤防，未達計畫洪水</a:t>
            </a:r>
            <a:r>
              <a:rPr lang="zh-TW" altLang="en-US" sz="1800" b="0" u="none" dirty="0" smtClean="0">
                <a:solidFill>
                  <a:srgbClr val="0062AC"/>
                </a:solidFill>
                <a:latin typeface="+mn-ea"/>
                <a:ea typeface="+mn-ea"/>
              </a:rPr>
              <a:t>位及是否有保護對象</a:t>
            </a:r>
            <a:r>
              <a:rPr lang="en-US" altLang="zh-TW" sz="1800" b="0" u="none" dirty="0" smtClean="0">
                <a:solidFill>
                  <a:srgbClr val="0062AC"/>
                </a:solidFill>
                <a:latin typeface="+mn-ea"/>
                <a:ea typeface="+mn-ea"/>
              </a:rPr>
              <a:t>(</a:t>
            </a:r>
            <a:r>
              <a:rPr lang="zh-TW" altLang="en-US" sz="1800" b="0" u="none" dirty="0" smtClean="0">
                <a:solidFill>
                  <a:srgbClr val="0062AC"/>
                </a:solidFill>
                <a:latin typeface="+mn-ea"/>
                <a:ea typeface="+mn-ea"/>
              </a:rPr>
              <a:t>社區</a:t>
            </a:r>
            <a:r>
              <a:rPr lang="en-US" altLang="zh-TW" sz="1800" b="0" u="none" dirty="0" smtClean="0">
                <a:solidFill>
                  <a:srgbClr val="0062AC"/>
                </a:solidFill>
                <a:latin typeface="+mn-ea"/>
                <a:ea typeface="+mn-ea"/>
              </a:rPr>
              <a:t>)</a:t>
            </a:r>
            <a:r>
              <a:rPr lang="zh-TW" altLang="en-US" sz="1800" b="0" u="none" dirty="0" smtClean="0">
                <a:solidFill>
                  <a:srgbClr val="0062AC"/>
                </a:solidFill>
                <a:latin typeface="+mn-ea"/>
                <a:ea typeface="+mn-ea"/>
              </a:rPr>
              <a:t>等。</a:t>
            </a:r>
            <a:endParaRPr lang="zh-TW" altLang="en-US" sz="1800" b="0" u="none" dirty="0">
              <a:solidFill>
                <a:srgbClr val="0062AC"/>
              </a:solidFill>
              <a:latin typeface="+mn-ea"/>
              <a:ea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537176" y="5805268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0" u="none" dirty="0" smtClean="0">
                <a:solidFill>
                  <a:srgbClr val="0062AC"/>
                </a:solidFill>
                <a:latin typeface="+mn-ea"/>
                <a:ea typeface="+mn-ea"/>
              </a:rPr>
              <a:t>第一河川局外水防汛熱點</a:t>
            </a:r>
            <a:r>
              <a:rPr lang="en-US" altLang="zh-TW" sz="1400" b="0" u="none" dirty="0" smtClean="0">
                <a:solidFill>
                  <a:srgbClr val="0062AC"/>
                </a:solidFill>
                <a:latin typeface="+mn-ea"/>
                <a:ea typeface="+mn-ea"/>
              </a:rPr>
              <a:t>-6</a:t>
            </a:r>
            <a:r>
              <a:rPr lang="zh-TW" altLang="en-US" sz="1400" b="0" u="none" dirty="0" smtClean="0">
                <a:solidFill>
                  <a:srgbClr val="0062AC"/>
                </a:solidFill>
                <a:latin typeface="+mn-ea"/>
                <a:ea typeface="+mn-ea"/>
              </a:rPr>
              <a:t>處</a:t>
            </a:r>
            <a:endParaRPr lang="zh-TW" altLang="en-US" sz="1400" b="0" u="none" dirty="0">
              <a:solidFill>
                <a:srgbClr val="0062AC"/>
              </a:solidFill>
              <a:latin typeface="+mn-ea"/>
              <a:ea typeface="+mn-ea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7854B7-BD5D-4B19-BE0A-032C98E5581C}" type="slidenum">
              <a:rPr lang="zh-TW" altLang="en-US" smtClean="0"/>
              <a:pPr>
                <a:defRPr/>
              </a:pPr>
              <a:t>91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222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"/>
          <p:cNvSpPr txBox="1">
            <a:spLocks/>
          </p:cNvSpPr>
          <p:nvPr/>
        </p:nvSpPr>
        <p:spPr>
          <a:xfrm>
            <a:off x="9228687" y="6362627"/>
            <a:ext cx="442912" cy="312738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>
              <a:defRPr/>
            </a:pPr>
            <a:fld id="{E3B9259F-4F98-4CCA-BE65-3398ED38D83F}" type="slidenum">
              <a:rPr lang="en-US" altLang="zh-TW" sz="1200" b="1" u="none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92</a:t>
            </a:fld>
            <a:endParaRPr lang="en-US" altLang="zh-TW" sz="1200" b="1" u="none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238961"/>
              </p:ext>
            </p:extLst>
          </p:nvPr>
        </p:nvGraphicFramePr>
        <p:xfrm>
          <a:off x="324583" y="1464975"/>
          <a:ext cx="5201920" cy="480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4910"/>
                <a:gridCol w="1338580"/>
                <a:gridCol w="1339215"/>
                <a:gridCol w="1339215"/>
              </a:tblGrid>
              <a:tr h="794008">
                <a:tc>
                  <a:txBody>
                    <a:bodyPr/>
                    <a:lstStyle/>
                    <a:p>
                      <a:pPr indent="6858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累計</a:t>
                      </a:r>
                    </a:p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河川局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降雨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200mm/24hr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降雨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350mm/24hr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降雨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500mm/24hr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第一河川局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第二河川局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第三河川局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第四河川局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第五河川局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第六河川局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13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第七河川局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第八河川局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第九河川局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第十河川局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12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合計</a:t>
                      </a:r>
                      <a:r>
                        <a:rPr lang="en-US" sz="1200" kern="100">
                          <a:effectLst/>
                        </a:rPr>
                        <a:t>(</a:t>
                      </a:r>
                      <a:r>
                        <a:rPr lang="zh-TW" sz="1200" kern="100">
                          <a:effectLst/>
                        </a:rPr>
                        <a:t>處</a:t>
                      </a:r>
                      <a:r>
                        <a:rPr lang="en-US" sz="1200" kern="10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2</a:t>
                      </a:r>
                      <a:r>
                        <a:rPr lang="en-US" altLang="zh-TW" sz="1600" kern="100" dirty="0" smtClean="0">
                          <a:effectLst/>
                        </a:rPr>
                        <a:t>9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6</a:t>
                      </a:r>
                      <a:r>
                        <a:rPr lang="en-US" altLang="zh-TW" sz="1600" kern="100" dirty="0" smtClean="0">
                          <a:effectLst/>
                        </a:rPr>
                        <a:t>8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5681168" y="667298"/>
            <a:ext cx="37943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1400" b="0" u="none" dirty="0" smtClean="0">
                <a:solidFill>
                  <a:srgbClr val="0062AC"/>
                </a:solidFill>
                <a:latin typeface="+mn-ea"/>
                <a:ea typeface="+mn-ea"/>
              </a:rPr>
              <a:t>重新淹水災害分級</a:t>
            </a:r>
            <a:r>
              <a:rPr lang="zh-TW" altLang="en-US" sz="1400" b="0" u="none" dirty="0">
                <a:solidFill>
                  <a:srgbClr val="0062AC"/>
                </a:solidFill>
                <a:latin typeface="+mn-ea"/>
                <a:ea typeface="+mn-ea"/>
              </a:rPr>
              <a:t>，第一級為歷史重複致</a:t>
            </a:r>
            <a:r>
              <a:rPr lang="zh-TW" altLang="en-US" sz="1400" b="0" u="none" dirty="0" smtClean="0">
                <a:solidFill>
                  <a:srgbClr val="0062AC"/>
                </a:solidFill>
                <a:latin typeface="+mn-ea"/>
                <a:ea typeface="+mn-ea"/>
              </a:rPr>
              <a:t>災且人口</a:t>
            </a:r>
            <a:r>
              <a:rPr lang="zh-TW" altLang="en-US" sz="1400" b="0" u="none" dirty="0">
                <a:solidFill>
                  <a:srgbClr val="0062AC"/>
                </a:solidFill>
                <a:latin typeface="+mn-ea"/>
                <a:ea typeface="+mn-ea"/>
              </a:rPr>
              <a:t>稠密區</a:t>
            </a:r>
            <a:r>
              <a:rPr lang="zh-TW" altLang="en-US" sz="1400" b="0" u="none" dirty="0" smtClean="0">
                <a:solidFill>
                  <a:srgbClr val="0062AC"/>
                </a:solidFill>
                <a:latin typeface="+mn-ea"/>
                <a:ea typeface="+mn-ea"/>
              </a:rPr>
              <a:t>且曾新聞報導。各河川局災</a:t>
            </a:r>
            <a:r>
              <a:rPr lang="zh-TW" altLang="en-US" sz="1400" b="0" u="none" dirty="0">
                <a:solidFill>
                  <a:srgbClr val="0062AC"/>
                </a:solidFill>
                <a:latin typeface="+mn-ea"/>
                <a:ea typeface="+mn-ea"/>
              </a:rPr>
              <a:t>中進行情境模擬</a:t>
            </a:r>
            <a:r>
              <a:rPr lang="zh-TW" altLang="en-US" sz="1400" b="0" u="none" dirty="0" smtClean="0">
                <a:solidFill>
                  <a:srgbClr val="0062AC"/>
                </a:solidFill>
                <a:latin typeface="+mn-ea"/>
                <a:ea typeface="+mn-ea"/>
              </a:rPr>
              <a:t>， 提醒</a:t>
            </a:r>
            <a:r>
              <a:rPr lang="zh-TW" altLang="en-US" sz="1400" b="0" u="none" dirty="0">
                <a:solidFill>
                  <a:srgbClr val="0062AC"/>
                </a:solidFill>
                <a:latin typeface="+mn-ea"/>
                <a:ea typeface="+mn-ea"/>
              </a:rPr>
              <a:t>地方政府提前防汛熱點部署</a:t>
            </a:r>
            <a:r>
              <a:rPr lang="zh-TW" altLang="en-US" sz="1400" b="0" u="none" dirty="0" smtClean="0">
                <a:solidFill>
                  <a:srgbClr val="0062AC"/>
                </a:solidFill>
                <a:latin typeface="+mn-ea"/>
                <a:ea typeface="+mn-ea"/>
              </a:rPr>
              <a:t>。</a:t>
            </a:r>
            <a:endParaRPr lang="zh-TW" altLang="en-US" sz="1400" b="0" u="none" dirty="0">
              <a:solidFill>
                <a:srgbClr val="0062AC"/>
              </a:solidFill>
              <a:latin typeface="+mn-ea"/>
              <a:ea typeface="+mn-ea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250449" y="495105"/>
            <a:ext cx="5188203" cy="616943"/>
            <a:chOff x="691828" y="-782999"/>
            <a:chExt cx="4763215" cy="616943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1828" y="-782999"/>
              <a:ext cx="4763215" cy="616943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737650" y="-724305"/>
              <a:ext cx="4645385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防汛熱點盤點與檢討</a:t>
              </a:r>
              <a:r>
                <a:rPr lang="zh-TW" altLang="en-US" sz="2400" u="none" dirty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TW" sz="2400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lang="zh-TW" altLang="en-US" sz="2400" u="none" dirty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內</a:t>
              </a:r>
              <a:r>
                <a:rPr lang="zh-TW" altLang="en-US" sz="2400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水</a:t>
              </a:r>
              <a:r>
                <a:rPr lang="en-US" altLang="zh-TW" sz="2400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  <a:endParaRPr lang="zh-TW" altLang="en-US" sz="2400" b="1" u="none" dirty="0">
                <a:ln w="3175">
                  <a:solidFill>
                    <a:prstClr val="white">
                      <a:lumMod val="50000"/>
                      <a:alpha val="14000"/>
                    </a:prst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52" y="1479128"/>
            <a:ext cx="27749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7854B7-BD5D-4B19-BE0A-032C98E5581C}" type="slidenum">
              <a:rPr lang="zh-TW" altLang="en-US" u="none" smtClean="0"/>
              <a:pPr>
                <a:defRPr/>
              </a:pPr>
              <a:t>92</a:t>
            </a:fld>
            <a:endParaRPr lang="en-US" altLang="zh-TW" u="none"/>
          </a:p>
        </p:txBody>
      </p:sp>
    </p:spTree>
    <p:extLst>
      <p:ext uri="{BB962C8B-B14F-4D97-AF65-F5344CB8AC3E}">
        <p14:creationId xmlns:p14="http://schemas.microsoft.com/office/powerpoint/2010/main" val="319115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群組 113"/>
          <p:cNvGrpSpPr/>
          <p:nvPr/>
        </p:nvGrpSpPr>
        <p:grpSpPr>
          <a:xfrm>
            <a:off x="2936776" y="969922"/>
            <a:ext cx="4081012" cy="5483417"/>
            <a:chOff x="3667530" y="0"/>
            <a:chExt cx="4856940" cy="6858000"/>
          </a:xfrm>
        </p:grpSpPr>
        <p:pic>
          <p:nvPicPr>
            <p:cNvPr id="115" name="圖片 1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530" y="0"/>
              <a:ext cx="4856940" cy="6858000"/>
            </a:xfrm>
            <a:prstGeom prst="rect">
              <a:avLst/>
            </a:prstGeom>
          </p:spPr>
        </p:pic>
        <p:sp>
          <p:nvSpPr>
            <p:cNvPr id="116" name="五角星形 115"/>
            <p:cNvSpPr/>
            <p:nvPr/>
          </p:nvSpPr>
          <p:spPr>
            <a:xfrm>
              <a:off x="6777683" y="1276864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17" name="五角星形 116"/>
            <p:cNvSpPr/>
            <p:nvPr/>
          </p:nvSpPr>
          <p:spPr>
            <a:xfrm>
              <a:off x="5647038" y="1136820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18" name="五角星形 117"/>
            <p:cNvSpPr/>
            <p:nvPr/>
          </p:nvSpPr>
          <p:spPr>
            <a:xfrm>
              <a:off x="6750912" y="1470454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19" name="五角星形 118"/>
            <p:cNvSpPr/>
            <p:nvPr/>
          </p:nvSpPr>
          <p:spPr>
            <a:xfrm>
              <a:off x="6643825" y="1369540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20" name="五角星形 119"/>
            <p:cNvSpPr/>
            <p:nvPr/>
          </p:nvSpPr>
          <p:spPr>
            <a:xfrm>
              <a:off x="6936259" y="1416908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21" name="五角星形 120"/>
            <p:cNvSpPr/>
            <p:nvPr/>
          </p:nvSpPr>
          <p:spPr>
            <a:xfrm>
              <a:off x="6573803" y="1439562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22" name="五角星形 121"/>
            <p:cNvSpPr/>
            <p:nvPr/>
          </p:nvSpPr>
          <p:spPr>
            <a:xfrm>
              <a:off x="6804458" y="1394254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23" name="五角星形 122"/>
            <p:cNvSpPr/>
            <p:nvPr/>
          </p:nvSpPr>
          <p:spPr>
            <a:xfrm>
              <a:off x="5206314" y="1742301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24" name="五角星形 123"/>
            <p:cNvSpPr/>
            <p:nvPr/>
          </p:nvSpPr>
          <p:spPr>
            <a:xfrm>
              <a:off x="4988011" y="2323069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25" name="五角星形 124"/>
            <p:cNvSpPr/>
            <p:nvPr/>
          </p:nvSpPr>
          <p:spPr>
            <a:xfrm>
              <a:off x="5041557" y="2360139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26" name="五角星形 125"/>
            <p:cNvSpPr/>
            <p:nvPr/>
          </p:nvSpPr>
          <p:spPr>
            <a:xfrm>
              <a:off x="5041557" y="2131538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27" name="五角星形 126"/>
            <p:cNvSpPr/>
            <p:nvPr/>
          </p:nvSpPr>
          <p:spPr>
            <a:xfrm>
              <a:off x="5869459" y="2512539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28" name="五角星形 127"/>
            <p:cNvSpPr/>
            <p:nvPr/>
          </p:nvSpPr>
          <p:spPr>
            <a:xfrm>
              <a:off x="5362834" y="3358978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29" name="五角星形 128"/>
            <p:cNvSpPr/>
            <p:nvPr/>
          </p:nvSpPr>
          <p:spPr>
            <a:xfrm>
              <a:off x="5243384" y="3000632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30" name="五角星形 129"/>
            <p:cNvSpPr/>
            <p:nvPr/>
          </p:nvSpPr>
          <p:spPr>
            <a:xfrm>
              <a:off x="4786184" y="3140676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31" name="五角星形 130"/>
            <p:cNvSpPr/>
            <p:nvPr/>
          </p:nvSpPr>
          <p:spPr>
            <a:xfrm>
              <a:off x="4847967" y="3070654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32" name="流程圖: 接點 131"/>
            <p:cNvSpPr/>
            <p:nvPr/>
          </p:nvSpPr>
          <p:spPr>
            <a:xfrm>
              <a:off x="6859058" y="1241425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33" name="流程圖: 接點 132"/>
            <p:cNvSpPr/>
            <p:nvPr/>
          </p:nvSpPr>
          <p:spPr>
            <a:xfrm>
              <a:off x="6096000" y="650875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34" name="流程圖: 接點 133"/>
            <p:cNvSpPr/>
            <p:nvPr/>
          </p:nvSpPr>
          <p:spPr>
            <a:xfrm>
              <a:off x="5418929" y="1241425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35" name="流程圖: 接點 134"/>
            <p:cNvSpPr/>
            <p:nvPr/>
          </p:nvSpPr>
          <p:spPr>
            <a:xfrm>
              <a:off x="5536285" y="1241425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36" name="流程圖: 接點 135"/>
            <p:cNvSpPr/>
            <p:nvPr/>
          </p:nvSpPr>
          <p:spPr>
            <a:xfrm>
              <a:off x="5683489" y="1066512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37" name="流程圖: 接點 136"/>
            <p:cNvSpPr/>
            <p:nvPr/>
          </p:nvSpPr>
          <p:spPr>
            <a:xfrm>
              <a:off x="6143635" y="1349425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38" name="流程圖: 接點 137"/>
            <p:cNvSpPr/>
            <p:nvPr/>
          </p:nvSpPr>
          <p:spPr>
            <a:xfrm>
              <a:off x="6042000" y="1575666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39" name="流程圖: 接點 138"/>
            <p:cNvSpPr/>
            <p:nvPr/>
          </p:nvSpPr>
          <p:spPr>
            <a:xfrm>
              <a:off x="5113745" y="1629666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40" name="流程圖: 接點 139"/>
            <p:cNvSpPr/>
            <p:nvPr/>
          </p:nvSpPr>
          <p:spPr>
            <a:xfrm>
              <a:off x="4886876" y="2031448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41" name="流程圖: 接點 140"/>
            <p:cNvSpPr/>
            <p:nvPr/>
          </p:nvSpPr>
          <p:spPr>
            <a:xfrm>
              <a:off x="4832876" y="2252807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42" name="流程圖: 接點 141"/>
            <p:cNvSpPr/>
            <p:nvPr/>
          </p:nvSpPr>
          <p:spPr>
            <a:xfrm>
              <a:off x="5310929" y="2436719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43" name="流程圖: 接點 142"/>
            <p:cNvSpPr/>
            <p:nvPr/>
          </p:nvSpPr>
          <p:spPr>
            <a:xfrm>
              <a:off x="5178449" y="2786546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44" name="流程圖: 接點 143"/>
            <p:cNvSpPr/>
            <p:nvPr/>
          </p:nvSpPr>
          <p:spPr>
            <a:xfrm>
              <a:off x="4832876" y="2732546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45" name="流程圖: 接點 144"/>
            <p:cNvSpPr/>
            <p:nvPr/>
          </p:nvSpPr>
          <p:spPr>
            <a:xfrm>
              <a:off x="4733291" y="2624546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46" name="流程圖: 接點 145"/>
            <p:cNvSpPr/>
            <p:nvPr/>
          </p:nvSpPr>
          <p:spPr>
            <a:xfrm>
              <a:off x="4635681" y="2436719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47" name="流程圖: 接點 146"/>
            <p:cNvSpPr/>
            <p:nvPr/>
          </p:nvSpPr>
          <p:spPr>
            <a:xfrm>
              <a:off x="4787291" y="3050285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48" name="流程圖: 接點 147"/>
            <p:cNvSpPr/>
            <p:nvPr/>
          </p:nvSpPr>
          <p:spPr>
            <a:xfrm>
              <a:off x="4502098" y="3443482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49" name="流程圖: 接點 148"/>
            <p:cNvSpPr/>
            <p:nvPr/>
          </p:nvSpPr>
          <p:spPr>
            <a:xfrm>
              <a:off x="4610098" y="3592344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50" name="流程圖: 接點 149"/>
            <p:cNvSpPr/>
            <p:nvPr/>
          </p:nvSpPr>
          <p:spPr>
            <a:xfrm>
              <a:off x="4289711" y="4279875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51" name="流程圖: 接點 150"/>
            <p:cNvSpPr/>
            <p:nvPr/>
          </p:nvSpPr>
          <p:spPr>
            <a:xfrm>
              <a:off x="4394098" y="4387875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52" name="流程圖: 接點 151"/>
            <p:cNvSpPr/>
            <p:nvPr/>
          </p:nvSpPr>
          <p:spPr>
            <a:xfrm>
              <a:off x="4280587" y="4495875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53" name="流程圖: 接點 152"/>
            <p:cNvSpPr/>
            <p:nvPr/>
          </p:nvSpPr>
          <p:spPr>
            <a:xfrm>
              <a:off x="4421327" y="4788552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54" name="流程圖: 接點 153"/>
            <p:cNvSpPr/>
            <p:nvPr/>
          </p:nvSpPr>
          <p:spPr>
            <a:xfrm>
              <a:off x="4280587" y="4788552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55" name="流程圖: 接點 154"/>
            <p:cNvSpPr/>
            <p:nvPr/>
          </p:nvSpPr>
          <p:spPr>
            <a:xfrm>
              <a:off x="4421327" y="4946147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grpSp>
          <p:nvGrpSpPr>
            <p:cNvPr id="156" name="群組 155"/>
            <p:cNvGrpSpPr/>
            <p:nvPr/>
          </p:nvGrpSpPr>
          <p:grpSpPr>
            <a:xfrm>
              <a:off x="4083788" y="4239885"/>
              <a:ext cx="1202661" cy="530670"/>
              <a:chOff x="4083788" y="4239885"/>
              <a:chExt cx="1202661" cy="530670"/>
            </a:xfrm>
          </p:grpSpPr>
          <p:sp>
            <p:nvSpPr>
              <p:cNvPr id="187" name="五角星形 186"/>
              <p:cNvSpPr/>
              <p:nvPr/>
            </p:nvSpPr>
            <p:spPr>
              <a:xfrm>
                <a:off x="5043723" y="4404095"/>
                <a:ext cx="140044" cy="14004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2000" b="1" u="none">
                  <a:solidFill>
                    <a:prstClr val="white"/>
                  </a:solidFill>
                </a:endParaRPr>
              </a:p>
            </p:txBody>
          </p:sp>
          <p:sp>
            <p:nvSpPr>
              <p:cNvPr id="188" name="五角星形 187"/>
              <p:cNvSpPr/>
              <p:nvPr/>
            </p:nvSpPr>
            <p:spPr>
              <a:xfrm>
                <a:off x="4973701" y="4630511"/>
                <a:ext cx="140044" cy="14004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2000" b="1" u="none">
                  <a:solidFill>
                    <a:prstClr val="white"/>
                  </a:solidFill>
                </a:endParaRPr>
              </a:p>
            </p:txBody>
          </p:sp>
          <p:sp>
            <p:nvSpPr>
              <p:cNvPr id="189" name="五角星形 188"/>
              <p:cNvSpPr/>
              <p:nvPr/>
            </p:nvSpPr>
            <p:spPr>
              <a:xfrm>
                <a:off x="5146405" y="4239885"/>
                <a:ext cx="140044" cy="14004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2000" b="1" u="none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五角星形 189"/>
              <p:cNvSpPr/>
              <p:nvPr/>
            </p:nvSpPr>
            <p:spPr>
              <a:xfrm>
                <a:off x="4083788" y="4463831"/>
                <a:ext cx="140044" cy="14004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2000" b="1" u="none">
                  <a:solidFill>
                    <a:prstClr val="white"/>
                  </a:solidFill>
                </a:endParaRPr>
              </a:p>
            </p:txBody>
          </p:sp>
          <p:sp>
            <p:nvSpPr>
              <p:cNvPr id="191" name="五角星形 190"/>
              <p:cNvSpPr/>
              <p:nvPr/>
            </p:nvSpPr>
            <p:spPr>
              <a:xfrm>
                <a:off x="4280587" y="4355831"/>
                <a:ext cx="140044" cy="140044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2000" b="1" u="non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7" name="五角星形 156"/>
            <p:cNvSpPr/>
            <p:nvPr/>
          </p:nvSpPr>
          <p:spPr>
            <a:xfrm>
              <a:off x="4151022" y="4343306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58" name="流程圖: 接點 157"/>
            <p:cNvSpPr/>
            <p:nvPr/>
          </p:nvSpPr>
          <p:spPr>
            <a:xfrm>
              <a:off x="6510954" y="497245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59" name="流程圖: 接點 158"/>
            <p:cNvSpPr/>
            <p:nvPr/>
          </p:nvSpPr>
          <p:spPr>
            <a:xfrm>
              <a:off x="6618954" y="742778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60" name="流程圖: 接點 159"/>
            <p:cNvSpPr/>
            <p:nvPr/>
          </p:nvSpPr>
          <p:spPr>
            <a:xfrm>
              <a:off x="6593553" y="611544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61" name="流程圖: 接點 160"/>
            <p:cNvSpPr/>
            <p:nvPr/>
          </p:nvSpPr>
          <p:spPr>
            <a:xfrm>
              <a:off x="6847554" y="605245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62" name="流程圖: 接點 161"/>
            <p:cNvSpPr/>
            <p:nvPr/>
          </p:nvSpPr>
          <p:spPr>
            <a:xfrm>
              <a:off x="6712373" y="492890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63" name="流程圖: 接點 162"/>
            <p:cNvSpPr/>
            <p:nvPr/>
          </p:nvSpPr>
          <p:spPr>
            <a:xfrm>
              <a:off x="6727326" y="568918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64" name="流程圖: 接點 163"/>
            <p:cNvSpPr/>
            <p:nvPr/>
          </p:nvSpPr>
          <p:spPr>
            <a:xfrm>
              <a:off x="6339552" y="631556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65" name="流程圖: 接點 164"/>
            <p:cNvSpPr/>
            <p:nvPr/>
          </p:nvSpPr>
          <p:spPr>
            <a:xfrm>
              <a:off x="6248012" y="912111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66" name="流程圖: 接點 165"/>
            <p:cNvSpPr/>
            <p:nvPr/>
          </p:nvSpPr>
          <p:spPr>
            <a:xfrm>
              <a:off x="6212552" y="555356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67" name="流程圖: 接點 166"/>
            <p:cNvSpPr/>
            <p:nvPr/>
          </p:nvSpPr>
          <p:spPr>
            <a:xfrm>
              <a:off x="6578873" y="2443422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68" name="流程圖: 接點 167"/>
            <p:cNvSpPr/>
            <p:nvPr/>
          </p:nvSpPr>
          <p:spPr>
            <a:xfrm>
              <a:off x="6668346" y="2244951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69" name="流程圖: 接點 168"/>
            <p:cNvSpPr/>
            <p:nvPr/>
          </p:nvSpPr>
          <p:spPr>
            <a:xfrm>
              <a:off x="6546425" y="2950067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70" name="流程圖: 接點 169"/>
            <p:cNvSpPr/>
            <p:nvPr/>
          </p:nvSpPr>
          <p:spPr>
            <a:xfrm>
              <a:off x="6546425" y="2596534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71" name="流程圖: 接點 170"/>
            <p:cNvSpPr/>
            <p:nvPr/>
          </p:nvSpPr>
          <p:spPr>
            <a:xfrm>
              <a:off x="5521958" y="5100600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72" name="流程圖: 接點 171"/>
            <p:cNvSpPr/>
            <p:nvPr/>
          </p:nvSpPr>
          <p:spPr>
            <a:xfrm>
              <a:off x="5344158" y="5625533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73" name="流程圖: 接點 172"/>
            <p:cNvSpPr/>
            <p:nvPr/>
          </p:nvSpPr>
          <p:spPr>
            <a:xfrm>
              <a:off x="5467958" y="5363067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74" name="流程圖: 接點 173"/>
            <p:cNvSpPr/>
            <p:nvPr/>
          </p:nvSpPr>
          <p:spPr>
            <a:xfrm>
              <a:off x="4937917" y="5471067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75" name="流程圖: 接點 174"/>
            <p:cNvSpPr/>
            <p:nvPr/>
          </p:nvSpPr>
          <p:spPr>
            <a:xfrm>
              <a:off x="4893890" y="5208600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76" name="流程圖: 接點 175"/>
            <p:cNvSpPr/>
            <p:nvPr/>
          </p:nvSpPr>
          <p:spPr>
            <a:xfrm>
              <a:off x="4829917" y="4992600"/>
              <a:ext cx="108000" cy="1080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srgbClr val="FFFF00"/>
                </a:solidFill>
              </a:endParaRPr>
            </a:p>
          </p:txBody>
        </p:sp>
        <p:sp>
          <p:nvSpPr>
            <p:cNvPr id="177" name="五角星形 176"/>
            <p:cNvSpPr/>
            <p:nvPr/>
          </p:nvSpPr>
          <p:spPr>
            <a:xfrm>
              <a:off x="6339552" y="819889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78" name="五角星形 177"/>
            <p:cNvSpPr/>
            <p:nvPr/>
          </p:nvSpPr>
          <p:spPr>
            <a:xfrm>
              <a:off x="6631531" y="992666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79" name="五角星形 178"/>
            <p:cNvSpPr/>
            <p:nvPr/>
          </p:nvSpPr>
          <p:spPr>
            <a:xfrm>
              <a:off x="6686873" y="880067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80" name="五角星形 179"/>
            <p:cNvSpPr/>
            <p:nvPr/>
          </p:nvSpPr>
          <p:spPr>
            <a:xfrm>
              <a:off x="6347173" y="3288956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81" name="五角星形 180"/>
            <p:cNvSpPr/>
            <p:nvPr/>
          </p:nvSpPr>
          <p:spPr>
            <a:xfrm>
              <a:off x="6241237" y="3512278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82" name="五角星形 181"/>
            <p:cNvSpPr/>
            <p:nvPr/>
          </p:nvSpPr>
          <p:spPr>
            <a:xfrm>
              <a:off x="6302012" y="3400617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83" name="五角星形 182"/>
            <p:cNvSpPr/>
            <p:nvPr/>
          </p:nvSpPr>
          <p:spPr>
            <a:xfrm>
              <a:off x="5685673" y="4906556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84" name="五角星形 183"/>
            <p:cNvSpPr/>
            <p:nvPr/>
          </p:nvSpPr>
          <p:spPr>
            <a:xfrm>
              <a:off x="5897340" y="4398556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sp>
          <p:nvSpPr>
            <p:cNvPr id="185" name="五角星形 184"/>
            <p:cNvSpPr/>
            <p:nvPr/>
          </p:nvSpPr>
          <p:spPr>
            <a:xfrm>
              <a:off x="5734560" y="4852556"/>
              <a:ext cx="140044" cy="140044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000" b="1" u="none">
                <a:solidFill>
                  <a:prstClr val="white"/>
                </a:solidFill>
              </a:endParaRPr>
            </a:p>
          </p:txBody>
        </p:sp>
        <p:pic>
          <p:nvPicPr>
            <p:cNvPr id="186" name="Picture 6" descr="相關圖片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800" y="260275"/>
              <a:ext cx="770298" cy="681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群組 11"/>
          <p:cNvGrpSpPr/>
          <p:nvPr/>
        </p:nvGrpSpPr>
        <p:grpSpPr>
          <a:xfrm>
            <a:off x="22428" y="435801"/>
            <a:ext cx="9971137" cy="6305575"/>
            <a:chOff x="22423" y="435793"/>
            <a:chExt cx="9971137" cy="6305575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161" y="3501008"/>
              <a:ext cx="2215353" cy="19920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3" y="1124744"/>
              <a:ext cx="1772888" cy="21844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304" y="548680"/>
              <a:ext cx="2128526" cy="13102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6" name="群組 5"/>
            <p:cNvGrpSpPr/>
            <p:nvPr/>
          </p:nvGrpSpPr>
          <p:grpSpPr>
            <a:xfrm>
              <a:off x="1874813" y="1115331"/>
              <a:ext cx="1854051" cy="1737605"/>
              <a:chOff x="863696" y="-66712"/>
              <a:chExt cx="7762819" cy="6872168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8479" y="-66712"/>
                <a:ext cx="3878036" cy="6858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696" y="-52544"/>
                <a:ext cx="3878036" cy="6858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8425" y="4813311"/>
              <a:ext cx="2049111" cy="106396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5048" y="3592165"/>
              <a:ext cx="2174794" cy="17810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914" y="5390823"/>
              <a:ext cx="2601366" cy="13505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28425" y="3409136"/>
              <a:ext cx="2068947" cy="13160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252" y="1895000"/>
              <a:ext cx="2111292" cy="14619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6" name="矩形 25"/>
            <p:cNvSpPr/>
            <p:nvPr/>
          </p:nvSpPr>
          <p:spPr>
            <a:xfrm>
              <a:off x="4953000" y="6433591"/>
              <a:ext cx="9191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400" b="1" u="none" dirty="0" smtClean="0">
                  <a:solidFill>
                    <a:prstClr val="white"/>
                  </a:solidFill>
                  <a:latin typeface="微軟正黑體"/>
                </a:rPr>
                <a:t>台南市</a:t>
              </a:r>
              <a:endParaRPr kumimoji="1" lang="zh-TW" altLang="en-US" sz="1400" b="1" u="none" dirty="0">
                <a:solidFill>
                  <a:prstClr val="white"/>
                </a:solidFill>
                <a:latin typeface="微軟正黑體"/>
              </a:endParaRPr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31721" y="435793"/>
              <a:ext cx="3409111" cy="616943"/>
              <a:chOff x="691828" y="-782999"/>
              <a:chExt cx="3259592" cy="616943"/>
            </a:xfrm>
          </p:grpSpPr>
          <p:pic>
            <p:nvPicPr>
              <p:cNvPr id="28" name="圖片 27"/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1828" y="-782999"/>
                <a:ext cx="3259592" cy="616943"/>
              </a:xfrm>
              <a:prstGeom prst="rect">
                <a:avLst/>
              </a:prstGeom>
            </p:spPr>
          </p:pic>
          <p:sp>
            <p:nvSpPr>
              <p:cNvPr id="29" name="文字方塊 28"/>
              <p:cNvSpPr txBox="1"/>
              <p:nvPr/>
            </p:nvSpPr>
            <p:spPr>
              <a:xfrm>
                <a:off x="737651" y="-724305"/>
                <a:ext cx="3147660" cy="461665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2400" b="1" u="none" dirty="0" smtClean="0">
                    <a:ln w="3175">
                      <a:solidFill>
                        <a:prstClr val="white">
                          <a:lumMod val="50000"/>
                          <a:alpha val="14000"/>
                        </a:prstClr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加強溝渠清疏</a:t>
                </a:r>
                <a:endParaRPr kumimoji="1" lang="zh-TW" altLang="en-US" sz="2400" b="1" u="none" dirty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2" name="矩形 31"/>
            <p:cNvSpPr/>
            <p:nvPr/>
          </p:nvSpPr>
          <p:spPr>
            <a:xfrm>
              <a:off x="6194133" y="5065439"/>
              <a:ext cx="9191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400" b="1" u="none" dirty="0" smtClean="0">
                  <a:solidFill>
                    <a:prstClr val="white"/>
                  </a:solidFill>
                  <a:latin typeface="微軟正黑體"/>
                </a:rPr>
                <a:t>雲林縣</a:t>
              </a:r>
              <a:endParaRPr kumimoji="1" lang="zh-TW" altLang="en-US" sz="1400" b="1" u="none" dirty="0">
                <a:solidFill>
                  <a:prstClr val="white"/>
                </a:solidFill>
                <a:latin typeface="微軟正黑體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9074453" y="3049215"/>
              <a:ext cx="9191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400" b="1" u="none" dirty="0" smtClean="0">
                  <a:solidFill>
                    <a:prstClr val="white"/>
                  </a:solidFill>
                  <a:latin typeface="微軟正黑體"/>
                </a:rPr>
                <a:t>桃園市</a:t>
              </a:r>
              <a:endParaRPr kumimoji="1" lang="zh-TW" altLang="en-US" sz="1400" b="1" u="none" dirty="0">
                <a:solidFill>
                  <a:prstClr val="white"/>
                </a:solidFill>
                <a:latin typeface="微軟正黑體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332581" y="2472107"/>
              <a:ext cx="9191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400" b="1" u="none" dirty="0" smtClean="0">
                  <a:solidFill>
                    <a:prstClr val="white"/>
                  </a:solidFill>
                  <a:latin typeface="微軟正黑體"/>
                </a:rPr>
                <a:t>台中市</a:t>
              </a:r>
              <a:endParaRPr kumimoji="1" lang="zh-TW" altLang="en-US" sz="1400" b="1" u="none" dirty="0">
                <a:solidFill>
                  <a:prstClr val="white"/>
                </a:solidFill>
                <a:latin typeface="微軟正黑體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45461" y="5569495"/>
              <a:ext cx="9191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400" b="1" u="none" dirty="0" smtClean="0">
                  <a:solidFill>
                    <a:prstClr val="white"/>
                  </a:solidFill>
                  <a:latin typeface="微軟正黑體"/>
                </a:rPr>
                <a:t>彰化縣</a:t>
              </a:r>
              <a:endParaRPr kumimoji="1" lang="zh-TW" altLang="en-US" sz="1400" b="1" u="none" dirty="0">
                <a:solidFill>
                  <a:prstClr val="white"/>
                </a:solidFill>
                <a:latin typeface="微軟正黑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69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十河顏子豪\14公文\0000834E01課務-防汛\1070313防汛會議簡報\1674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9064" y="3672947"/>
            <a:ext cx="4032448" cy="29244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239667" y="476698"/>
            <a:ext cx="4353299" cy="616943"/>
            <a:chOff x="691828" y="-782999"/>
            <a:chExt cx="3781289" cy="616943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1828" y="-782999"/>
              <a:ext cx="3781289" cy="616943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737650" y="-724305"/>
              <a:ext cx="3735467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強化河川與水庫疏濬</a:t>
              </a:r>
              <a:endParaRPr kumimoji="1" lang="zh-TW" altLang="en-US" sz="2400" b="1" u="none" dirty="0">
                <a:ln w="3175">
                  <a:solidFill>
                    <a:prstClr val="white">
                      <a:lumMod val="50000"/>
                      <a:alpha val="14000"/>
                    </a:prst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5817100" y="6186790"/>
            <a:ext cx="3240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spc="50" dirty="0" smtClean="0">
                <a:ln w="11430"/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</a:rPr>
              <a:t>南勢溪上龜山橋疏濬</a:t>
            </a:r>
            <a:endParaRPr kumimoji="1" lang="zh-TW" altLang="en-US" sz="1600" b="1" dirty="0">
              <a:solidFill>
                <a:prstClr val="white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0" name="Text Box 74"/>
          <p:cNvSpPr txBox="1">
            <a:spLocks noChangeArrowheads="1"/>
          </p:cNvSpPr>
          <p:nvPr/>
        </p:nvSpPr>
        <p:spPr bwMode="auto">
          <a:xfrm>
            <a:off x="217178" y="1124759"/>
            <a:ext cx="8814979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1pPr>
            <a:lvl2pPr indent="-276225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9pPr>
          </a:lstStyle>
          <a:p>
            <a:pPr marL="534988" indent="-534988" algn="just" eaLnBrk="1" hangingPunct="1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l"/>
              <a:defRPr/>
            </a:pPr>
            <a:r>
              <a:rPr kumimoji="0" lang="zh-TW" altLang="en-US" sz="2200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加強</a:t>
            </a: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枯水期中央管河川疏</a:t>
            </a:r>
            <a:r>
              <a:rPr kumimoji="0" lang="zh-TW" altLang="en-US" sz="2200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濬</a:t>
            </a:r>
            <a:endParaRPr kumimoji="0" lang="en-US" altLang="zh-TW" sz="2200" u="none" kern="0" dirty="0" smtClean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微軟正黑體" pitchFamily="34" charset="-120"/>
              <a:cs typeface="+mn-cs"/>
            </a:endParaRP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kumimoji="0" lang="zh-TW" altLang="en-US" sz="2200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       為把握</a:t>
            </a: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枯水期加強疏濬，</a:t>
            </a:r>
            <a:r>
              <a:rPr kumimoji="0" lang="en-US" altLang="zh-TW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1~5</a:t>
            </a: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月原目標量</a:t>
            </a:r>
            <a:r>
              <a:rPr kumimoji="0" lang="en-US" altLang="zh-TW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732.5</a:t>
            </a: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萬方，提升</a:t>
            </a:r>
            <a:r>
              <a:rPr kumimoji="0" lang="zh-TW" altLang="en-US" sz="2200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到</a:t>
            </a:r>
            <a:endParaRPr kumimoji="0" lang="en-US" altLang="zh-TW" sz="2200" u="none" kern="0" dirty="0" smtClean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微軟正黑體" pitchFamily="34" charset="-120"/>
              <a:cs typeface="+mn-cs"/>
            </a:endParaRP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 </a:t>
            </a:r>
            <a:r>
              <a:rPr kumimoji="0" lang="zh-TW" altLang="en-US" sz="2200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      </a:t>
            </a:r>
            <a:r>
              <a:rPr kumimoji="0" lang="en-US" altLang="zh-TW" sz="2200" u="none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1,515</a:t>
            </a: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萬方之</a:t>
            </a:r>
            <a:r>
              <a:rPr kumimoji="0" lang="zh-TW" altLang="en-US" sz="2200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趕辦目標量</a:t>
            </a:r>
            <a:r>
              <a:rPr kumimoji="0" lang="en-US" altLang="zh-TW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約全年</a:t>
            </a:r>
            <a:r>
              <a:rPr kumimoji="0" lang="en-US" altLang="zh-TW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2004</a:t>
            </a: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萬方之</a:t>
            </a:r>
            <a:r>
              <a:rPr kumimoji="0" lang="en-US" altLang="zh-TW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75.6 %)</a:t>
            </a: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，截至</a:t>
            </a:r>
            <a:r>
              <a:rPr kumimoji="0" lang="en-US" altLang="zh-TW" sz="2200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4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 </a:t>
            </a:r>
            <a:r>
              <a:rPr kumimoji="0" lang="zh-TW" altLang="en-US" sz="2200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      月</a:t>
            </a:r>
            <a:r>
              <a:rPr kumimoji="0" lang="en-US" altLang="zh-TW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15</a:t>
            </a: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日已疏濬</a:t>
            </a:r>
            <a:r>
              <a:rPr kumimoji="0" lang="en-US" altLang="zh-TW" sz="2200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1,004.4</a:t>
            </a:r>
            <a:r>
              <a:rPr kumimoji="0" lang="zh-TW" altLang="en-US" sz="2200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萬方</a:t>
            </a:r>
            <a:r>
              <a:rPr kumimoji="0" lang="en-US" altLang="zh-TW" sz="2200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(66.3%)</a:t>
            </a: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，</a:t>
            </a:r>
            <a:r>
              <a:rPr kumimoji="0" lang="zh-TW" altLang="en-US" sz="2200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進度超前</a:t>
            </a:r>
            <a:r>
              <a:rPr kumimoji="0" lang="en-US" altLang="zh-TW" sz="2200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11.3%</a:t>
            </a:r>
            <a:r>
              <a:rPr kumimoji="0" lang="zh-TW" altLang="en-US" sz="2200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。預計</a:t>
            </a:r>
            <a:endParaRPr kumimoji="0" lang="en-US" altLang="zh-TW" sz="2200" u="none" kern="0" dirty="0" smtClean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微軟正黑體" pitchFamily="34" charset="-120"/>
              <a:cs typeface="+mn-cs"/>
            </a:endParaRP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 </a:t>
            </a:r>
            <a:r>
              <a:rPr kumimoji="0" lang="zh-TW" altLang="en-US" sz="2200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      </a:t>
            </a:r>
            <a:r>
              <a:rPr kumimoji="0" lang="en-US" altLang="zh-TW" sz="2200" u="none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107</a:t>
            </a:r>
            <a:r>
              <a:rPr kumimoji="0" lang="zh-TW" altLang="en-US" sz="2200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年</a:t>
            </a:r>
            <a:r>
              <a:rPr kumimoji="0" lang="en-US" altLang="zh-TW" sz="2200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5</a:t>
            </a:r>
            <a:r>
              <a:rPr kumimoji="0" lang="zh-TW" altLang="en-US" sz="2200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月底</a:t>
            </a:r>
            <a:r>
              <a:rPr kumimoji="0" lang="zh-TW" altLang="en-US" sz="2200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前達成趕辦目標。</a:t>
            </a:r>
          </a:p>
        </p:txBody>
      </p:sp>
    </p:spTree>
    <p:extLst>
      <p:ext uri="{BB962C8B-B14F-4D97-AF65-F5344CB8AC3E}">
        <p14:creationId xmlns:p14="http://schemas.microsoft.com/office/powerpoint/2010/main" val="294188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74"/>
          <p:cNvSpPr txBox="1">
            <a:spLocks noChangeArrowheads="1"/>
          </p:cNvSpPr>
          <p:nvPr/>
        </p:nvSpPr>
        <p:spPr bwMode="auto">
          <a:xfrm>
            <a:off x="632520" y="1129981"/>
            <a:ext cx="903034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1pPr>
            <a:lvl2pPr indent="-276225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9pPr>
          </a:lstStyle>
          <a:p>
            <a:pPr marL="444500" indent="-444500" algn="just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完成水利建造物安全</a:t>
            </a:r>
            <a:r>
              <a:rPr kumimoji="0" lang="zh-TW" altLang="en-US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檢查，施工中工程達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計畫洪水位之基本防洪保護標準。</a:t>
            </a:r>
            <a:endParaRPr kumimoji="0" lang="en-US" altLang="zh-TW" u="none" kern="0" dirty="0" smtClean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微軟正黑體" pitchFamily="34" charset="-120"/>
              <a:cs typeface="+mn-cs"/>
            </a:endParaRPr>
          </a:p>
          <a:p>
            <a:pPr marL="444500" indent="-444500" algn="just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完成開口契約</a:t>
            </a:r>
            <a:r>
              <a:rPr kumimoji="0" lang="en-US" altLang="zh-TW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98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件簽訂，以應付緊急疏通及搶險</a:t>
            </a:r>
            <a:r>
              <a:rPr kumimoji="0" lang="zh-TW" altLang="en-US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之需。</a:t>
            </a:r>
            <a:endParaRPr kumimoji="0" lang="en-US" altLang="zh-TW" u="none" kern="0" dirty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微軟正黑體" pitchFamily="34" charset="-120"/>
              <a:cs typeface="+mn-cs"/>
            </a:endParaRPr>
          </a:p>
          <a:p>
            <a:pPr marL="444500" indent="-444500" algn="just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滯洪池</a:t>
            </a:r>
            <a:r>
              <a:rPr kumimoji="0" lang="en-US" altLang="zh-TW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40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座，可滯洪量</a:t>
            </a:r>
            <a:r>
              <a:rPr kumimoji="0" lang="en-US" altLang="zh-TW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1996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萬立方公尺。抽水站</a:t>
            </a:r>
            <a:r>
              <a:rPr kumimoji="0" lang="en-US" altLang="zh-TW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159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座，抽水能量增至 </a:t>
            </a:r>
            <a:r>
              <a:rPr kumimoji="0" lang="en-US" altLang="zh-TW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896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 </a:t>
            </a:r>
            <a:r>
              <a:rPr kumimoji="0" lang="en-US" altLang="zh-TW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CMS</a:t>
            </a:r>
            <a:r>
              <a:rPr kumimoji="0" lang="zh-TW" altLang="en-US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。</a:t>
            </a:r>
            <a:endParaRPr kumimoji="0" lang="en-US" altLang="zh-TW" b="0" u="none" kern="0" dirty="0">
              <a:solidFill>
                <a:srgbClr val="0070C0"/>
              </a:solidFill>
              <a:ea typeface="微軟正黑體" pitchFamily="34" charset="-120"/>
              <a:cs typeface="+mn-cs"/>
            </a:endParaRPr>
          </a:p>
        </p:txBody>
      </p:sp>
      <p:sp>
        <p:nvSpPr>
          <p:cNvPr id="5" name="Text Box 74"/>
          <p:cNvSpPr txBox="1">
            <a:spLocks noChangeArrowheads="1"/>
          </p:cNvSpPr>
          <p:nvPr/>
        </p:nvSpPr>
        <p:spPr bwMode="auto">
          <a:xfrm>
            <a:off x="652945" y="3552300"/>
            <a:ext cx="5112569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1pPr>
            <a:lvl2pPr indent="-276225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微軟正黑體" pitchFamily="34" charset="-120"/>
                <a:ea typeface="華康細圓體"/>
                <a:cs typeface="華康細圓體"/>
              </a:defRPr>
            </a:lvl9pPr>
          </a:lstStyle>
          <a:p>
            <a:pPr marL="444500" indent="-444500" algn="just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kumimoji="0" lang="zh-TW" altLang="en-US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大型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移動式抽水機由去年</a:t>
            </a:r>
            <a:r>
              <a:rPr kumimoji="0" lang="en-US" altLang="zh-TW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1019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部增至</a:t>
            </a:r>
            <a:r>
              <a:rPr kumimoji="0" lang="en-US" altLang="zh-TW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1089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部</a:t>
            </a:r>
            <a:r>
              <a:rPr kumimoji="0" lang="en-US" altLang="zh-TW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(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截至</a:t>
            </a:r>
            <a:r>
              <a:rPr kumimoji="0" lang="en-US" altLang="zh-TW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3/12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止</a:t>
            </a:r>
            <a:r>
              <a:rPr kumimoji="0" lang="en-US" altLang="zh-TW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)</a:t>
            </a:r>
            <a:r>
              <a:rPr kumimoji="0" lang="zh-TW" altLang="en-US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，已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預佈</a:t>
            </a:r>
            <a:r>
              <a:rPr kumimoji="0" lang="en-US" altLang="zh-TW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1024</a:t>
            </a:r>
            <a:r>
              <a:rPr kumimoji="0" lang="zh-TW" altLang="en-US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部至</a:t>
            </a:r>
            <a:r>
              <a:rPr kumimoji="0" lang="zh-TW" altLang="en-US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地方。</a:t>
            </a:r>
            <a:endParaRPr kumimoji="0" lang="en-US" altLang="zh-TW" u="none" kern="0" dirty="0" smtClean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微軟正黑體" pitchFamily="34" charset="-120"/>
              <a:cs typeface="+mn-cs"/>
            </a:endParaRPr>
          </a:p>
          <a:p>
            <a:pPr marL="444500" indent="-444500" algn="just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kumimoji="0" lang="zh-TW" altLang="en-US" u="none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中央與地方</a:t>
            </a:r>
            <a:r>
              <a:rPr kumimoji="0" lang="en-US" altLang="zh-TW" u="none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(</a:t>
            </a:r>
            <a:r>
              <a:rPr kumimoji="0" lang="zh-TW" altLang="en-US" u="none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如嘉義與屏東等</a:t>
            </a:r>
            <a:r>
              <a:rPr kumimoji="0" lang="en-US" altLang="zh-TW" u="none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)</a:t>
            </a:r>
            <a:r>
              <a:rPr kumimoji="0" lang="zh-TW" altLang="en-US" u="none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合作加強抽水機</a:t>
            </a:r>
            <a:r>
              <a:rPr kumimoji="0" lang="zh-TW" altLang="en-US" u="none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  <a:cs typeface="+mn-cs"/>
              </a:rPr>
              <a:t>檢查。</a:t>
            </a:r>
            <a:endParaRPr kumimoji="0" lang="en-US" altLang="zh-TW" u="none" kern="0" dirty="0">
              <a:solidFill>
                <a:srgbClr val="FF0000"/>
              </a:solidFill>
              <a:ea typeface="微軟正黑體" pitchFamily="34" charset="-120"/>
              <a:cs typeface="+mn-cs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28" y="3296005"/>
            <a:ext cx="3557734" cy="26642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239667" y="476698"/>
            <a:ext cx="4353299" cy="616943"/>
            <a:chOff x="691828" y="-782999"/>
            <a:chExt cx="3781289" cy="616943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1828" y="-782999"/>
              <a:ext cx="3781289" cy="616943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737650" y="-724305"/>
              <a:ext cx="3735467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強化工程與非工程整備</a:t>
              </a:r>
              <a:endParaRPr kumimoji="1" lang="zh-TW" altLang="en-US" sz="2400" b="1" u="none" dirty="0">
                <a:ln w="3175">
                  <a:solidFill>
                    <a:prstClr val="white">
                      <a:lumMod val="50000"/>
                      <a:alpha val="14000"/>
                    </a:prst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0" name="投影片編號版面配置區 1"/>
          <p:cNvSpPr txBox="1">
            <a:spLocks/>
          </p:cNvSpPr>
          <p:nvPr/>
        </p:nvSpPr>
        <p:spPr>
          <a:xfrm>
            <a:off x="9214536" y="6375690"/>
            <a:ext cx="442912" cy="312738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defTabSz="914400">
              <a:defRPr/>
            </a:pPr>
            <a:fld id="{E3B9259F-4F98-4CCA-BE65-3398ED38D83F}" type="slidenum">
              <a:rPr lang="en-US" altLang="zh-TW" sz="1200" b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pPr defTabSz="914400">
                <a:defRPr/>
              </a:pPr>
              <a:t>95</a:t>
            </a:fld>
            <a:endParaRPr lang="en-US" altLang="zh-TW" sz="1200" b="1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7854B7-BD5D-4B19-BE0A-032C98E5581C}" type="slidenum">
              <a:rPr lang="zh-TW" altLang="en-US" smtClean="0"/>
              <a:pPr>
                <a:defRPr/>
              </a:pPr>
              <a:t>95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757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5" y="1354187"/>
            <a:ext cx="3409895" cy="25516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331427" y="4733563"/>
            <a:ext cx="5682188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>
              <a:spcAft>
                <a:spcPts val="600"/>
              </a:spcAft>
              <a:buFont typeface="Wingdings" pitchFamily="2" charset="2"/>
              <a:buChar char="l"/>
              <a:defRPr/>
            </a:pPr>
            <a:r>
              <a:rPr lang="zh-TW" altLang="en-US" sz="20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防災資訊服務網</a:t>
            </a:r>
            <a:r>
              <a:rPr lang="en-US" altLang="zh-TW" sz="20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-</a:t>
            </a:r>
            <a:r>
              <a:rPr lang="zh-TW" altLang="en-US" sz="20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防災大寶典</a:t>
            </a:r>
            <a:endParaRPr lang="en-US" altLang="zh-TW" sz="2000" b="1" u="none" kern="0" dirty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</a:endParaRPr>
          </a:p>
          <a:p>
            <a:pPr marL="355600" defTabSz="914400">
              <a:defRPr/>
            </a:pPr>
            <a:r>
              <a:rPr lang="zh-TW" altLang="en-US" u="none" kern="0" dirty="0">
                <a:solidFill>
                  <a:srgbClr val="0070C0"/>
                </a:solidFill>
                <a:latin typeface="微軟正黑體" pitchFamily="34" charset="-120"/>
              </a:rPr>
              <a:t>防災資訊服務網推播淹水警戒訊息</a:t>
            </a:r>
          </a:p>
          <a:p>
            <a:pPr marL="342900" indent="-342900" defTabSz="914400">
              <a:buFont typeface="Wingdings" pitchFamily="2" charset="2"/>
              <a:buChar char="l"/>
              <a:defRPr/>
            </a:pPr>
            <a:endParaRPr lang="en-US" altLang="zh-TW" sz="2000" b="1" u="none" kern="0" dirty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</a:endParaRPr>
          </a:p>
        </p:txBody>
      </p:sp>
      <p:pic>
        <p:nvPicPr>
          <p:cNvPr id="9" name="Picture 3" descr="C:\Users\a680110\Downloads\1\服務網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950" y="4322034"/>
            <a:ext cx="2039476" cy="147333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9024" y="4665928"/>
            <a:ext cx="2126202" cy="152414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425" name="群組 11"/>
          <p:cNvGrpSpPr>
            <a:grpSpLocks/>
          </p:cNvGrpSpPr>
          <p:nvPr/>
        </p:nvGrpSpPr>
        <p:grpSpPr bwMode="auto">
          <a:xfrm>
            <a:off x="3782534" y="1281725"/>
            <a:ext cx="6103639" cy="2903066"/>
            <a:chOff x="3623099" y="1159580"/>
            <a:chExt cx="6033116" cy="2365444"/>
          </a:xfrm>
        </p:grpSpPr>
        <p:sp>
          <p:nvSpPr>
            <p:cNvPr id="4" name="矩形 3"/>
            <p:cNvSpPr/>
            <p:nvPr/>
          </p:nvSpPr>
          <p:spPr>
            <a:xfrm>
              <a:off x="3641229" y="2935692"/>
              <a:ext cx="6014986" cy="58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 defTabSz="914400">
                <a:spcAft>
                  <a:spcPts val="600"/>
                </a:spcAft>
                <a:buFont typeface="Wingdings" pitchFamily="2" charset="2"/>
                <a:buChar char="l"/>
                <a:defRPr/>
              </a:pPr>
              <a:r>
                <a:rPr lang="zh-TW" altLang="en-US" sz="20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水土林聯合演練堰塞湖緊急應變</a:t>
              </a:r>
              <a:r>
                <a:rPr lang="en-US" altLang="zh-TW" sz="20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(</a:t>
              </a:r>
              <a:r>
                <a:rPr lang="zh-TW" altLang="en-US" sz="14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預定</a:t>
              </a:r>
              <a:r>
                <a:rPr lang="en-US" altLang="zh-TW" sz="1400" b="1" u="none" kern="0" dirty="0">
                  <a:ln w="1905"/>
                  <a:solidFill>
                    <a:srgbClr val="438086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5/29</a:t>
              </a:r>
              <a:r>
                <a:rPr lang="en-US" altLang="zh-TW" sz="20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)</a:t>
              </a:r>
            </a:p>
            <a:p>
              <a:pPr marL="355600" defTabSz="914400">
                <a:defRPr/>
              </a:pPr>
              <a:r>
                <a:rPr lang="zh-TW" altLang="en-US" sz="1600" u="none" kern="0" dirty="0">
                  <a:solidFill>
                    <a:srgbClr val="0070C0"/>
                  </a:solidFill>
                  <a:latin typeface="微軟正黑體" pitchFamily="34" charset="-120"/>
                </a:rPr>
                <a:t>水利署、水保局、林務局</a:t>
              </a:r>
              <a:r>
                <a:rPr lang="en-US" altLang="zh-TW" sz="1600" u="none" kern="0" dirty="0">
                  <a:solidFill>
                    <a:srgbClr val="0070C0"/>
                  </a:solidFill>
                  <a:latin typeface="微軟正黑體" pitchFamily="34" charset="-120"/>
                </a:rPr>
                <a:t>-</a:t>
              </a:r>
              <a:r>
                <a:rPr lang="zh-TW" altLang="en-US" sz="1600" u="none" kern="0" dirty="0">
                  <a:solidFill>
                    <a:srgbClr val="0070C0"/>
                  </a:solidFill>
                  <a:latin typeface="微軟正黑體" pitchFamily="34" charset="-120"/>
                </a:rPr>
                <a:t>上中下游通力合作</a:t>
              </a:r>
              <a:endParaRPr lang="en-US" altLang="zh-TW" sz="20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623099" y="1159580"/>
              <a:ext cx="6002286" cy="58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 defTabSz="914400">
                <a:spcBef>
                  <a:spcPts val="600"/>
                </a:spcBef>
                <a:spcAft>
                  <a:spcPts val="600"/>
                </a:spcAft>
                <a:buFont typeface="Wingdings" pitchFamily="2" charset="2"/>
                <a:buChar char="l"/>
                <a:defRPr/>
              </a:pPr>
              <a:r>
                <a:rPr lang="zh-TW" altLang="en-US" sz="2000" b="1" u="none" kern="0" dirty="0" smtClean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溝渠</a:t>
              </a:r>
              <a:r>
                <a:rPr lang="zh-TW" altLang="en-US" sz="20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清淤總動員啟動誓師</a:t>
              </a:r>
              <a:r>
                <a:rPr lang="en-US" altLang="zh-TW" sz="20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(</a:t>
              </a:r>
              <a:r>
                <a:rPr lang="en-US" altLang="zh-TW" sz="14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3/14</a:t>
              </a:r>
              <a:r>
                <a:rPr lang="en-US" altLang="zh-TW" sz="20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)</a:t>
              </a:r>
            </a:p>
            <a:p>
              <a:pPr marL="355600" defTabSz="914400">
                <a:defRPr/>
              </a:pPr>
              <a:r>
                <a:rPr lang="zh-TW" altLang="en-US" sz="1600" u="none" kern="0" dirty="0">
                  <a:solidFill>
                    <a:srgbClr val="0070C0"/>
                  </a:solidFill>
                  <a:latin typeface="微軟正黑體" pitchFamily="34" charset="-120"/>
                </a:rPr>
                <a:t>中央與地方攜手防汛</a:t>
              </a:r>
              <a:endParaRPr lang="en-US" altLang="zh-TW" sz="1600" u="none" kern="0" dirty="0">
                <a:solidFill>
                  <a:srgbClr val="0070C0"/>
                </a:solidFill>
                <a:latin typeface="微軟正黑體" pitchFamily="34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627380" y="1735763"/>
              <a:ext cx="5998005" cy="526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914400">
                <a:buFont typeface="Wingdings" pitchFamily="2" charset="2"/>
                <a:buChar char="l"/>
                <a:defRPr/>
              </a:pPr>
              <a:r>
                <a:rPr lang="zh-TW" altLang="en-US" sz="20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水利防災資通訊警戒訊息應用</a:t>
              </a:r>
              <a:r>
                <a:rPr lang="en-US" altLang="zh-TW" sz="20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(</a:t>
              </a:r>
              <a:r>
                <a:rPr lang="en-US" altLang="zh-TW" sz="14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4/19 </a:t>
              </a:r>
              <a:r>
                <a:rPr lang="en-US" altLang="zh-TW" sz="1400" b="1" u="none" kern="0" dirty="0" smtClean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,4/27, 5/3, </a:t>
              </a:r>
              <a:r>
                <a:rPr lang="en-US" altLang="zh-TW" sz="1400" b="1" u="none" kern="0" dirty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5/9</a:t>
              </a:r>
              <a:r>
                <a:rPr lang="en-US" altLang="zh-TW" sz="2000" b="1" u="none" kern="0" dirty="0" smtClean="0">
                  <a:ln w="1905"/>
                  <a:gradFill>
                    <a:gsLst>
                      <a:gs pos="0">
                        <a:srgbClr val="5C92B5">
                          <a:shade val="20000"/>
                          <a:satMod val="200000"/>
                        </a:srgbClr>
                      </a:gs>
                      <a:gs pos="78000">
                        <a:srgbClr val="5C92B5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5C92B5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</a:rPr>
                <a:t>)</a:t>
              </a:r>
              <a:r>
                <a:rPr lang="zh-TW" altLang="en-US" sz="1600" u="none" kern="0" dirty="0">
                  <a:solidFill>
                    <a:srgbClr val="0070C0"/>
                  </a:solidFill>
                  <a:latin typeface="微軟正黑體" pitchFamily="34" charset="-120"/>
                </a:rPr>
                <a:t>國防部、衛福部、教育部</a:t>
              </a:r>
              <a:r>
                <a:rPr lang="en-US" altLang="zh-TW" sz="1600" u="none" kern="0" dirty="0">
                  <a:solidFill>
                    <a:srgbClr val="0070C0"/>
                  </a:solidFill>
                  <a:latin typeface="微軟正黑體" pitchFamily="34" charset="-120"/>
                </a:rPr>
                <a:t>-</a:t>
              </a:r>
              <a:r>
                <a:rPr lang="zh-TW" altLang="en-US" sz="1600" u="none" kern="0" dirty="0">
                  <a:solidFill>
                    <a:srgbClr val="0070C0"/>
                  </a:solidFill>
                  <a:latin typeface="微軟正黑體" pitchFamily="34" charset="-120"/>
                </a:rPr>
                <a:t>部會防災一起來</a:t>
              </a:r>
              <a:endParaRPr lang="en-US" altLang="zh-TW" sz="1600" u="none" kern="0" dirty="0">
                <a:solidFill>
                  <a:srgbClr val="0070C0"/>
                </a:solidFill>
                <a:latin typeface="微軟正黑體" pitchFamily="34" charset="-12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352184" y="5685675"/>
            <a:ext cx="5616624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l"/>
            </a:pPr>
            <a:r>
              <a:rPr lang="zh-TW" altLang="en-US" sz="20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行動水情</a:t>
            </a:r>
            <a:r>
              <a:rPr lang="en-US" altLang="zh-TW" sz="20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APP-</a:t>
            </a:r>
            <a:r>
              <a:rPr lang="zh-TW" altLang="en-US" sz="20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警戒報全民</a:t>
            </a:r>
            <a:endParaRPr lang="en-US" altLang="zh-TW" sz="2000" b="1" u="none" kern="0" dirty="0" smtClean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</a:endParaRPr>
          </a:p>
          <a:p>
            <a:pPr marL="35560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u="none" kern="0">
                <a:solidFill>
                  <a:srgbClr val="0070C0"/>
                </a:solidFill>
                <a:latin typeface="微軟正黑體" pitchFamily="34" charset="-120"/>
                <a:sym typeface="Wingdings 2"/>
              </a:rPr>
              <a:t>即時水情與警戒訊息</a:t>
            </a:r>
            <a:endParaRPr lang="en-US" altLang="zh-TW" u="none" kern="0" dirty="0">
              <a:solidFill>
                <a:srgbClr val="0070C0"/>
              </a:solidFill>
              <a:latin typeface="微軟正黑體" pitchFamily="34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239666" y="620688"/>
            <a:ext cx="6369523" cy="616943"/>
            <a:chOff x="691828" y="-782999"/>
            <a:chExt cx="3781289" cy="616943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1828" y="-782999"/>
              <a:ext cx="3781289" cy="616943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737650" y="-724305"/>
              <a:ext cx="3735467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強化中央與地方、跨部會協調聯繫</a:t>
              </a:r>
              <a:endParaRPr kumimoji="1" lang="zh-TW" altLang="en-US" sz="2400" b="1" u="none" dirty="0">
                <a:ln w="3175">
                  <a:solidFill>
                    <a:prstClr val="white">
                      <a:lumMod val="50000"/>
                      <a:alpha val="14000"/>
                    </a:prst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39661" y="4077098"/>
            <a:ext cx="4497316" cy="616943"/>
            <a:chOff x="691828" y="-782999"/>
            <a:chExt cx="3781289" cy="616943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1828" y="-782999"/>
              <a:ext cx="3781289" cy="616943"/>
            </a:xfrm>
            <a:prstGeom prst="rect">
              <a:avLst/>
            </a:prstGeom>
          </p:spPr>
        </p:pic>
        <p:sp>
          <p:nvSpPr>
            <p:cNvPr id="20" name="文字方塊 19"/>
            <p:cNvSpPr txBox="1"/>
            <p:nvPr/>
          </p:nvSpPr>
          <p:spPr>
            <a:xfrm>
              <a:off x="737650" y="-724305"/>
              <a:ext cx="3735467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強化防災科技與推播</a:t>
              </a:r>
              <a:endParaRPr kumimoji="1" lang="zh-TW" altLang="en-US" sz="2400" b="1" u="none" dirty="0">
                <a:ln w="3175">
                  <a:solidFill>
                    <a:prstClr val="white">
                      <a:lumMod val="50000"/>
                      <a:alpha val="14000"/>
                    </a:prst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800872" y="2740612"/>
            <a:ext cx="547260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Aft>
                <a:spcPts val="600"/>
              </a:spcAft>
              <a:buFont typeface="Wingdings" pitchFamily="2" charset="2"/>
              <a:buChar char="l"/>
              <a:defRPr/>
            </a:pPr>
            <a:r>
              <a:rPr lang="zh-TW" altLang="en-US" sz="20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經濟部與各地方水利首長座談會</a:t>
            </a:r>
            <a:r>
              <a:rPr lang="en-US" altLang="zh-TW" sz="2000" b="1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(</a:t>
            </a:r>
            <a:r>
              <a:rPr lang="en-US" altLang="zh-TW" sz="1400" b="1" u="none" kern="0" dirty="0" smtClean="0">
                <a:ln w="1905"/>
                <a:solidFill>
                  <a:srgbClr val="43808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4/25</a:t>
            </a:r>
            <a:r>
              <a:rPr lang="en-US" altLang="zh-TW" sz="2000" b="1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)</a:t>
            </a:r>
          </a:p>
          <a:p>
            <a:pPr defTabSz="914400">
              <a:spcAft>
                <a:spcPts val="600"/>
              </a:spcAft>
              <a:defRPr/>
            </a:pPr>
            <a:r>
              <a:rPr lang="zh-TW" altLang="en-US" sz="1600" u="none" kern="0" dirty="0" smtClean="0">
                <a:solidFill>
                  <a:srgbClr val="0070C0"/>
                </a:solidFill>
                <a:latin typeface="微軟正黑體" pitchFamily="34" charset="-120"/>
              </a:rPr>
              <a:t>        中央</a:t>
            </a:r>
            <a:r>
              <a:rPr lang="zh-TW" altLang="en-US" sz="1600" u="none" kern="0" dirty="0">
                <a:solidFill>
                  <a:srgbClr val="0070C0"/>
                </a:solidFill>
                <a:latin typeface="微軟正黑體" pitchFamily="34" charset="-120"/>
              </a:rPr>
              <a:t>與地方意見交流</a:t>
            </a:r>
            <a:endParaRPr lang="en-US" altLang="zh-TW" sz="1600" u="none" kern="0" dirty="0">
              <a:solidFill>
                <a:srgbClr val="0070C0"/>
              </a:solidFill>
              <a:latin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51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44166" y="1573849"/>
            <a:ext cx="8013568" cy="25032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itchFamily="2" charset="2"/>
              <a:buChar char="l"/>
              <a:defRPr/>
            </a:pPr>
            <a:r>
              <a:rPr lang="zh-TW" altLang="en-US" sz="2400" b="1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 主動</a:t>
            </a:r>
            <a:r>
              <a:rPr lang="zh-TW" altLang="en-US" sz="24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語音通知 </a:t>
            </a:r>
            <a:r>
              <a:rPr lang="en-US" altLang="zh-TW" sz="2400" b="1" u="none" kern="0" dirty="0" smtClean="0">
                <a:solidFill>
                  <a:srgbClr val="FF0000"/>
                </a:solidFill>
                <a:latin typeface="微軟正黑體" pitchFamily="34" charset="-120"/>
              </a:rPr>
              <a:t>2,926</a:t>
            </a:r>
            <a:r>
              <a:rPr lang="en-US" altLang="zh-TW" sz="2400" b="1" u="none" kern="0" dirty="0" smtClean="0">
                <a:solidFill>
                  <a:srgbClr val="438086"/>
                </a:solidFill>
                <a:latin typeface="微軟正黑體" pitchFamily="34" charset="-120"/>
              </a:rPr>
              <a:t> </a:t>
            </a:r>
            <a:r>
              <a:rPr lang="zh-TW" altLang="en-US" sz="24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家社福機構自主</a:t>
            </a:r>
            <a:r>
              <a:rPr lang="zh-TW" altLang="en-US" sz="2400" b="1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防災</a:t>
            </a:r>
            <a:endParaRPr lang="en-US" altLang="zh-TW" sz="2400" b="1" u="none" kern="0" dirty="0" smtClean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</a:endParaRPr>
          </a:p>
          <a:p>
            <a:pPr marL="342900" indent="-342900" defTabSz="9144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itchFamily="2" charset="2"/>
              <a:buChar char="l"/>
              <a:defRPr/>
            </a:pPr>
            <a:r>
              <a:rPr lang="zh-TW" altLang="en-US" sz="2400" b="1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 </a:t>
            </a:r>
            <a:r>
              <a:rPr lang="en-US" altLang="zh-TW" sz="2400" b="1" u="none" kern="0" dirty="0" smtClean="0">
                <a:solidFill>
                  <a:srgbClr val="FF0000"/>
                </a:solidFill>
                <a:latin typeface="微軟正黑體" pitchFamily="34" charset="-120"/>
              </a:rPr>
              <a:t>1,578</a:t>
            </a:r>
            <a:r>
              <a:rPr lang="zh-TW" altLang="en-US" sz="2400" b="1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 </a:t>
            </a:r>
            <a:r>
              <a:rPr lang="zh-TW" altLang="en-US" sz="24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位防汛護水志工</a:t>
            </a:r>
            <a:endParaRPr lang="en-US" altLang="zh-TW" sz="2400" b="1" u="none" kern="0" dirty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</a:endParaRPr>
          </a:p>
          <a:p>
            <a:pPr marL="342900" indent="-342900" defTabSz="9144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itchFamily="2" charset="2"/>
              <a:buChar char="l"/>
              <a:defRPr/>
            </a:pPr>
            <a:r>
              <a:rPr lang="zh-TW" altLang="en-US" sz="2400" b="1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 </a:t>
            </a:r>
            <a:r>
              <a:rPr lang="en-US" altLang="zh-TW" sz="2400" b="1" u="none" kern="0" dirty="0" smtClean="0">
                <a:solidFill>
                  <a:srgbClr val="FF0000"/>
                </a:solidFill>
                <a:latin typeface="微軟正黑體" pitchFamily="34" charset="-120"/>
              </a:rPr>
              <a:t>425</a:t>
            </a:r>
            <a:r>
              <a:rPr lang="zh-TW" altLang="en-US" sz="2400" b="1" u="none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 </a:t>
            </a:r>
            <a:r>
              <a:rPr lang="zh-TW" altLang="en-US" sz="24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個自主防災</a:t>
            </a:r>
            <a:r>
              <a:rPr lang="zh-TW" altLang="en-US" sz="2400" b="1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社區</a:t>
            </a:r>
            <a:endParaRPr lang="en-US" altLang="zh-TW" sz="2400" b="1" u="none" kern="0" dirty="0">
              <a:ln w="1905"/>
              <a:gradFill>
                <a:gsLst>
                  <a:gs pos="0">
                    <a:srgbClr val="5C92B5">
                      <a:shade val="20000"/>
                      <a:satMod val="200000"/>
                    </a:srgbClr>
                  </a:gs>
                  <a:gs pos="78000">
                    <a:srgbClr val="5C92B5">
                      <a:tint val="90000"/>
                      <a:shade val="89000"/>
                      <a:satMod val="220000"/>
                    </a:srgbClr>
                  </a:gs>
                  <a:gs pos="100000">
                    <a:srgbClr val="5C92B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</a:endParaRPr>
          </a:p>
          <a:p>
            <a:pPr marL="342900" indent="-342900" defTabSz="9144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itchFamily="2" charset="2"/>
              <a:buChar char="l"/>
              <a:defRPr/>
            </a:pPr>
            <a:r>
              <a:rPr lang="zh-TW" altLang="en-US" sz="2400" b="1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 媒</a:t>
            </a:r>
            <a:r>
              <a:rPr lang="zh-TW" altLang="en-US" sz="2400" b="1" u="none" kern="0" dirty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合企業參與社區</a:t>
            </a:r>
            <a:r>
              <a:rPr lang="zh-TW" altLang="en-US" sz="2400" b="1" u="none" kern="0" dirty="0" smtClean="0">
                <a:ln w="1905"/>
                <a:gradFill>
                  <a:gsLst>
                    <a:gs pos="0">
                      <a:srgbClr val="5C92B5">
                        <a:shade val="20000"/>
                        <a:satMod val="200000"/>
                      </a:srgbClr>
                    </a:gs>
                    <a:gs pos="78000">
                      <a:srgbClr val="5C92B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5C92B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防汛</a:t>
            </a:r>
            <a:endParaRPr lang="en-US" altLang="zh-TW" b="1" u="none" kern="0" dirty="0">
              <a:solidFill>
                <a:srgbClr val="0070C0"/>
              </a:solidFill>
              <a:latin typeface="微軟正黑體" pitchFamily="34" charset="-120"/>
            </a:endParaRPr>
          </a:p>
          <a:p>
            <a:pPr marL="0" lvl="1" defTabSz="914400">
              <a:lnSpc>
                <a:spcPts val="2600"/>
              </a:lnSpc>
              <a:defRPr/>
            </a:pPr>
            <a:r>
              <a:rPr lang="zh-TW" altLang="en-US" b="1" u="none" kern="0" dirty="0" smtClean="0">
                <a:solidFill>
                  <a:srgbClr val="0070C0"/>
                </a:solidFill>
                <a:latin typeface="微軟正黑體" pitchFamily="34" charset="-120"/>
              </a:rPr>
              <a:t>        </a:t>
            </a:r>
            <a:r>
              <a:rPr lang="en-US" altLang="zh-TW" sz="2000" u="none" kern="0" dirty="0" smtClean="0">
                <a:solidFill>
                  <a:srgbClr val="0070C0"/>
                </a:solidFill>
                <a:latin typeface="微軟正黑體" pitchFamily="34" charset="-120"/>
              </a:rPr>
              <a:t>9</a:t>
            </a:r>
            <a:r>
              <a:rPr lang="zh-TW" altLang="en-US" sz="2000" u="none" kern="0" dirty="0" smtClean="0">
                <a:solidFill>
                  <a:srgbClr val="0070C0"/>
                </a:solidFill>
                <a:latin typeface="微軟正黑體" pitchFamily="34" charset="-120"/>
              </a:rPr>
              <a:t> 縣市推動</a:t>
            </a:r>
            <a:r>
              <a:rPr lang="zh-TW" altLang="en-US" sz="2000" u="none" kern="0" dirty="0">
                <a:solidFill>
                  <a:srgbClr val="0070C0"/>
                </a:solidFill>
                <a:latin typeface="微軟正黑體" pitchFamily="34" charset="-120"/>
              </a:rPr>
              <a:t>企業參與社區防災，以桃園及臺南市為示範區</a:t>
            </a:r>
            <a:endParaRPr lang="en-US" altLang="zh-TW" sz="2000" u="none" kern="0" dirty="0">
              <a:solidFill>
                <a:srgbClr val="0070C0"/>
              </a:solidFill>
              <a:latin typeface="微軟正黑體" pitchFamily="34" charset="-120"/>
            </a:endParaRPr>
          </a:p>
        </p:txBody>
      </p:sp>
      <p:grpSp>
        <p:nvGrpSpPr>
          <p:cNvPr id="61445" name="群組 7"/>
          <p:cNvGrpSpPr>
            <a:grpSpLocks/>
          </p:cNvGrpSpPr>
          <p:nvPr/>
        </p:nvGrpSpPr>
        <p:grpSpPr bwMode="auto">
          <a:xfrm>
            <a:off x="908417" y="4295701"/>
            <a:ext cx="8168479" cy="1725613"/>
            <a:chOff x="110832" y="4561758"/>
            <a:chExt cx="9294423" cy="1724404"/>
          </a:xfrm>
        </p:grpSpPr>
        <p:pic>
          <p:nvPicPr>
            <p:cNvPr id="5" name="圖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090" y="4561758"/>
              <a:ext cx="3013165" cy="1724404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IMG_156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32" y="4561758"/>
              <a:ext cx="2989421" cy="1724404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D:\20150918開始\04、年度\106\01中心\1060718赴部例行性記者會\S_630988427793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703" y="4561758"/>
              <a:ext cx="3013165" cy="1724404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群組 9"/>
          <p:cNvGrpSpPr/>
          <p:nvPr/>
        </p:nvGrpSpPr>
        <p:grpSpPr>
          <a:xfrm>
            <a:off x="797376" y="777254"/>
            <a:ext cx="3095260" cy="616943"/>
            <a:chOff x="691828" y="-782999"/>
            <a:chExt cx="3781289" cy="616943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1828" y="-782999"/>
              <a:ext cx="3781289" cy="616943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737650" y="-724305"/>
              <a:ext cx="3735467" cy="4616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u="none" dirty="0" smtClean="0">
                  <a:ln w="3175">
                    <a:solidFill>
                      <a:prstClr val="white">
                        <a:lumMod val="50000"/>
                        <a:alpha val="1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全民共同防災</a:t>
              </a:r>
              <a:endParaRPr kumimoji="1" lang="zh-TW" altLang="en-US" sz="2400" b="1" u="none" dirty="0">
                <a:ln w="3175">
                  <a:solidFill>
                    <a:prstClr val="white">
                      <a:lumMod val="50000"/>
                      <a:alpha val="14000"/>
                    </a:prst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4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" y="535032"/>
            <a:ext cx="9905999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indent="-180975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zh-TW" altLang="en-US" sz="4400" b="1" u="none" dirty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面對極端氣候 建立韌性城市</a:t>
            </a:r>
            <a:endParaRPr lang="en-US" altLang="zh-TW" sz="4400" b="1" u="none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11023" y="1572645"/>
            <a:ext cx="9243989" cy="4703299"/>
            <a:chOff x="319320" y="1572641"/>
            <a:chExt cx="8735866" cy="4703299"/>
          </a:xfrm>
        </p:grpSpPr>
        <p:grpSp>
          <p:nvGrpSpPr>
            <p:cNvPr id="4" name="群組 3"/>
            <p:cNvGrpSpPr/>
            <p:nvPr/>
          </p:nvGrpSpPr>
          <p:grpSpPr>
            <a:xfrm>
              <a:off x="319320" y="1572641"/>
              <a:ext cx="8735866" cy="4610079"/>
              <a:chOff x="319320" y="1627233"/>
              <a:chExt cx="8735866" cy="4610079"/>
            </a:xfrm>
          </p:grpSpPr>
          <p:pic>
            <p:nvPicPr>
              <p:cNvPr id="7" name="Picture 3" descr="B12_04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1176" y="3174658"/>
                <a:ext cx="2824010" cy="1510811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6" descr="12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61"/>
              <a:stretch>
                <a:fillRect/>
              </a:stretch>
            </p:blipFill>
            <p:spPr bwMode="auto">
              <a:xfrm>
                <a:off x="6231171" y="1628676"/>
                <a:ext cx="2824014" cy="1409609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2" descr="隆華國小賀伯颱風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320" y="1627233"/>
                <a:ext cx="2826000" cy="1430737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6" descr="2868316109_17d0d11bd3_o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77"/>
              <a:stretch>
                <a:fillRect/>
              </a:stretch>
            </p:blipFill>
            <p:spPr bwMode="auto">
              <a:xfrm>
                <a:off x="6231176" y="4801235"/>
                <a:ext cx="2824008" cy="1436077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9" descr="Hsiang-Shen-2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8445" y="1628676"/>
                <a:ext cx="2825708" cy="1407637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圖片 1" descr="60year-31.JPG"/>
              <p:cNvPicPr preferRelativeResize="0"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37"/>
              <a:stretch>
                <a:fillRect/>
              </a:stretch>
            </p:blipFill>
            <p:spPr bwMode="auto">
              <a:xfrm>
                <a:off x="3300651" y="4801235"/>
                <a:ext cx="2787420" cy="1433187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31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320" y="4801234"/>
                <a:ext cx="2826000" cy="1423317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圖片 14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320" y="3174658"/>
                <a:ext cx="2826000" cy="151081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</p:pic>
        </p:grpSp>
        <p:sp>
          <p:nvSpPr>
            <p:cNvPr id="17" name="內容版面配置區 2"/>
            <p:cNvSpPr txBox="1">
              <a:spLocks/>
            </p:cNvSpPr>
            <p:nvPr/>
          </p:nvSpPr>
          <p:spPr bwMode="auto">
            <a:xfrm>
              <a:off x="3828123" y="3341816"/>
              <a:ext cx="1774238" cy="1107996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2800" b="1" u="none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pPr algn="ctr"/>
              <a:r>
                <a:rPr lang="zh-TW" altLang="en-US" sz="220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面對極端氣候</a:t>
              </a:r>
              <a:endParaRPr lang="en-US" altLang="zh-TW" sz="2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algn="ctr"/>
              <a:r>
                <a:rPr lang="zh-TW" altLang="en-US" sz="220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加強風險管控</a:t>
              </a:r>
              <a:endParaRPr lang="en-US" altLang="zh-TW" sz="2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algn="ctr"/>
              <a:r>
                <a:rPr lang="zh-TW" altLang="en-US" sz="220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建立韌性城市</a:t>
              </a: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1531468" y="2626037"/>
              <a:ext cx="1613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1996</a:t>
              </a:r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賀伯</a:t>
              </a:r>
              <a:endPara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741400" y="4256508"/>
              <a:ext cx="23862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2017</a:t>
              </a:r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0601</a:t>
              </a:r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豪雨</a:t>
              </a:r>
              <a:endPara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741400" y="5795972"/>
              <a:ext cx="2399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2012</a:t>
              </a:r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610</a:t>
              </a:r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水災</a:t>
              </a:r>
              <a:endPara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4333742" y="2606683"/>
              <a:ext cx="1775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2000</a:t>
              </a:r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象神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025121" y="5802862"/>
              <a:ext cx="2062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2009</a:t>
              </a:r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莫拉克</a:t>
              </a: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7210085" y="2606683"/>
              <a:ext cx="184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2001</a:t>
              </a:r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納莉</a:t>
              </a: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7506360" y="4256508"/>
              <a:ext cx="1548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2004</a:t>
              </a:r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艾利</a:t>
              </a: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6778016" y="5814275"/>
              <a:ext cx="2277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2008</a:t>
              </a:r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辛樂克</a:t>
              </a: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929522" y="6356375"/>
            <a:ext cx="674897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E7854B7-BD5D-4B19-BE0A-032C98E5581C}" type="slidenum">
              <a:rPr kumimoji="0" lang="zh-TW" altLang="en-US" sz="1400" u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98</a:t>
            </a:fld>
            <a:endParaRPr kumimoji="0" lang="en-US" altLang="zh-TW" sz="1400" u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80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10966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8" y="1241425"/>
            <a:ext cx="4602163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11" y="1274763"/>
            <a:ext cx="4904846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4"/>
          <p:cNvSpPr>
            <a:spLocks noChangeArrowheads="1"/>
          </p:cNvSpPr>
          <p:nvPr/>
        </p:nvSpPr>
        <p:spPr bwMode="gray">
          <a:xfrm>
            <a:off x="4514458" y="3049588"/>
            <a:ext cx="619125" cy="658812"/>
          </a:xfrm>
          <a:prstGeom prst="chevron">
            <a:avLst>
              <a:gd name="adj" fmla="val 3606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1600" b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6278966" y="2565405"/>
            <a:ext cx="304231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4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跨域合作</a:t>
            </a:r>
            <a:endParaRPr lang="en-US" altLang="zh-TW" sz="4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itchFamily="34" charset="0"/>
            </a:endParaRPr>
          </a:p>
          <a:p>
            <a:pPr>
              <a:spcBef>
                <a:spcPts val="1200"/>
              </a:spcBef>
            </a:pPr>
            <a:r>
              <a:rPr lang="zh-TW" altLang="en-US" sz="4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公私協力</a:t>
            </a:r>
          </a:p>
        </p:txBody>
      </p:sp>
      <p:sp>
        <p:nvSpPr>
          <p:cNvPr id="15" name="投影片編號版面配置區 4"/>
          <p:cNvSpPr>
            <a:spLocks noGrp="1"/>
          </p:cNvSpPr>
          <p:nvPr>
            <p:ph type="sldNum" sz="quarter" idx="4294967295"/>
          </p:nvPr>
        </p:nvSpPr>
        <p:spPr>
          <a:xfrm>
            <a:off x="8997951" y="6324600"/>
            <a:ext cx="5778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DFC7D8F0-4A3E-41D4-8C2E-78E5F2BA7363}" type="slidenum">
              <a:rPr lang="en-US" altLang="zh-TW"/>
              <a:pPr/>
              <a:t>99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28643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_Project sharing">
  <a:themeElements>
    <a:clrScheme name="14_Project shar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4_Project sharing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solidFill>
            <a:srgbClr val="558ED5"/>
          </a:solidFill>
        </a:ln>
      </a:spPr>
      <a:bodyPr wrap="none">
        <a:spAutoFit/>
      </a:bodyPr>
      <a:lstStyle>
        <a:defPPr>
          <a:defRPr sz="1200" b="1" dirty="0">
            <a:solidFill>
              <a:schemeClr val="bg1"/>
            </a:solidFill>
            <a:latin typeface="Arial" charset="0"/>
            <a:ea typeface="Arial Unicode MS" pitchFamily="34" charset="-12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14_Project sha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Project shar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8_Project sharing">
  <a:themeElements>
    <a:clrScheme name="14_Project shar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4_Project sharing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solidFill>
            <a:srgbClr val="558ED5"/>
          </a:solidFill>
        </a:ln>
      </a:spPr>
      <a:bodyPr wrap="none">
        <a:spAutoFit/>
      </a:bodyPr>
      <a:lstStyle>
        <a:defPPr>
          <a:defRPr sz="1200" b="1" dirty="0">
            <a:solidFill>
              <a:schemeClr val="bg1"/>
            </a:solidFill>
            <a:latin typeface="Arial" charset="0"/>
            <a:ea typeface="Arial Unicode MS" pitchFamily="34" charset="-12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14_Project sha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Project shar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9_Project sharing">
  <a:themeElements>
    <a:clrScheme name="14_Project shar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4_Project sharing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solidFill>
            <a:srgbClr val="558ED5"/>
          </a:solidFill>
        </a:ln>
      </a:spPr>
      <a:bodyPr wrap="none">
        <a:spAutoFit/>
      </a:bodyPr>
      <a:lstStyle>
        <a:defPPr>
          <a:defRPr sz="1200" b="1" dirty="0">
            <a:solidFill>
              <a:schemeClr val="bg1"/>
            </a:solidFill>
            <a:latin typeface="Arial" charset="0"/>
            <a:ea typeface="Arial Unicode MS" pitchFamily="34" charset="-12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14_Project sha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Project shar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Project sharing">
  <a:themeElements>
    <a:clrScheme name="15_Project shar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5_Project sharing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15_Project sha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Project shar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Project shar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Project shar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Project shar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Project shar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Project shar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Project sharing">
  <a:themeElements>
    <a:clrScheme name="14_Project shar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4_Project sharing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14_Project sha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Project shar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7_Project sharing">
  <a:themeElements>
    <a:clrScheme name="14_Project shar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4_Project sharing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solidFill>
            <a:srgbClr val="558ED5"/>
          </a:solidFill>
        </a:ln>
      </a:spPr>
      <a:bodyPr wrap="none">
        <a:spAutoFit/>
      </a:bodyPr>
      <a:lstStyle>
        <a:defPPr>
          <a:defRPr sz="1200" b="1" dirty="0">
            <a:solidFill>
              <a:schemeClr val="bg1"/>
            </a:solidFill>
            <a:latin typeface="Arial" charset="0"/>
            <a:ea typeface="Arial Unicode MS" pitchFamily="34" charset="-12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14_Project sha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Project shar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Project shar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100000">
              <a:srgbClr val="029FEC"/>
            </a:gs>
            <a:gs pos="0">
              <a:srgbClr val="5CCEF6"/>
            </a:gs>
          </a:gsLst>
          <a:lin ang="8100000" scaled="1"/>
          <a:tileRect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fontAlgn="base">
          <a:spcBef>
            <a:spcPct val="0"/>
          </a:spcBef>
          <a:spcAft>
            <a:spcPct val="0"/>
          </a:spcAft>
          <a:defRPr kumimoji="1" dirty="0" smtClean="0"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bg2">
              <a:alpha val="8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100000">
              <a:srgbClr val="029FEC"/>
            </a:gs>
            <a:gs pos="0">
              <a:srgbClr val="5CCEF6"/>
            </a:gs>
          </a:gsLst>
          <a:lin ang="8100000" scaled="1"/>
          <a:tileRect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fontAlgn="base">
          <a:spcBef>
            <a:spcPct val="0"/>
          </a:spcBef>
          <a:spcAft>
            <a:spcPct val="0"/>
          </a:spcAft>
          <a:defRPr kumimoji="1" dirty="0" smtClean="0"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bg2">
              <a:alpha val="8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Project sharing">
  <a:themeElements>
    <a:clrScheme name="2_Project shar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Project sharing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Project sha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ct shar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ct shar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ct shar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ct shar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ct shar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ct shar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28177</TotalTime>
  <Words>5153</Words>
  <Application>Microsoft Office PowerPoint</Application>
  <PresentationFormat>A4 紙張 (210x297 公釐)</PresentationFormat>
  <Paragraphs>1012</Paragraphs>
  <Slides>100</Slides>
  <Notes>41</Notes>
  <HiddenSlides>0</HiddenSlides>
  <MMClips>0</MMClips>
  <ScaleCrop>false</ScaleCrop>
  <HeadingPairs>
    <vt:vector size="4" baseType="variant">
      <vt:variant>
        <vt:lpstr>佈景主題</vt:lpstr>
      </vt:variant>
      <vt:variant>
        <vt:i4>12</vt:i4>
      </vt:variant>
      <vt:variant>
        <vt:lpstr>投影片標題</vt:lpstr>
      </vt:variant>
      <vt:variant>
        <vt:i4>100</vt:i4>
      </vt:variant>
    </vt:vector>
  </HeadingPairs>
  <TitlesOfParts>
    <vt:vector size="112" baseType="lpstr">
      <vt:lpstr>14_Project sharing</vt:lpstr>
      <vt:lpstr>15_Project sharing</vt:lpstr>
      <vt:lpstr>16_Project sharing</vt:lpstr>
      <vt:lpstr>17_Project sharing</vt:lpstr>
      <vt:lpstr>預設簡報設計</vt:lpstr>
      <vt:lpstr>5_預設簡報設計</vt:lpstr>
      <vt:lpstr>1_自訂設計</vt:lpstr>
      <vt:lpstr>2_自訂設計</vt:lpstr>
      <vt:lpstr>2_Project sharing</vt:lpstr>
      <vt:lpstr>Office 佈景主題</vt:lpstr>
      <vt:lpstr>18_Project sharing</vt:lpstr>
      <vt:lpstr>19_Project sharing</vt:lpstr>
      <vt:lpstr>PowerPoint 簡報</vt:lpstr>
      <vt:lpstr>PowerPoint 簡報</vt:lpstr>
      <vt:lpstr>PowerPoint 簡報</vt:lpstr>
      <vt:lpstr>PowerPoint 簡報</vt:lpstr>
      <vt:lpstr>基隆、金山、內湖</vt:lpstr>
      <vt:lpstr>雲林、嘉義、彰化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韌性國土新思維-逕流分擔出流管制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淡水河流域淹水潛勢範圍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未來智慧防汛網推動重點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數據加值業務績效計算說明</dc:title>
  <dc:creator>NTCUSER</dc:creator>
  <cp:lastModifiedBy>水利防災中心郭純伶</cp:lastModifiedBy>
  <cp:revision>2891</cp:revision>
  <cp:lastPrinted>2018-05-16T10:22:48Z</cp:lastPrinted>
  <dcterms:created xsi:type="dcterms:W3CDTF">2006-11-30T10:07:32Z</dcterms:created>
  <dcterms:modified xsi:type="dcterms:W3CDTF">2018-05-17T08:54:11Z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802718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D4.2.3</vt:lpwstr>
  </property>
  <property fmtid="{D5CDD505-2E9C-101B-9397-08002B2CF9AE}" pid="5" name="NXTAG2">
    <vt:lpwstr>0008009eff0100000000010242300207f6000400038000</vt:lpwstr>
  </property>
</Properties>
</file>